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256" r:id="rId2"/>
    <p:sldId id="258" r:id="rId3"/>
    <p:sldId id="257" r:id="rId4"/>
  </p:sldIdLst>
  <p:sldSz cx="9144000" cy="6858000" type="screen4x3"/>
  <p:notesSz cx="6400800" cy="8686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6767"/>
    <a:srgbClr val="2E3640"/>
    <a:srgbClr val="E33830"/>
    <a:srgbClr val="EF792F"/>
    <a:srgbClr val="EFB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79" autoAdjust="0"/>
  </p:normalViewPr>
  <p:slideViewPr>
    <p:cSldViewPr>
      <p:cViewPr varScale="1">
        <p:scale>
          <a:sx n="86" d="100"/>
          <a:sy n="86" d="100"/>
        </p:scale>
        <p:origin x="152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Single Corner Rounded 11">
            <a:extLst>
              <a:ext uri="{FF2B5EF4-FFF2-40B4-BE49-F238E27FC236}">
                <a16:creationId xmlns:a16="http://schemas.microsoft.com/office/drawing/2014/main" id="{BC785791-4DB1-48B1-8BAB-214275004792}"/>
              </a:ext>
            </a:extLst>
          </p:cNvPr>
          <p:cNvSpPr/>
          <p:nvPr userDrawn="1"/>
        </p:nvSpPr>
        <p:spPr>
          <a:xfrm flipH="1">
            <a:off x="-9526" y="1600200"/>
            <a:ext cx="9153525" cy="4457700"/>
          </a:xfrm>
          <a:prstGeom prst="round1Rect">
            <a:avLst>
              <a:gd name="adj" fmla="val 20232"/>
            </a:avLst>
          </a:prstGeom>
          <a:blipFill dpi="0" rotWithShape="0">
            <a:blip r:embed="rId2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" name="Rectangle 24">
            <a:extLst>
              <a:ext uri="{FF2B5EF4-FFF2-40B4-BE49-F238E27FC236}">
                <a16:creationId xmlns:a16="http://schemas.microsoft.com/office/drawing/2014/main" id="{BD19003E-9118-40FE-9E79-5A6AC029402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9525" y="5715000"/>
            <a:ext cx="2219325" cy="1143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BC18B91-57A1-4D13-9FD8-5A9346C6D41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7867650" y="457200"/>
            <a:ext cx="514350" cy="260350"/>
            <a:chOff x="113600728" y="115014758"/>
            <a:chExt cx="517739" cy="26206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814DFC8-0F5C-46D9-A738-2876D8966A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98875" y="115014758"/>
              <a:ext cx="175775" cy="262065"/>
            </a:xfrm>
            <a:custGeom>
              <a:avLst/>
              <a:gdLst>
                <a:gd name="T0" fmla="*/ 22371 w 175775"/>
                <a:gd name="T1" fmla="*/ 262065 h 262065"/>
                <a:gd name="T2" fmla="*/ 0 w 175775"/>
                <a:gd name="T3" fmla="*/ 178972 h 262065"/>
                <a:gd name="T4" fmla="*/ 99073 w 175775"/>
                <a:gd name="T5" fmla="*/ 0 h 262065"/>
                <a:gd name="T6" fmla="*/ 175775 w 175775"/>
                <a:gd name="T7" fmla="*/ 262065 h 262065"/>
                <a:gd name="T8" fmla="*/ 22371 w 175775"/>
                <a:gd name="T9" fmla="*/ 262065 h 262065"/>
                <a:gd name="T10" fmla="*/ 22371 w 175775"/>
                <a:gd name="T11" fmla="*/ 262065 h 262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5775" h="262065">
                  <a:moveTo>
                    <a:pt x="22371" y="262065"/>
                  </a:moveTo>
                  <a:lnTo>
                    <a:pt x="0" y="178972"/>
                  </a:lnTo>
                  <a:lnTo>
                    <a:pt x="99073" y="0"/>
                  </a:lnTo>
                  <a:lnTo>
                    <a:pt x="175775" y="262065"/>
                  </a:lnTo>
                  <a:lnTo>
                    <a:pt x="22371" y="262065"/>
                  </a:lnTo>
                  <a:lnTo>
                    <a:pt x="22371" y="262065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44A8843F-7534-459E-B48F-C1FC4ADEAB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600728" y="115014758"/>
              <a:ext cx="297220" cy="262065"/>
            </a:xfrm>
            <a:custGeom>
              <a:avLst/>
              <a:gdLst>
                <a:gd name="T0" fmla="*/ 0 w 297220"/>
                <a:gd name="T1" fmla="*/ 262065 h 262065"/>
                <a:gd name="T2" fmla="*/ 153404 w 297220"/>
                <a:gd name="T3" fmla="*/ 0 h 262065"/>
                <a:gd name="T4" fmla="*/ 297220 w 297220"/>
                <a:gd name="T5" fmla="*/ 0 h 262065"/>
                <a:gd name="T6" fmla="*/ 150208 w 297220"/>
                <a:gd name="T7" fmla="*/ 262065 h 262065"/>
                <a:gd name="T8" fmla="*/ 0 w 297220"/>
                <a:gd name="T9" fmla="*/ 262065 h 262065"/>
                <a:gd name="T10" fmla="*/ 0 w 297220"/>
                <a:gd name="T11" fmla="*/ 262065 h 262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7220" h="262065">
                  <a:moveTo>
                    <a:pt x="0" y="262065"/>
                  </a:moveTo>
                  <a:lnTo>
                    <a:pt x="153404" y="0"/>
                  </a:lnTo>
                  <a:lnTo>
                    <a:pt x="297220" y="0"/>
                  </a:lnTo>
                  <a:lnTo>
                    <a:pt x="150208" y="262065"/>
                  </a:lnTo>
                  <a:lnTo>
                    <a:pt x="0" y="262065"/>
                  </a:lnTo>
                  <a:lnTo>
                    <a:pt x="0" y="262065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D6D1F1CD-D19C-46FE-AE7D-FB242E0085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923516" y="115014758"/>
              <a:ext cx="194951" cy="262065"/>
            </a:xfrm>
            <a:custGeom>
              <a:avLst/>
              <a:gdLst>
                <a:gd name="T0" fmla="*/ 0 w 194951"/>
                <a:gd name="T1" fmla="*/ 89486 h 262065"/>
                <a:gd name="T2" fmla="*/ 51134 w 194951"/>
                <a:gd name="T3" fmla="*/ 0 h 262065"/>
                <a:gd name="T4" fmla="*/ 194951 w 194951"/>
                <a:gd name="T5" fmla="*/ 0 h 262065"/>
                <a:gd name="T6" fmla="*/ 47938 w 194951"/>
                <a:gd name="T7" fmla="*/ 262065 h 262065"/>
                <a:gd name="T8" fmla="*/ 0 w 194951"/>
                <a:gd name="T9" fmla="*/ 89486 h 262065"/>
                <a:gd name="T10" fmla="*/ 0 w 194951"/>
                <a:gd name="T11" fmla="*/ 89486 h 262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951" h="262065">
                  <a:moveTo>
                    <a:pt x="0" y="89486"/>
                  </a:moveTo>
                  <a:lnTo>
                    <a:pt x="51134" y="0"/>
                  </a:lnTo>
                  <a:lnTo>
                    <a:pt x="194951" y="0"/>
                  </a:lnTo>
                  <a:lnTo>
                    <a:pt x="47938" y="262065"/>
                  </a:lnTo>
                  <a:lnTo>
                    <a:pt x="0" y="89486"/>
                  </a:lnTo>
                  <a:lnTo>
                    <a:pt x="0" y="89486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" name="Text Box 9">
            <a:extLst>
              <a:ext uri="{FF2B5EF4-FFF2-40B4-BE49-F238E27FC236}">
                <a16:creationId xmlns:a16="http://schemas.microsoft.com/office/drawing/2014/main" id="{0CB13C18-EA98-4299-9268-399E8693798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091363" y="719137"/>
            <a:ext cx="12573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business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consultancy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685800" y="1031875"/>
            <a:ext cx="5257800" cy="150177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4000" b="1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Title of the Presentation</a:t>
            </a:r>
          </a:p>
        </p:txBody>
      </p:sp>
      <p:sp>
        <p:nvSpPr>
          <p:cNvPr id="3" name="Rectangle: Single Corner Rounded 2">
            <a:extLst>
              <a:ext uri="{FF2B5EF4-FFF2-40B4-BE49-F238E27FC236}">
                <a16:creationId xmlns:a16="http://schemas.microsoft.com/office/drawing/2014/main" id="{4293F297-D2EC-4AD8-A170-EAD4920E03A1}"/>
              </a:ext>
            </a:extLst>
          </p:cNvPr>
          <p:cNvSpPr/>
          <p:nvPr userDrawn="1"/>
        </p:nvSpPr>
        <p:spPr>
          <a:xfrm rot="10800000">
            <a:off x="1353389" y="5714996"/>
            <a:ext cx="7790610" cy="1143002"/>
          </a:xfrm>
          <a:prstGeom prst="round1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Single Corner Rounded 17">
            <a:extLst>
              <a:ext uri="{FF2B5EF4-FFF2-40B4-BE49-F238E27FC236}">
                <a16:creationId xmlns:a16="http://schemas.microsoft.com/office/drawing/2014/main" id="{A9AAB2BD-DD32-4890-96B5-66FD1E2E6E81}"/>
              </a:ext>
            </a:extLst>
          </p:cNvPr>
          <p:cNvSpPr/>
          <p:nvPr userDrawn="1"/>
        </p:nvSpPr>
        <p:spPr>
          <a:xfrm flipH="1">
            <a:off x="-9526" y="1600200"/>
            <a:ext cx="9153525" cy="4457700"/>
          </a:xfrm>
          <a:prstGeom prst="round1Rect">
            <a:avLst>
              <a:gd name="adj" fmla="val 1724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914400" y="2057400"/>
            <a:ext cx="4114800" cy="350520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1800">
                <a:solidFill>
                  <a:schemeClr val="tx2"/>
                </a:solidFill>
                <a:latin typeface="+mn-lt"/>
              </a:defRPr>
            </a:lvl1pPr>
            <a:lvl2pPr>
              <a:buFontTx/>
              <a:buNone/>
              <a:defRPr sz="2400">
                <a:solidFill>
                  <a:schemeClr val="bg1"/>
                </a:solidFill>
              </a:defRPr>
            </a:lvl2pPr>
            <a:lvl3pPr>
              <a:buFontTx/>
              <a:buNone/>
              <a:defRPr sz="2000">
                <a:solidFill>
                  <a:schemeClr val="bg1"/>
                </a:solidFill>
              </a:defRPr>
            </a:lvl3pPr>
            <a:lvl4pPr>
              <a:buFontTx/>
              <a:buNone/>
              <a:defRPr sz="1800">
                <a:solidFill>
                  <a:schemeClr val="bg1"/>
                </a:solidFill>
              </a:defRPr>
            </a:lvl4pPr>
            <a:lvl5pPr>
              <a:buFontTx/>
              <a:buNone/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457200" y="581025"/>
            <a:ext cx="6172200" cy="1143000"/>
          </a:xfrm>
        </p:spPr>
        <p:txBody>
          <a:bodyPr>
            <a:normAutofit/>
          </a:bodyPr>
          <a:lstStyle>
            <a:lvl1pPr algn="l">
              <a:lnSpc>
                <a:spcPct val="90000"/>
              </a:lnSpc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CONTENT Page with </a:t>
            </a:r>
            <a:br>
              <a:rPr lang="en-US"/>
            </a:br>
            <a:r>
              <a:rPr lang="en-US"/>
              <a:t>Text and Photo</a:t>
            </a:r>
          </a:p>
        </p:txBody>
      </p:sp>
      <p:sp>
        <p:nvSpPr>
          <p:cNvPr id="8" name="Picture Placeholder 2"/>
          <p:cNvSpPr>
            <a:spLocks noGrp="1"/>
          </p:cNvSpPr>
          <p:nvPr userDrawn="1">
            <p:ph type="pic" idx="10"/>
          </p:nvPr>
        </p:nvSpPr>
        <p:spPr>
          <a:xfrm>
            <a:off x="5486400" y="2057400"/>
            <a:ext cx="3200400" cy="35052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9" name="Rectangle 24">
            <a:extLst>
              <a:ext uri="{FF2B5EF4-FFF2-40B4-BE49-F238E27FC236}">
                <a16:creationId xmlns:a16="http://schemas.microsoft.com/office/drawing/2014/main" id="{8365C384-23FE-4788-BC26-138788DA480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9525" y="6057902"/>
            <a:ext cx="2219325" cy="80009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: Single Corner Rounded 19">
            <a:extLst>
              <a:ext uri="{FF2B5EF4-FFF2-40B4-BE49-F238E27FC236}">
                <a16:creationId xmlns:a16="http://schemas.microsoft.com/office/drawing/2014/main" id="{BC0F8255-995B-401D-B651-456F7B265FCC}"/>
              </a:ext>
            </a:extLst>
          </p:cNvPr>
          <p:cNvSpPr/>
          <p:nvPr userDrawn="1"/>
        </p:nvSpPr>
        <p:spPr>
          <a:xfrm rot="10800000">
            <a:off x="1353389" y="6057900"/>
            <a:ext cx="7790610" cy="800098"/>
          </a:xfrm>
          <a:prstGeom prst="round1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Tex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: Single Corner Rounded 22">
            <a:extLst>
              <a:ext uri="{FF2B5EF4-FFF2-40B4-BE49-F238E27FC236}">
                <a16:creationId xmlns:a16="http://schemas.microsoft.com/office/drawing/2014/main" id="{947193E9-CF73-4DF4-9769-70D0905DA987}"/>
              </a:ext>
            </a:extLst>
          </p:cNvPr>
          <p:cNvSpPr/>
          <p:nvPr userDrawn="1"/>
        </p:nvSpPr>
        <p:spPr>
          <a:xfrm flipH="1">
            <a:off x="0" y="1600201"/>
            <a:ext cx="9153525" cy="4457700"/>
          </a:xfrm>
          <a:prstGeom prst="round1Rect">
            <a:avLst>
              <a:gd name="adj" fmla="val 1724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914400" y="2057400"/>
            <a:ext cx="7808820" cy="352901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457200" y="581025"/>
            <a:ext cx="6172200" cy="114300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3200" b="1" i="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Content Page with </a:t>
            </a:r>
            <a:br>
              <a:rPr lang="en-US"/>
            </a:br>
            <a:r>
              <a:rPr lang="en-US"/>
              <a:t>Text and Table</a:t>
            </a:r>
          </a:p>
        </p:txBody>
      </p:sp>
      <p:sp>
        <p:nvSpPr>
          <p:cNvPr id="21" name="Rectangle 24">
            <a:extLst>
              <a:ext uri="{FF2B5EF4-FFF2-40B4-BE49-F238E27FC236}">
                <a16:creationId xmlns:a16="http://schemas.microsoft.com/office/drawing/2014/main" id="{D041B736-7CE0-45B9-9B99-7B7EC12EFC9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9525" y="6057902"/>
            <a:ext cx="2219325" cy="80009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: Single Corner Rounded 21">
            <a:extLst>
              <a:ext uri="{FF2B5EF4-FFF2-40B4-BE49-F238E27FC236}">
                <a16:creationId xmlns:a16="http://schemas.microsoft.com/office/drawing/2014/main" id="{FF246268-2AF5-4A03-8A23-F8FC4B59444D}"/>
              </a:ext>
            </a:extLst>
          </p:cNvPr>
          <p:cNvSpPr/>
          <p:nvPr userDrawn="1"/>
        </p:nvSpPr>
        <p:spPr>
          <a:xfrm rot="10800000">
            <a:off x="1353389" y="6057900"/>
            <a:ext cx="7790610" cy="800098"/>
          </a:xfrm>
          <a:prstGeom prst="round1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: Single Corner Rounded 21">
            <a:extLst>
              <a:ext uri="{FF2B5EF4-FFF2-40B4-BE49-F238E27FC236}">
                <a16:creationId xmlns:a16="http://schemas.microsoft.com/office/drawing/2014/main" id="{BBC68F30-0886-447D-8C86-3A9F8EA5066D}"/>
              </a:ext>
            </a:extLst>
          </p:cNvPr>
          <p:cNvSpPr/>
          <p:nvPr userDrawn="1"/>
        </p:nvSpPr>
        <p:spPr>
          <a:xfrm flipH="1">
            <a:off x="-9526" y="1609725"/>
            <a:ext cx="9153525" cy="4457700"/>
          </a:xfrm>
          <a:prstGeom prst="round1Rect">
            <a:avLst>
              <a:gd name="adj" fmla="val 1724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24">
            <a:extLst>
              <a:ext uri="{FF2B5EF4-FFF2-40B4-BE49-F238E27FC236}">
                <a16:creationId xmlns:a16="http://schemas.microsoft.com/office/drawing/2014/main" id="{25E47CC9-AF64-473C-A851-4BA633A39D5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9525" y="6057902"/>
            <a:ext cx="2219325" cy="80009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: Single Corner Rounded 18">
            <a:extLst>
              <a:ext uri="{FF2B5EF4-FFF2-40B4-BE49-F238E27FC236}">
                <a16:creationId xmlns:a16="http://schemas.microsoft.com/office/drawing/2014/main" id="{92A4391E-0C2E-470B-93D3-97EE23BE3396}"/>
              </a:ext>
            </a:extLst>
          </p:cNvPr>
          <p:cNvSpPr/>
          <p:nvPr userDrawn="1"/>
        </p:nvSpPr>
        <p:spPr>
          <a:xfrm rot="10800000">
            <a:off x="1353389" y="6057900"/>
            <a:ext cx="7790610" cy="800098"/>
          </a:xfrm>
          <a:prstGeom prst="round1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457200" y="581025"/>
            <a:ext cx="61722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Content Page with </a:t>
            </a:r>
            <a:br>
              <a:rPr lang="en-US"/>
            </a:br>
            <a:r>
              <a:rPr lang="en-US"/>
              <a:t>Text and Photo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57200" y="182880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9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Title of the Presentation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7056524-90CF-4107-B74A-7CF5A403287A}"/>
              </a:ext>
            </a:extLst>
          </p:cNvPr>
          <p:cNvGrpSpPr>
            <a:grpSpLocks/>
          </p:cNvGrpSpPr>
          <p:nvPr/>
        </p:nvGrpSpPr>
        <p:grpSpPr bwMode="auto">
          <a:xfrm>
            <a:off x="7867650" y="457200"/>
            <a:ext cx="514350" cy="260350"/>
            <a:chOff x="113600728" y="115014758"/>
            <a:chExt cx="517739" cy="262065"/>
          </a:xfrm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C17A26FA-50AC-4314-BACF-F7E46F5C1F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98875" y="115014758"/>
              <a:ext cx="175775" cy="262065"/>
            </a:xfrm>
            <a:custGeom>
              <a:avLst/>
              <a:gdLst>
                <a:gd name="T0" fmla="*/ 22371 w 175775"/>
                <a:gd name="T1" fmla="*/ 262065 h 262065"/>
                <a:gd name="T2" fmla="*/ 0 w 175775"/>
                <a:gd name="T3" fmla="*/ 178972 h 262065"/>
                <a:gd name="T4" fmla="*/ 99073 w 175775"/>
                <a:gd name="T5" fmla="*/ 0 h 262065"/>
                <a:gd name="T6" fmla="*/ 175775 w 175775"/>
                <a:gd name="T7" fmla="*/ 262065 h 262065"/>
                <a:gd name="T8" fmla="*/ 22371 w 175775"/>
                <a:gd name="T9" fmla="*/ 262065 h 262065"/>
                <a:gd name="T10" fmla="*/ 22371 w 175775"/>
                <a:gd name="T11" fmla="*/ 262065 h 262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5775" h="262065">
                  <a:moveTo>
                    <a:pt x="22371" y="262065"/>
                  </a:moveTo>
                  <a:lnTo>
                    <a:pt x="0" y="178972"/>
                  </a:lnTo>
                  <a:lnTo>
                    <a:pt x="99073" y="0"/>
                  </a:lnTo>
                  <a:lnTo>
                    <a:pt x="175775" y="262065"/>
                  </a:lnTo>
                  <a:lnTo>
                    <a:pt x="22371" y="262065"/>
                  </a:lnTo>
                  <a:lnTo>
                    <a:pt x="22371" y="262065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AD8603FD-76F8-4C6D-852C-3D0D3B0B7C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600728" y="115014758"/>
              <a:ext cx="297220" cy="262065"/>
            </a:xfrm>
            <a:custGeom>
              <a:avLst/>
              <a:gdLst>
                <a:gd name="T0" fmla="*/ 0 w 297220"/>
                <a:gd name="T1" fmla="*/ 262065 h 262065"/>
                <a:gd name="T2" fmla="*/ 153404 w 297220"/>
                <a:gd name="T3" fmla="*/ 0 h 262065"/>
                <a:gd name="T4" fmla="*/ 297220 w 297220"/>
                <a:gd name="T5" fmla="*/ 0 h 262065"/>
                <a:gd name="T6" fmla="*/ 150208 w 297220"/>
                <a:gd name="T7" fmla="*/ 262065 h 262065"/>
                <a:gd name="T8" fmla="*/ 0 w 297220"/>
                <a:gd name="T9" fmla="*/ 262065 h 262065"/>
                <a:gd name="T10" fmla="*/ 0 w 297220"/>
                <a:gd name="T11" fmla="*/ 262065 h 262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7220" h="262065">
                  <a:moveTo>
                    <a:pt x="0" y="262065"/>
                  </a:moveTo>
                  <a:lnTo>
                    <a:pt x="153404" y="0"/>
                  </a:lnTo>
                  <a:lnTo>
                    <a:pt x="297220" y="0"/>
                  </a:lnTo>
                  <a:lnTo>
                    <a:pt x="150208" y="262065"/>
                  </a:lnTo>
                  <a:lnTo>
                    <a:pt x="0" y="262065"/>
                  </a:lnTo>
                  <a:lnTo>
                    <a:pt x="0" y="262065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595088BD-0F49-46F8-AE48-213BC8D569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923516" y="115014758"/>
              <a:ext cx="194951" cy="262065"/>
            </a:xfrm>
            <a:custGeom>
              <a:avLst/>
              <a:gdLst>
                <a:gd name="T0" fmla="*/ 0 w 194951"/>
                <a:gd name="T1" fmla="*/ 89486 h 262065"/>
                <a:gd name="T2" fmla="*/ 51134 w 194951"/>
                <a:gd name="T3" fmla="*/ 0 h 262065"/>
                <a:gd name="T4" fmla="*/ 194951 w 194951"/>
                <a:gd name="T5" fmla="*/ 0 h 262065"/>
                <a:gd name="T6" fmla="*/ 47938 w 194951"/>
                <a:gd name="T7" fmla="*/ 262065 h 262065"/>
                <a:gd name="T8" fmla="*/ 0 w 194951"/>
                <a:gd name="T9" fmla="*/ 89486 h 262065"/>
                <a:gd name="T10" fmla="*/ 0 w 194951"/>
                <a:gd name="T11" fmla="*/ 89486 h 262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951" h="262065">
                  <a:moveTo>
                    <a:pt x="0" y="89486"/>
                  </a:moveTo>
                  <a:lnTo>
                    <a:pt x="51134" y="0"/>
                  </a:lnTo>
                  <a:lnTo>
                    <a:pt x="194951" y="0"/>
                  </a:lnTo>
                  <a:lnTo>
                    <a:pt x="47938" y="262065"/>
                  </a:lnTo>
                  <a:lnTo>
                    <a:pt x="0" y="89486"/>
                  </a:lnTo>
                  <a:lnTo>
                    <a:pt x="0" y="89486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" name="Text Box 9">
            <a:extLst>
              <a:ext uri="{FF2B5EF4-FFF2-40B4-BE49-F238E27FC236}">
                <a16:creationId xmlns:a16="http://schemas.microsoft.com/office/drawing/2014/main" id="{FE9C459E-2B70-4228-97A2-2C3BD39C6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1363" y="719137"/>
            <a:ext cx="12573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business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consultancy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A221F6-4FD5-40C7-974E-AF4001F4C65E}"/>
              </a:ext>
            </a:extLst>
          </p:cNvPr>
          <p:cNvSpPr txBox="1"/>
          <p:nvPr/>
        </p:nvSpPr>
        <p:spPr>
          <a:xfrm>
            <a:off x="1905000" y="5955268"/>
            <a:ext cx="6858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+mn-lt"/>
              </a:rPr>
              <a:t>Big business knowledge. Small business consulting.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buNone/>
              <a:defRPr/>
            </a:pPr>
            <a:r>
              <a:rPr lang="en-US" sz="1600" b="1"/>
              <a:t>SUB HEADING ONE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  <a:defRPr/>
            </a:pPr>
            <a:r>
              <a:rPr lang="en-US" sz="1400"/>
              <a:t>Opes sed nonummy tation augue pecus. Venio regula ea fatua incassum. Nisl quia et aliquip, scisco roto minim.</a:t>
            </a:r>
          </a:p>
          <a:p>
            <a:pPr>
              <a:lnSpc>
                <a:spcPct val="120000"/>
              </a:lnSpc>
              <a:spcBef>
                <a:spcPts val="1200"/>
              </a:spcBef>
              <a:buNone/>
              <a:defRPr/>
            </a:pPr>
            <a:r>
              <a:rPr lang="en-US" sz="1600" b="1"/>
              <a:t>SUB HEADING TWO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  <a:defRPr/>
            </a:pPr>
            <a:r>
              <a:rPr lang="en-US" sz="1400"/>
              <a:t>Opes sed nonummy tation augue pecus. Venio regula ea fatua incassum. Nisl quia et aliquip, scisco roto minim ali.</a:t>
            </a:r>
          </a:p>
          <a:p>
            <a:pPr>
              <a:lnSpc>
                <a:spcPct val="120000"/>
              </a:lnSpc>
              <a:spcBef>
                <a:spcPts val="1200"/>
              </a:spcBef>
              <a:buNone/>
              <a:defRPr/>
            </a:pPr>
            <a:r>
              <a:rPr lang="en-US" sz="1600" b="1"/>
              <a:t>SUB HEADING THREE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  <a:defRPr/>
            </a:pPr>
            <a:r>
              <a:rPr lang="en-US" sz="1400"/>
              <a:t>Opes sed nonummy tation augue pecus. Venio regula ea fatua incassum. Nisl quia et aliqui roto.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Content Page with </a:t>
            </a:r>
            <a:br>
              <a:rPr lang="en-US"/>
            </a:br>
            <a:r>
              <a:rPr lang="en-US"/>
              <a:t>Text and Photo</a:t>
            </a:r>
          </a:p>
        </p:txBody>
      </p:sp>
      <p:pic>
        <p:nvPicPr>
          <p:cNvPr id="7" name="Picture 3" descr="PN0350701-IMG02">
            <a:extLst>
              <a:ext uri="{FF2B5EF4-FFF2-40B4-BE49-F238E27FC236}">
                <a16:creationId xmlns:a16="http://schemas.microsoft.com/office/drawing/2014/main" id="{2179CD63-4BA9-43A9-B902-A4A2E362DD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98" t="663" r="16213" b="-594"/>
          <a:stretch/>
        </p:blipFill>
        <p:spPr bwMode="auto">
          <a:xfrm>
            <a:off x="5678487" y="1604169"/>
            <a:ext cx="3475038" cy="3472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Rectangle: Single Corner Rounded 4">
            <a:extLst>
              <a:ext uri="{FF2B5EF4-FFF2-40B4-BE49-F238E27FC236}">
                <a16:creationId xmlns:a16="http://schemas.microsoft.com/office/drawing/2014/main" id="{D382FC84-3EF1-4789-8032-69968AA3B061}"/>
              </a:ext>
            </a:extLst>
          </p:cNvPr>
          <p:cNvSpPr/>
          <p:nvPr/>
        </p:nvSpPr>
        <p:spPr>
          <a:xfrm>
            <a:off x="5678486" y="4419600"/>
            <a:ext cx="3475038" cy="1638300"/>
          </a:xfrm>
          <a:prstGeom prst="round1Rect">
            <a:avLst>
              <a:gd name="adj" fmla="val 3928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B610F3D5-2FDD-406C-B286-7EF03C8F7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648200"/>
            <a:ext cx="1600200" cy="1039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6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Data and Analytics</a:t>
            </a:r>
          </a:p>
          <a:p>
            <a:pPr marL="0" marR="0" lvl="0" indent="0" algn="l" defTabSz="914400" rtl="0" eaLnBrk="0" fontAlgn="base" latinLnBrk="0" hangingPunct="0">
              <a:lnSpc>
                <a:spcPct val="16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Marketing and Design</a:t>
            </a:r>
          </a:p>
          <a:p>
            <a:pPr marL="0" marR="0" lvl="0" indent="0" algn="l" defTabSz="914400" rtl="0" eaLnBrk="0" fontAlgn="base" latinLnBrk="0" hangingPunct="0">
              <a:lnSpc>
                <a:spcPct val="16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Business Analysis</a:t>
            </a:r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id="{C7D3D02C-DF9D-496D-ABAD-D139F7761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0" y="4648200"/>
            <a:ext cx="1600200" cy="1039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lnSpc>
                <a:spcPct val="168000"/>
              </a:lnSpc>
            </a:pPr>
            <a:r>
              <a:rPr lang="en-US" altLang="en-US" sz="1000" b="1">
                <a:solidFill>
                  <a:schemeClr val="tx2"/>
                </a:solidFill>
                <a:latin typeface="+mn-lt"/>
              </a:rPr>
              <a:t>Professional Staffing</a:t>
            </a:r>
          </a:p>
          <a:p>
            <a:pPr lvl="0" eaLnBrk="0" hangingPunct="0">
              <a:lnSpc>
                <a:spcPct val="168000"/>
              </a:lnSpc>
            </a:pPr>
            <a:r>
              <a:rPr lang="en-US" altLang="en-US" sz="1000" b="1">
                <a:solidFill>
                  <a:schemeClr val="tx2"/>
                </a:solidFill>
                <a:latin typeface="+mn-lt"/>
              </a:rPr>
              <a:t>Project Management</a:t>
            </a:r>
          </a:p>
          <a:p>
            <a:pPr lvl="0" eaLnBrk="0" hangingPunct="0">
              <a:lnSpc>
                <a:spcPct val="168000"/>
              </a:lnSpc>
            </a:pPr>
            <a:r>
              <a:rPr lang="en-US" altLang="en-US" sz="1000" b="1">
                <a:solidFill>
                  <a:schemeClr val="tx2"/>
                </a:solidFill>
                <a:latin typeface="+mn-lt"/>
              </a:rPr>
              <a:t>Strategic Deployments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4F87CB9-5D27-4CFE-A630-1A243866B3F4}"/>
              </a:ext>
            </a:extLst>
          </p:cNvPr>
          <p:cNvGrpSpPr>
            <a:grpSpLocks/>
          </p:cNvGrpSpPr>
          <p:nvPr/>
        </p:nvGrpSpPr>
        <p:grpSpPr bwMode="auto">
          <a:xfrm>
            <a:off x="7867650" y="457200"/>
            <a:ext cx="514350" cy="260350"/>
            <a:chOff x="113600728" y="115014758"/>
            <a:chExt cx="517739" cy="26206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5E4F133B-E57A-48E1-977B-DA91B84790B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98875" y="115014758"/>
              <a:ext cx="175775" cy="262065"/>
            </a:xfrm>
            <a:custGeom>
              <a:avLst/>
              <a:gdLst>
                <a:gd name="T0" fmla="*/ 22371 w 175775"/>
                <a:gd name="T1" fmla="*/ 262065 h 262065"/>
                <a:gd name="T2" fmla="*/ 0 w 175775"/>
                <a:gd name="T3" fmla="*/ 178972 h 262065"/>
                <a:gd name="T4" fmla="*/ 99073 w 175775"/>
                <a:gd name="T5" fmla="*/ 0 h 262065"/>
                <a:gd name="T6" fmla="*/ 175775 w 175775"/>
                <a:gd name="T7" fmla="*/ 262065 h 262065"/>
                <a:gd name="T8" fmla="*/ 22371 w 175775"/>
                <a:gd name="T9" fmla="*/ 262065 h 262065"/>
                <a:gd name="T10" fmla="*/ 22371 w 175775"/>
                <a:gd name="T11" fmla="*/ 262065 h 262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5775" h="262065">
                  <a:moveTo>
                    <a:pt x="22371" y="262065"/>
                  </a:moveTo>
                  <a:lnTo>
                    <a:pt x="0" y="178972"/>
                  </a:lnTo>
                  <a:lnTo>
                    <a:pt x="99073" y="0"/>
                  </a:lnTo>
                  <a:lnTo>
                    <a:pt x="175775" y="262065"/>
                  </a:lnTo>
                  <a:lnTo>
                    <a:pt x="22371" y="262065"/>
                  </a:lnTo>
                  <a:lnTo>
                    <a:pt x="22371" y="262065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DB6228DB-48C9-45CA-8D1B-5623FB3548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600728" y="115014758"/>
              <a:ext cx="297220" cy="262065"/>
            </a:xfrm>
            <a:custGeom>
              <a:avLst/>
              <a:gdLst>
                <a:gd name="T0" fmla="*/ 0 w 297220"/>
                <a:gd name="T1" fmla="*/ 262065 h 262065"/>
                <a:gd name="T2" fmla="*/ 153404 w 297220"/>
                <a:gd name="T3" fmla="*/ 0 h 262065"/>
                <a:gd name="T4" fmla="*/ 297220 w 297220"/>
                <a:gd name="T5" fmla="*/ 0 h 262065"/>
                <a:gd name="T6" fmla="*/ 150208 w 297220"/>
                <a:gd name="T7" fmla="*/ 262065 h 262065"/>
                <a:gd name="T8" fmla="*/ 0 w 297220"/>
                <a:gd name="T9" fmla="*/ 262065 h 262065"/>
                <a:gd name="T10" fmla="*/ 0 w 297220"/>
                <a:gd name="T11" fmla="*/ 262065 h 262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7220" h="262065">
                  <a:moveTo>
                    <a:pt x="0" y="262065"/>
                  </a:moveTo>
                  <a:lnTo>
                    <a:pt x="153404" y="0"/>
                  </a:lnTo>
                  <a:lnTo>
                    <a:pt x="297220" y="0"/>
                  </a:lnTo>
                  <a:lnTo>
                    <a:pt x="150208" y="262065"/>
                  </a:lnTo>
                  <a:lnTo>
                    <a:pt x="0" y="262065"/>
                  </a:lnTo>
                  <a:lnTo>
                    <a:pt x="0" y="262065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FBAAF49-16F0-4115-AA0B-5E80AAC619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923516" y="115014758"/>
              <a:ext cx="194951" cy="262065"/>
            </a:xfrm>
            <a:custGeom>
              <a:avLst/>
              <a:gdLst>
                <a:gd name="T0" fmla="*/ 0 w 194951"/>
                <a:gd name="T1" fmla="*/ 89486 h 262065"/>
                <a:gd name="T2" fmla="*/ 51134 w 194951"/>
                <a:gd name="T3" fmla="*/ 0 h 262065"/>
                <a:gd name="T4" fmla="*/ 194951 w 194951"/>
                <a:gd name="T5" fmla="*/ 0 h 262065"/>
                <a:gd name="T6" fmla="*/ 47938 w 194951"/>
                <a:gd name="T7" fmla="*/ 262065 h 262065"/>
                <a:gd name="T8" fmla="*/ 0 w 194951"/>
                <a:gd name="T9" fmla="*/ 89486 h 262065"/>
                <a:gd name="T10" fmla="*/ 0 w 194951"/>
                <a:gd name="T11" fmla="*/ 89486 h 262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951" h="262065">
                  <a:moveTo>
                    <a:pt x="0" y="89486"/>
                  </a:moveTo>
                  <a:lnTo>
                    <a:pt x="51134" y="0"/>
                  </a:lnTo>
                  <a:lnTo>
                    <a:pt x="194951" y="0"/>
                  </a:lnTo>
                  <a:lnTo>
                    <a:pt x="47938" y="262065"/>
                  </a:lnTo>
                  <a:lnTo>
                    <a:pt x="0" y="89486"/>
                  </a:lnTo>
                  <a:lnTo>
                    <a:pt x="0" y="89486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Text Box 9">
            <a:extLst>
              <a:ext uri="{FF2B5EF4-FFF2-40B4-BE49-F238E27FC236}">
                <a16:creationId xmlns:a16="http://schemas.microsoft.com/office/drawing/2014/main" id="{835BF229-14CE-4899-A471-3E6AF9922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1363" y="719137"/>
            <a:ext cx="12573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business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consultancy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Place holder for first level text</a:t>
            </a:r>
          </a:p>
          <a:p>
            <a:r>
              <a:rPr lang="en-US"/>
              <a:t>More placeholder text</a:t>
            </a:r>
          </a:p>
          <a:p>
            <a:pPr lvl="1"/>
            <a:r>
              <a:rPr lang="en-US"/>
              <a:t>Place holder for second level text</a:t>
            </a:r>
          </a:p>
          <a:p>
            <a:pPr lvl="2"/>
            <a:r>
              <a:rPr lang="en-US"/>
              <a:t>Place holder for third level text</a:t>
            </a:r>
          </a:p>
          <a:p>
            <a:pPr lvl="3"/>
            <a:r>
              <a:rPr lang="en-US"/>
              <a:t>Place holder for fourth level text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Content Page with </a:t>
            </a:r>
            <a:br>
              <a:rPr lang="en-US"/>
            </a:br>
            <a:r>
              <a:rPr lang="en-US"/>
              <a:t>Text and Table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543747"/>
              </p:ext>
            </p:extLst>
          </p:nvPr>
        </p:nvGraphicFramePr>
        <p:xfrm>
          <a:off x="914400" y="4017435"/>
          <a:ext cx="4724400" cy="154516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44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4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4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4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4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9033"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76200" marR="76200" marT="38100" marB="3810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COLUMN 1</a:t>
                      </a:r>
                    </a:p>
                  </a:txBody>
                  <a:tcPr marL="76200" marR="76200" marT="38100" marB="3810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COLUMN 2</a:t>
                      </a:r>
                    </a:p>
                  </a:txBody>
                  <a:tcPr marL="76200" marR="76200" marT="38100" marB="3810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COLUMN 3</a:t>
                      </a:r>
                    </a:p>
                  </a:txBody>
                  <a:tcPr marL="76200" marR="76200" marT="38100" marB="3810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COLUMN 4</a:t>
                      </a:r>
                    </a:p>
                  </a:txBody>
                  <a:tcPr marL="76200" marR="76200" marT="38100" marB="3810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033">
                <a:tc>
                  <a:txBody>
                    <a:bodyPr/>
                    <a:lstStyle/>
                    <a:p>
                      <a:r>
                        <a:rPr lang="en-US" sz="1200"/>
                        <a:t>Item One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033">
                <a:tc>
                  <a:txBody>
                    <a:bodyPr/>
                    <a:lstStyle/>
                    <a:p>
                      <a:r>
                        <a:rPr lang="en-US" sz="1200"/>
                        <a:t>Item Two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033">
                <a:tc>
                  <a:txBody>
                    <a:bodyPr/>
                    <a:lstStyle/>
                    <a:p>
                      <a:r>
                        <a:rPr lang="en-US" sz="1200"/>
                        <a:t>Item Three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033">
                <a:tc>
                  <a:txBody>
                    <a:bodyPr/>
                    <a:lstStyle/>
                    <a:p>
                      <a:r>
                        <a:rPr lang="en-US" sz="1200"/>
                        <a:t>Item Four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050" name="Picture 2" descr="PN0350701-IMG03">
            <a:extLst>
              <a:ext uri="{FF2B5EF4-FFF2-40B4-BE49-F238E27FC236}">
                <a16:creationId xmlns:a16="http://schemas.microsoft.com/office/drawing/2014/main" id="{79D23BF6-7FD4-45DF-9222-26E3D4A7B7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26" t="11557" r="4775" b="4321"/>
          <a:stretch/>
        </p:blipFill>
        <p:spPr bwMode="auto">
          <a:xfrm>
            <a:off x="6400800" y="1600199"/>
            <a:ext cx="2743200" cy="3876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6" name="Rectangle: Single Corner Rounded 5">
            <a:extLst>
              <a:ext uri="{FF2B5EF4-FFF2-40B4-BE49-F238E27FC236}">
                <a16:creationId xmlns:a16="http://schemas.microsoft.com/office/drawing/2014/main" id="{5EF96E4A-0149-4373-988C-0FBB62904BA6}"/>
              </a:ext>
            </a:extLst>
          </p:cNvPr>
          <p:cNvSpPr/>
          <p:nvPr/>
        </p:nvSpPr>
        <p:spPr>
          <a:xfrm>
            <a:off x="6400800" y="4953000"/>
            <a:ext cx="2752724" cy="1104900"/>
          </a:xfrm>
          <a:prstGeom prst="round1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1341562-1C71-4D43-AF98-3D41E553D0B6}"/>
              </a:ext>
            </a:extLst>
          </p:cNvPr>
          <p:cNvGrpSpPr>
            <a:grpSpLocks/>
          </p:cNvGrpSpPr>
          <p:nvPr/>
        </p:nvGrpSpPr>
        <p:grpSpPr bwMode="auto">
          <a:xfrm>
            <a:off x="7867650" y="457200"/>
            <a:ext cx="514350" cy="260350"/>
            <a:chOff x="113600728" y="115014758"/>
            <a:chExt cx="517739" cy="262065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66A862B9-8AF8-43F6-8379-A3DFA21B6A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98875" y="115014758"/>
              <a:ext cx="175775" cy="262065"/>
            </a:xfrm>
            <a:custGeom>
              <a:avLst/>
              <a:gdLst>
                <a:gd name="T0" fmla="*/ 22371 w 175775"/>
                <a:gd name="T1" fmla="*/ 262065 h 262065"/>
                <a:gd name="T2" fmla="*/ 0 w 175775"/>
                <a:gd name="T3" fmla="*/ 178972 h 262065"/>
                <a:gd name="T4" fmla="*/ 99073 w 175775"/>
                <a:gd name="T5" fmla="*/ 0 h 262065"/>
                <a:gd name="T6" fmla="*/ 175775 w 175775"/>
                <a:gd name="T7" fmla="*/ 262065 h 262065"/>
                <a:gd name="T8" fmla="*/ 22371 w 175775"/>
                <a:gd name="T9" fmla="*/ 262065 h 262065"/>
                <a:gd name="T10" fmla="*/ 22371 w 175775"/>
                <a:gd name="T11" fmla="*/ 262065 h 262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5775" h="262065">
                  <a:moveTo>
                    <a:pt x="22371" y="262065"/>
                  </a:moveTo>
                  <a:lnTo>
                    <a:pt x="0" y="178972"/>
                  </a:lnTo>
                  <a:lnTo>
                    <a:pt x="99073" y="0"/>
                  </a:lnTo>
                  <a:lnTo>
                    <a:pt x="175775" y="262065"/>
                  </a:lnTo>
                  <a:lnTo>
                    <a:pt x="22371" y="262065"/>
                  </a:lnTo>
                  <a:lnTo>
                    <a:pt x="22371" y="262065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4FF8A07-F30B-4BD4-88E0-5715196F59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600728" y="115014758"/>
              <a:ext cx="297220" cy="262065"/>
            </a:xfrm>
            <a:custGeom>
              <a:avLst/>
              <a:gdLst>
                <a:gd name="T0" fmla="*/ 0 w 297220"/>
                <a:gd name="T1" fmla="*/ 262065 h 262065"/>
                <a:gd name="T2" fmla="*/ 153404 w 297220"/>
                <a:gd name="T3" fmla="*/ 0 h 262065"/>
                <a:gd name="T4" fmla="*/ 297220 w 297220"/>
                <a:gd name="T5" fmla="*/ 0 h 262065"/>
                <a:gd name="T6" fmla="*/ 150208 w 297220"/>
                <a:gd name="T7" fmla="*/ 262065 h 262065"/>
                <a:gd name="T8" fmla="*/ 0 w 297220"/>
                <a:gd name="T9" fmla="*/ 262065 h 262065"/>
                <a:gd name="T10" fmla="*/ 0 w 297220"/>
                <a:gd name="T11" fmla="*/ 262065 h 262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7220" h="262065">
                  <a:moveTo>
                    <a:pt x="0" y="262065"/>
                  </a:moveTo>
                  <a:lnTo>
                    <a:pt x="153404" y="0"/>
                  </a:lnTo>
                  <a:lnTo>
                    <a:pt x="297220" y="0"/>
                  </a:lnTo>
                  <a:lnTo>
                    <a:pt x="150208" y="262065"/>
                  </a:lnTo>
                  <a:lnTo>
                    <a:pt x="0" y="262065"/>
                  </a:lnTo>
                  <a:lnTo>
                    <a:pt x="0" y="262065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CCE186E2-7FF4-475A-8941-7D484EC267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923516" y="115014758"/>
              <a:ext cx="194951" cy="262065"/>
            </a:xfrm>
            <a:custGeom>
              <a:avLst/>
              <a:gdLst>
                <a:gd name="T0" fmla="*/ 0 w 194951"/>
                <a:gd name="T1" fmla="*/ 89486 h 262065"/>
                <a:gd name="T2" fmla="*/ 51134 w 194951"/>
                <a:gd name="T3" fmla="*/ 0 h 262065"/>
                <a:gd name="T4" fmla="*/ 194951 w 194951"/>
                <a:gd name="T5" fmla="*/ 0 h 262065"/>
                <a:gd name="T6" fmla="*/ 47938 w 194951"/>
                <a:gd name="T7" fmla="*/ 262065 h 262065"/>
                <a:gd name="T8" fmla="*/ 0 w 194951"/>
                <a:gd name="T9" fmla="*/ 89486 h 262065"/>
                <a:gd name="T10" fmla="*/ 0 w 194951"/>
                <a:gd name="T11" fmla="*/ 89486 h 262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951" h="262065">
                  <a:moveTo>
                    <a:pt x="0" y="89486"/>
                  </a:moveTo>
                  <a:lnTo>
                    <a:pt x="51134" y="0"/>
                  </a:lnTo>
                  <a:lnTo>
                    <a:pt x="194951" y="0"/>
                  </a:lnTo>
                  <a:lnTo>
                    <a:pt x="47938" y="262065"/>
                  </a:lnTo>
                  <a:lnTo>
                    <a:pt x="0" y="89486"/>
                  </a:lnTo>
                  <a:lnTo>
                    <a:pt x="0" y="89486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Text Box 9">
            <a:extLst>
              <a:ext uri="{FF2B5EF4-FFF2-40B4-BE49-F238E27FC236}">
                <a16:creationId xmlns:a16="http://schemas.microsoft.com/office/drawing/2014/main" id="{CEA09F8E-152E-4E49-A381-876221599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1363" y="719137"/>
            <a:ext cx="12573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business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consultancy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3">
            <a:extLst>
              <a:ext uri="{FF2B5EF4-FFF2-40B4-BE49-F238E27FC236}">
                <a16:creationId xmlns:a16="http://schemas.microsoft.com/office/drawing/2014/main" id="{500FDBF7-0A26-4BF5-A9B9-D4AF94CBFF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6386" y="5042892"/>
            <a:ext cx="2259013" cy="1039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6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Grow your business through strategic management decisions and precise execution.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ockLayouts">
  <a:themeElements>
    <a:clrScheme name="Custom 1">
      <a:dk1>
        <a:sysClr val="windowText" lastClr="000000"/>
      </a:dk1>
      <a:lt1>
        <a:sysClr val="window" lastClr="FFFFFF"/>
      </a:lt1>
      <a:dk2>
        <a:srgbClr val="58595B"/>
      </a:dk2>
      <a:lt2>
        <a:srgbClr val="D6E0E2"/>
      </a:lt2>
      <a:accent1>
        <a:srgbClr val="D6E0E2"/>
      </a:accent1>
      <a:accent2>
        <a:srgbClr val="DDDC84"/>
      </a:accent2>
      <a:accent3>
        <a:srgbClr val="76CED9"/>
      </a:accent3>
      <a:accent4>
        <a:srgbClr val="333333"/>
      </a:accent4>
      <a:accent5>
        <a:srgbClr val="4BACC6"/>
      </a:accent5>
      <a:accent6>
        <a:srgbClr val="7030A0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989</TotalTime>
  <Words>173</Words>
  <Application>Microsoft Office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StockLayouts</vt:lpstr>
      <vt:lpstr>Title of the Presentation</vt:lpstr>
      <vt:lpstr>Content Page with  Text and Photo</vt:lpstr>
      <vt:lpstr>Content Page with  Text and Table</vt:lpstr>
    </vt:vector>
  </TitlesOfParts>
  <Company>StockLayouts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StockLayouts</dc:creator>
  <cp:lastModifiedBy>David Alvis</cp:lastModifiedBy>
  <cp:revision>130</cp:revision>
  <dcterms:created xsi:type="dcterms:W3CDTF">2010-07-09T22:21:36Z</dcterms:created>
  <dcterms:modified xsi:type="dcterms:W3CDTF">2020-03-01T03:43:40Z</dcterms:modified>
</cp:coreProperties>
</file>