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  <p:sldId id="258" r:id="rId3"/>
    <p:sldId id="257" r:id="rId4"/>
  </p:sldIdLst>
  <p:sldSz cx="9144000" cy="6858000" type="screen4x3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6767"/>
    <a:srgbClr val="2E3640"/>
    <a:srgbClr val="E33830"/>
    <a:srgbClr val="EF792F"/>
    <a:srgbClr val="EFB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3" autoAdjust="0"/>
    <p:restoredTop sz="95779" autoAdjust="0"/>
  </p:normalViewPr>
  <p:slideViewPr>
    <p:cSldViewPr>
      <p:cViewPr varScale="1">
        <p:scale>
          <a:sx n="86" d="100"/>
          <a:sy n="86" d="100"/>
        </p:scale>
        <p:origin x="153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F0020101-IMG04">
            <a:extLst>
              <a:ext uri="{FF2B5EF4-FFF2-40B4-BE49-F238E27FC236}">
                <a16:creationId xmlns:a16="http://schemas.microsoft.com/office/drawing/2014/main" id="{4041CE69-3F73-4FA7-ADEC-3B6352FAF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08" r="41345"/>
          <a:stretch>
            <a:fillRect/>
          </a:stretch>
        </p:blipFill>
        <p:spPr bwMode="auto">
          <a:xfrm>
            <a:off x="3537033" y="1979511"/>
            <a:ext cx="1404231" cy="2859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</p:pic>
      <p:sp>
        <p:nvSpPr>
          <p:cNvPr id="6" name="Freeform 6">
            <a:extLst>
              <a:ext uri="{FF2B5EF4-FFF2-40B4-BE49-F238E27FC236}">
                <a16:creationId xmlns:a16="http://schemas.microsoft.com/office/drawing/2014/main" id="{2968DBDA-9890-4A61-8FB0-01E10BC078AD}"/>
              </a:ext>
            </a:extLst>
          </p:cNvPr>
          <p:cNvSpPr>
            <a:spLocks/>
          </p:cNvSpPr>
          <p:nvPr/>
        </p:nvSpPr>
        <p:spPr bwMode="auto">
          <a:xfrm>
            <a:off x="-13650" y="2026403"/>
            <a:ext cx="760688" cy="1404548"/>
          </a:xfrm>
          <a:custGeom>
            <a:avLst/>
            <a:gdLst>
              <a:gd name="T0" fmla="*/ 681094 w 681094"/>
              <a:gd name="T1" fmla="*/ 0 h 1257648"/>
              <a:gd name="T2" fmla="*/ 0 w 681094"/>
              <a:gd name="T3" fmla="*/ 573386 h 1257648"/>
              <a:gd name="T4" fmla="*/ 681094 w 681094"/>
              <a:gd name="T5" fmla="*/ 1257648 h 1257648"/>
              <a:gd name="T6" fmla="*/ 681094 w 681094"/>
              <a:gd name="T7" fmla="*/ 0 h 1257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1094" h="1257648">
                <a:moveTo>
                  <a:pt x="681094" y="0"/>
                </a:moveTo>
                <a:lnTo>
                  <a:pt x="0" y="573386"/>
                </a:lnTo>
                <a:lnTo>
                  <a:pt x="681094" y="1257648"/>
                </a:lnTo>
                <a:lnTo>
                  <a:pt x="681094" y="0"/>
                </a:lnTo>
                <a:close/>
              </a:path>
            </a:pathLst>
          </a:custGeom>
          <a:solidFill>
            <a:srgbClr val="59627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9822834C-60F7-481F-8D79-4B03CC4900CA}"/>
              </a:ext>
            </a:extLst>
          </p:cNvPr>
          <p:cNvSpPr>
            <a:spLocks/>
          </p:cNvSpPr>
          <p:nvPr/>
        </p:nvSpPr>
        <p:spPr bwMode="auto">
          <a:xfrm>
            <a:off x="8471766" y="2702142"/>
            <a:ext cx="672236" cy="728808"/>
          </a:xfrm>
          <a:custGeom>
            <a:avLst/>
            <a:gdLst>
              <a:gd name="T0" fmla="*/ 601897 w 601897"/>
              <a:gd name="T1" fmla="*/ 605065 h 652583"/>
              <a:gd name="T2" fmla="*/ 601897 w 601897"/>
              <a:gd name="T3" fmla="*/ 605065 h 652583"/>
              <a:gd name="T4" fmla="*/ 0 w 601897"/>
              <a:gd name="T5" fmla="*/ 0 h 652583"/>
              <a:gd name="T6" fmla="*/ 0 w 601897"/>
              <a:gd name="T7" fmla="*/ 652583 h 652583"/>
              <a:gd name="T8" fmla="*/ 354802 w 601897"/>
              <a:gd name="T9" fmla="*/ 354803 h 652583"/>
              <a:gd name="T10" fmla="*/ 601897 w 601897"/>
              <a:gd name="T11" fmla="*/ 605065 h 652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01897" h="652583">
                <a:moveTo>
                  <a:pt x="601897" y="605065"/>
                </a:moveTo>
                <a:lnTo>
                  <a:pt x="601897" y="605065"/>
                </a:lnTo>
                <a:lnTo>
                  <a:pt x="0" y="0"/>
                </a:lnTo>
                <a:lnTo>
                  <a:pt x="0" y="652583"/>
                </a:lnTo>
                <a:lnTo>
                  <a:pt x="354802" y="354803"/>
                </a:lnTo>
                <a:lnTo>
                  <a:pt x="601897" y="605065"/>
                </a:lnTo>
                <a:close/>
              </a:path>
            </a:pathLst>
          </a:custGeom>
          <a:solidFill>
            <a:srgbClr val="E9823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672175A4-6800-4557-AD13-25DD51020F8D}"/>
              </a:ext>
            </a:extLst>
          </p:cNvPr>
          <p:cNvSpPr>
            <a:spLocks/>
          </p:cNvSpPr>
          <p:nvPr/>
        </p:nvSpPr>
        <p:spPr bwMode="auto">
          <a:xfrm>
            <a:off x="8471766" y="3098388"/>
            <a:ext cx="672236" cy="332562"/>
          </a:xfrm>
          <a:custGeom>
            <a:avLst/>
            <a:gdLst>
              <a:gd name="T0" fmla="*/ 354802 w 601897"/>
              <a:gd name="T1" fmla="*/ 0 h 297780"/>
              <a:gd name="T2" fmla="*/ 0 w 601897"/>
              <a:gd name="T3" fmla="*/ 297780 h 297780"/>
              <a:gd name="T4" fmla="*/ 601897 w 601897"/>
              <a:gd name="T5" fmla="*/ 297780 h 297780"/>
              <a:gd name="T6" fmla="*/ 601897 w 601897"/>
              <a:gd name="T7" fmla="*/ 250262 h 297780"/>
              <a:gd name="T8" fmla="*/ 354802 w 601897"/>
              <a:gd name="T9" fmla="*/ 0 h 2977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1897" h="297780">
                <a:moveTo>
                  <a:pt x="354802" y="0"/>
                </a:moveTo>
                <a:lnTo>
                  <a:pt x="0" y="297780"/>
                </a:lnTo>
                <a:lnTo>
                  <a:pt x="601897" y="297780"/>
                </a:lnTo>
                <a:lnTo>
                  <a:pt x="601897" y="250262"/>
                </a:lnTo>
                <a:lnTo>
                  <a:pt x="354802" y="0"/>
                </a:lnTo>
                <a:close/>
              </a:path>
            </a:pathLst>
          </a:custGeom>
          <a:solidFill>
            <a:srgbClr val="FBC43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4056D5D4-7425-45D5-B82A-28F8C44DA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816" y="3462792"/>
            <a:ext cx="1408159" cy="714657"/>
          </a:xfrm>
          <a:prstGeom prst="rect">
            <a:avLst/>
          </a:prstGeom>
          <a:solidFill>
            <a:srgbClr val="BBDD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A00BE87C-F26E-4D48-97F4-B919C415E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0757" y="625392"/>
            <a:ext cx="2802163" cy="1401011"/>
          </a:xfrm>
          <a:prstGeom prst="rect">
            <a:avLst/>
          </a:prstGeom>
          <a:solidFill>
            <a:srgbClr val="BBDD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06" name="Group 1205">
            <a:extLst>
              <a:ext uri="{FF2B5EF4-FFF2-40B4-BE49-F238E27FC236}">
                <a16:creationId xmlns:a16="http://schemas.microsoft.com/office/drawing/2014/main" id="{944324FA-FE3C-4321-A2E4-FF45A993ADF3}"/>
              </a:ext>
            </a:extLst>
          </p:cNvPr>
          <p:cNvGrpSpPr/>
          <p:nvPr userDrawn="1"/>
        </p:nvGrpSpPr>
        <p:grpSpPr>
          <a:xfrm>
            <a:off x="7742920" y="625392"/>
            <a:ext cx="1401082" cy="1401011"/>
            <a:chOff x="7742920" y="625392"/>
            <a:chExt cx="1401082" cy="1401011"/>
          </a:xfrm>
        </p:grpSpPr>
        <p:sp>
          <p:nvSpPr>
            <p:cNvPr id="12" name="Rectangle 12">
              <a:extLst>
                <a:ext uri="{FF2B5EF4-FFF2-40B4-BE49-F238E27FC236}">
                  <a16:creationId xmlns:a16="http://schemas.microsoft.com/office/drawing/2014/main" id="{031E9ADE-09D8-4310-B6FE-BE9636FA8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2920" y="625392"/>
              <a:ext cx="130910" cy="1401011"/>
            </a:xfrm>
            <a:prstGeom prst="rect">
              <a:avLst/>
            </a:prstGeom>
            <a:solidFill>
              <a:srgbClr val="2121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18C5FA97-7B7B-40E1-BF16-FF8FA1FC1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6901" y="625392"/>
              <a:ext cx="127371" cy="1401011"/>
            </a:xfrm>
            <a:prstGeom prst="rect">
              <a:avLst/>
            </a:prstGeom>
            <a:solidFill>
              <a:srgbClr val="2121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4">
              <a:extLst>
                <a:ext uri="{FF2B5EF4-FFF2-40B4-BE49-F238E27FC236}">
                  <a16:creationId xmlns:a16="http://schemas.microsoft.com/office/drawing/2014/main" id="{1B69B14E-F262-40CD-96A9-C80876C7BE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7343" y="625392"/>
              <a:ext cx="127371" cy="1401011"/>
            </a:xfrm>
            <a:prstGeom prst="rect">
              <a:avLst/>
            </a:prstGeom>
            <a:solidFill>
              <a:srgbClr val="2121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377DF749-6733-450E-AE38-10B9C7E41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7786" y="625392"/>
              <a:ext cx="130910" cy="1401011"/>
            </a:xfrm>
            <a:prstGeom prst="rect">
              <a:avLst/>
            </a:prstGeom>
            <a:solidFill>
              <a:srgbClr val="2121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6">
              <a:extLst>
                <a:ext uri="{FF2B5EF4-FFF2-40B4-BE49-F238E27FC236}">
                  <a16:creationId xmlns:a16="http://schemas.microsoft.com/office/drawing/2014/main" id="{2F4731B6-1C08-4018-BDD3-05E9DC72DF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1766" y="625392"/>
              <a:ext cx="127371" cy="1401011"/>
            </a:xfrm>
            <a:prstGeom prst="rect">
              <a:avLst/>
            </a:prstGeom>
            <a:solidFill>
              <a:srgbClr val="2121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7">
              <a:extLst>
                <a:ext uri="{FF2B5EF4-FFF2-40B4-BE49-F238E27FC236}">
                  <a16:creationId xmlns:a16="http://schemas.microsoft.com/office/drawing/2014/main" id="{4B45E0AF-353F-4771-AE50-14476FC3D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2209" y="625392"/>
              <a:ext cx="130909" cy="1401011"/>
            </a:xfrm>
            <a:prstGeom prst="rect">
              <a:avLst/>
            </a:prstGeom>
            <a:solidFill>
              <a:srgbClr val="2121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8">
              <a:extLst>
                <a:ext uri="{FF2B5EF4-FFF2-40B4-BE49-F238E27FC236}">
                  <a16:creationId xmlns:a16="http://schemas.microsoft.com/office/drawing/2014/main" id="{AD22D7E9-CB9B-4597-93F1-226748D45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36189" y="625392"/>
              <a:ext cx="127370" cy="1401011"/>
            </a:xfrm>
            <a:prstGeom prst="rect">
              <a:avLst/>
            </a:prstGeom>
            <a:solidFill>
              <a:srgbClr val="2121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9">
              <a:extLst>
                <a:ext uri="{FF2B5EF4-FFF2-40B4-BE49-F238E27FC236}">
                  <a16:creationId xmlns:a16="http://schemas.microsoft.com/office/drawing/2014/main" id="{937DE926-C030-4297-BB25-105472BC6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6631" y="625392"/>
              <a:ext cx="127371" cy="1401011"/>
            </a:xfrm>
            <a:prstGeom prst="rect">
              <a:avLst/>
            </a:prstGeom>
            <a:solidFill>
              <a:srgbClr val="2121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05" name="Group 1204">
            <a:extLst>
              <a:ext uri="{FF2B5EF4-FFF2-40B4-BE49-F238E27FC236}">
                <a16:creationId xmlns:a16="http://schemas.microsoft.com/office/drawing/2014/main" id="{1D3B6752-6891-4376-B81A-85728EBBAA7A}"/>
              </a:ext>
            </a:extLst>
          </p:cNvPr>
          <p:cNvGrpSpPr/>
          <p:nvPr userDrawn="1"/>
        </p:nvGrpSpPr>
        <p:grpSpPr>
          <a:xfrm>
            <a:off x="7926901" y="2026403"/>
            <a:ext cx="1217101" cy="1220578"/>
            <a:chOff x="7926901" y="2026403"/>
            <a:chExt cx="1217101" cy="1220578"/>
          </a:xfrm>
        </p:grpSpPr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AFE8F2B8-F09B-4052-AD7F-491E3047ACB5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6631" y="2026403"/>
              <a:ext cx="127371" cy="130902"/>
            </a:xfrm>
            <a:custGeom>
              <a:avLst/>
              <a:gdLst>
                <a:gd name="T0" fmla="*/ 114044 w 114044"/>
                <a:gd name="T1" fmla="*/ 0 h 117211"/>
                <a:gd name="T2" fmla="*/ 0 w 114044"/>
                <a:gd name="T3" fmla="*/ 0 h 117211"/>
                <a:gd name="T4" fmla="*/ 0 w 114044"/>
                <a:gd name="T5" fmla="*/ 117211 h 117211"/>
                <a:gd name="T6" fmla="*/ 114044 w 114044"/>
                <a:gd name="T7" fmla="*/ 0 h 117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044" h="117211">
                  <a:moveTo>
                    <a:pt x="114044" y="0"/>
                  </a:moveTo>
                  <a:lnTo>
                    <a:pt x="0" y="0"/>
                  </a:lnTo>
                  <a:lnTo>
                    <a:pt x="0" y="117211"/>
                  </a:lnTo>
                  <a:lnTo>
                    <a:pt x="114044" y="0"/>
                  </a:lnTo>
                  <a:close/>
                </a:path>
              </a:pathLst>
            </a:custGeom>
            <a:solidFill>
              <a:srgbClr val="2121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F4A23457-C499-4620-9007-93E0B882F09E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6189" y="2026403"/>
              <a:ext cx="127370" cy="311335"/>
            </a:xfrm>
            <a:custGeom>
              <a:avLst/>
              <a:gdLst>
                <a:gd name="T0" fmla="*/ 0 w 114043"/>
                <a:gd name="T1" fmla="*/ 0 h 278773"/>
                <a:gd name="T2" fmla="*/ 0 w 114043"/>
                <a:gd name="T3" fmla="*/ 278773 h 278773"/>
                <a:gd name="T4" fmla="*/ 114043 w 114043"/>
                <a:gd name="T5" fmla="*/ 164730 h 278773"/>
                <a:gd name="T6" fmla="*/ 114043 w 114043"/>
                <a:gd name="T7" fmla="*/ 0 h 278773"/>
                <a:gd name="T8" fmla="*/ 0 w 114043"/>
                <a:gd name="T9" fmla="*/ 0 h 278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043" h="278773">
                  <a:moveTo>
                    <a:pt x="0" y="0"/>
                  </a:moveTo>
                  <a:lnTo>
                    <a:pt x="0" y="278773"/>
                  </a:lnTo>
                  <a:lnTo>
                    <a:pt x="114043" y="164730"/>
                  </a:lnTo>
                  <a:lnTo>
                    <a:pt x="1140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21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870FC150-14D0-482A-9B2B-5AB69771756A}"/>
                </a:ext>
              </a:extLst>
            </p:cNvPr>
            <p:cNvSpPr>
              <a:spLocks/>
            </p:cNvSpPr>
            <p:nvPr/>
          </p:nvSpPr>
          <p:spPr bwMode="auto">
            <a:xfrm>
              <a:off x="8652209" y="2026403"/>
              <a:ext cx="130909" cy="495306"/>
            </a:xfrm>
            <a:custGeom>
              <a:avLst/>
              <a:gdLst>
                <a:gd name="T0" fmla="*/ 0 w 117211"/>
                <a:gd name="T1" fmla="*/ 0 h 443503"/>
                <a:gd name="T2" fmla="*/ 0 w 117211"/>
                <a:gd name="T3" fmla="*/ 443503 h 443503"/>
                <a:gd name="T4" fmla="*/ 117211 w 117211"/>
                <a:gd name="T5" fmla="*/ 326291 h 443503"/>
                <a:gd name="T6" fmla="*/ 117211 w 117211"/>
                <a:gd name="T7" fmla="*/ 0 h 443503"/>
                <a:gd name="T8" fmla="*/ 0 w 117211"/>
                <a:gd name="T9" fmla="*/ 0 h 443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211" h="443503">
                  <a:moveTo>
                    <a:pt x="0" y="0"/>
                  </a:moveTo>
                  <a:lnTo>
                    <a:pt x="0" y="443503"/>
                  </a:lnTo>
                  <a:lnTo>
                    <a:pt x="117211" y="326291"/>
                  </a:lnTo>
                  <a:lnTo>
                    <a:pt x="11721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21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76706EFD-7E2D-4D57-B64E-EBF3FDCE97DD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1766" y="2026403"/>
              <a:ext cx="127371" cy="675740"/>
            </a:xfrm>
            <a:custGeom>
              <a:avLst/>
              <a:gdLst>
                <a:gd name="T0" fmla="*/ 0 w 114044"/>
                <a:gd name="T1" fmla="*/ 0 h 605065"/>
                <a:gd name="T2" fmla="*/ 0 w 114044"/>
                <a:gd name="T3" fmla="*/ 605065 h 605065"/>
                <a:gd name="T4" fmla="*/ 114044 w 114044"/>
                <a:gd name="T5" fmla="*/ 491021 h 605065"/>
                <a:gd name="T6" fmla="*/ 114044 w 114044"/>
                <a:gd name="T7" fmla="*/ 0 h 605065"/>
                <a:gd name="T8" fmla="*/ 0 w 114044"/>
                <a:gd name="T9" fmla="*/ 0 h 60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044" h="605065">
                  <a:moveTo>
                    <a:pt x="0" y="0"/>
                  </a:moveTo>
                  <a:lnTo>
                    <a:pt x="0" y="605065"/>
                  </a:lnTo>
                  <a:lnTo>
                    <a:pt x="114044" y="491021"/>
                  </a:lnTo>
                  <a:lnTo>
                    <a:pt x="1140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21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4">
              <a:extLst>
                <a:ext uri="{FF2B5EF4-FFF2-40B4-BE49-F238E27FC236}">
                  <a16:creationId xmlns:a16="http://schemas.microsoft.com/office/drawing/2014/main" id="{41703AAC-E971-4E30-A7BF-A07AEBEC21E9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7786" y="2026403"/>
              <a:ext cx="130910" cy="859711"/>
            </a:xfrm>
            <a:custGeom>
              <a:avLst/>
              <a:gdLst>
                <a:gd name="T0" fmla="*/ 0 w 117212"/>
                <a:gd name="T1" fmla="*/ 0 h 769795"/>
                <a:gd name="T2" fmla="*/ 0 w 117212"/>
                <a:gd name="T3" fmla="*/ 769795 h 769795"/>
                <a:gd name="T4" fmla="*/ 117212 w 117212"/>
                <a:gd name="T5" fmla="*/ 652583 h 769795"/>
                <a:gd name="T6" fmla="*/ 117212 w 117212"/>
                <a:gd name="T7" fmla="*/ 0 h 769795"/>
                <a:gd name="T8" fmla="*/ 0 w 117212"/>
                <a:gd name="T9" fmla="*/ 0 h 769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212" h="769795">
                  <a:moveTo>
                    <a:pt x="0" y="0"/>
                  </a:moveTo>
                  <a:lnTo>
                    <a:pt x="0" y="769795"/>
                  </a:lnTo>
                  <a:lnTo>
                    <a:pt x="117212" y="652583"/>
                  </a:lnTo>
                  <a:lnTo>
                    <a:pt x="1172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21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5">
              <a:extLst>
                <a:ext uri="{FF2B5EF4-FFF2-40B4-BE49-F238E27FC236}">
                  <a16:creationId xmlns:a16="http://schemas.microsoft.com/office/drawing/2014/main" id="{85DFA8FA-7B03-4DA9-B24B-BB2DAEDC243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7343" y="2026403"/>
              <a:ext cx="127371" cy="1040144"/>
            </a:xfrm>
            <a:custGeom>
              <a:avLst/>
              <a:gdLst>
                <a:gd name="T0" fmla="*/ 0 w 114044"/>
                <a:gd name="T1" fmla="*/ 0 h 931357"/>
                <a:gd name="T2" fmla="*/ 0 w 114044"/>
                <a:gd name="T3" fmla="*/ 931357 h 931357"/>
                <a:gd name="T4" fmla="*/ 114044 w 114044"/>
                <a:gd name="T5" fmla="*/ 814145 h 931357"/>
                <a:gd name="T6" fmla="*/ 114044 w 114044"/>
                <a:gd name="T7" fmla="*/ 0 h 931357"/>
                <a:gd name="T8" fmla="*/ 0 w 114044"/>
                <a:gd name="T9" fmla="*/ 0 h 931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044" h="931357">
                  <a:moveTo>
                    <a:pt x="0" y="0"/>
                  </a:moveTo>
                  <a:lnTo>
                    <a:pt x="0" y="931357"/>
                  </a:lnTo>
                  <a:lnTo>
                    <a:pt x="114044" y="814145"/>
                  </a:lnTo>
                  <a:lnTo>
                    <a:pt x="1140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21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6">
              <a:extLst>
                <a:ext uri="{FF2B5EF4-FFF2-40B4-BE49-F238E27FC236}">
                  <a16:creationId xmlns:a16="http://schemas.microsoft.com/office/drawing/2014/main" id="{BFFE543E-A990-43BE-A45B-6F2920ED8186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6901" y="2026403"/>
              <a:ext cx="127371" cy="1220578"/>
            </a:xfrm>
            <a:custGeom>
              <a:avLst/>
              <a:gdLst>
                <a:gd name="T0" fmla="*/ 0 w 114044"/>
                <a:gd name="T1" fmla="*/ 0 h 1092919"/>
                <a:gd name="T2" fmla="*/ 0 w 114044"/>
                <a:gd name="T3" fmla="*/ 1092919 h 1092919"/>
                <a:gd name="T4" fmla="*/ 114044 w 114044"/>
                <a:gd name="T5" fmla="*/ 978875 h 1092919"/>
                <a:gd name="T6" fmla="*/ 114044 w 114044"/>
                <a:gd name="T7" fmla="*/ 0 h 1092919"/>
                <a:gd name="T8" fmla="*/ 0 w 114044"/>
                <a:gd name="T9" fmla="*/ 0 h 1092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044" h="1092919">
                  <a:moveTo>
                    <a:pt x="0" y="0"/>
                  </a:moveTo>
                  <a:lnTo>
                    <a:pt x="0" y="1092919"/>
                  </a:lnTo>
                  <a:lnTo>
                    <a:pt x="114044" y="978875"/>
                  </a:lnTo>
                  <a:lnTo>
                    <a:pt x="1140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21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" name="Freeform 27">
            <a:extLst>
              <a:ext uri="{FF2B5EF4-FFF2-40B4-BE49-F238E27FC236}">
                <a16:creationId xmlns:a16="http://schemas.microsoft.com/office/drawing/2014/main" id="{D14B990F-362B-4511-8A15-F60D176A505B}"/>
              </a:ext>
            </a:extLst>
          </p:cNvPr>
          <p:cNvSpPr>
            <a:spLocks/>
          </p:cNvSpPr>
          <p:nvPr/>
        </p:nvSpPr>
        <p:spPr bwMode="auto">
          <a:xfrm>
            <a:off x="4933680" y="2026403"/>
            <a:ext cx="2940149" cy="2805559"/>
          </a:xfrm>
          <a:custGeom>
            <a:avLst/>
            <a:gdLst>
              <a:gd name="T0" fmla="*/ 2632509 w 2632509"/>
              <a:gd name="T1" fmla="*/ 0 h 2512129"/>
              <a:gd name="T2" fmla="*/ 9504 w 2632509"/>
              <a:gd name="T3" fmla="*/ 0 h 2512129"/>
              <a:gd name="T4" fmla="*/ 6336 w 2632509"/>
              <a:gd name="T5" fmla="*/ 0 h 2512129"/>
              <a:gd name="T6" fmla="*/ 0 w 2632509"/>
              <a:gd name="T7" fmla="*/ 2512129 h 2512129"/>
              <a:gd name="T8" fmla="*/ 2515297 w 2632509"/>
              <a:gd name="T9" fmla="*/ 2512129 h 2512129"/>
              <a:gd name="T10" fmla="*/ 2515297 w 2632509"/>
              <a:gd name="T11" fmla="*/ 1254480 h 2512129"/>
              <a:gd name="T12" fmla="*/ 2632509 w 2632509"/>
              <a:gd name="T13" fmla="*/ 1140437 h 2512129"/>
              <a:gd name="T14" fmla="*/ 2632509 w 2632509"/>
              <a:gd name="T15" fmla="*/ 0 h 2512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32509" h="2512129">
                <a:moveTo>
                  <a:pt x="2632509" y="0"/>
                </a:moveTo>
                <a:lnTo>
                  <a:pt x="9504" y="0"/>
                </a:lnTo>
                <a:lnTo>
                  <a:pt x="6336" y="0"/>
                </a:lnTo>
                <a:lnTo>
                  <a:pt x="0" y="2512129"/>
                </a:lnTo>
                <a:lnTo>
                  <a:pt x="2515297" y="2512129"/>
                </a:lnTo>
                <a:lnTo>
                  <a:pt x="2515297" y="1254480"/>
                </a:lnTo>
                <a:lnTo>
                  <a:pt x="2632509" y="1140437"/>
                </a:lnTo>
                <a:lnTo>
                  <a:pt x="2632509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08" name="Group 1207">
            <a:extLst>
              <a:ext uri="{FF2B5EF4-FFF2-40B4-BE49-F238E27FC236}">
                <a16:creationId xmlns:a16="http://schemas.microsoft.com/office/drawing/2014/main" id="{623DE94B-5BA7-4DC9-959C-56484BB25B8B}"/>
              </a:ext>
            </a:extLst>
          </p:cNvPr>
          <p:cNvGrpSpPr/>
          <p:nvPr userDrawn="1"/>
        </p:nvGrpSpPr>
        <p:grpSpPr>
          <a:xfrm>
            <a:off x="4940757" y="625392"/>
            <a:ext cx="4203245" cy="1401011"/>
            <a:chOff x="4940757" y="625392"/>
            <a:chExt cx="4203245" cy="1401011"/>
          </a:xfrm>
        </p:grpSpPr>
        <p:sp>
          <p:nvSpPr>
            <p:cNvPr id="28" name="Rectangle 28">
              <a:extLst>
                <a:ext uri="{FF2B5EF4-FFF2-40B4-BE49-F238E27FC236}">
                  <a16:creationId xmlns:a16="http://schemas.microsoft.com/office/drawing/2014/main" id="{FF44A018-1546-451B-AFC3-A197942F2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1839" y="625392"/>
              <a:ext cx="2802163" cy="130903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9">
              <a:extLst>
                <a:ext uri="{FF2B5EF4-FFF2-40B4-BE49-F238E27FC236}">
                  <a16:creationId xmlns:a16="http://schemas.microsoft.com/office/drawing/2014/main" id="{80086113-8805-46C1-848C-9A5B0588E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1839" y="809363"/>
              <a:ext cx="2802163" cy="127365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30">
              <a:extLst>
                <a:ext uri="{FF2B5EF4-FFF2-40B4-BE49-F238E27FC236}">
                  <a16:creationId xmlns:a16="http://schemas.microsoft.com/office/drawing/2014/main" id="{1EC5E4B7-AF5E-48E5-B441-7BE7CC4F37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1839" y="989796"/>
              <a:ext cx="2802163" cy="130902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31">
              <a:extLst>
                <a:ext uri="{FF2B5EF4-FFF2-40B4-BE49-F238E27FC236}">
                  <a16:creationId xmlns:a16="http://schemas.microsoft.com/office/drawing/2014/main" id="{F86860E4-C207-484B-8C09-B8B0BA6BF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1839" y="1170230"/>
              <a:ext cx="2802163" cy="130902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" name="Rectangle 32">
              <a:extLst>
                <a:ext uri="{FF2B5EF4-FFF2-40B4-BE49-F238E27FC236}">
                  <a16:creationId xmlns:a16="http://schemas.microsoft.com/office/drawing/2014/main" id="{CB5A9FC9-071A-47AD-824B-467CDABE0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1839" y="1354201"/>
              <a:ext cx="2802163" cy="127364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" name="Rectangle 33">
              <a:extLst>
                <a:ext uri="{FF2B5EF4-FFF2-40B4-BE49-F238E27FC236}">
                  <a16:creationId xmlns:a16="http://schemas.microsoft.com/office/drawing/2014/main" id="{846449C0-E34C-4963-AA09-173EA38FF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1839" y="1534633"/>
              <a:ext cx="2802163" cy="130903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6" name="Rectangle 34">
              <a:extLst>
                <a:ext uri="{FF2B5EF4-FFF2-40B4-BE49-F238E27FC236}">
                  <a16:creationId xmlns:a16="http://schemas.microsoft.com/office/drawing/2014/main" id="{E41BAE2A-78D3-4A21-9A2D-B7C38999A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0757" y="1718604"/>
              <a:ext cx="4203245" cy="127365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Rectangle 35">
              <a:extLst>
                <a:ext uri="{FF2B5EF4-FFF2-40B4-BE49-F238E27FC236}">
                  <a16:creationId xmlns:a16="http://schemas.microsoft.com/office/drawing/2014/main" id="{74EEE3AE-64C9-406A-A80C-7F2EB86FCD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0757" y="1899038"/>
              <a:ext cx="4203245" cy="127365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09" name="Group 1208">
            <a:extLst>
              <a:ext uri="{FF2B5EF4-FFF2-40B4-BE49-F238E27FC236}">
                <a16:creationId xmlns:a16="http://schemas.microsoft.com/office/drawing/2014/main" id="{2D0AA6F9-4DCF-4CF2-AAC6-44CC64348FE1}"/>
              </a:ext>
            </a:extLst>
          </p:cNvPr>
          <p:cNvGrpSpPr/>
          <p:nvPr userDrawn="1"/>
        </p:nvGrpSpPr>
        <p:grpSpPr>
          <a:xfrm>
            <a:off x="2135056" y="2026403"/>
            <a:ext cx="1401082" cy="1404548"/>
            <a:chOff x="2135056" y="2026403"/>
            <a:chExt cx="1401082" cy="1404548"/>
          </a:xfrm>
        </p:grpSpPr>
        <p:sp>
          <p:nvSpPr>
            <p:cNvPr id="1033" name="Freeform 38">
              <a:extLst>
                <a:ext uri="{FF2B5EF4-FFF2-40B4-BE49-F238E27FC236}">
                  <a16:creationId xmlns:a16="http://schemas.microsoft.com/office/drawing/2014/main" id="{6B9AFF31-09D9-469A-99D3-C338FBC55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5056" y="2026403"/>
              <a:ext cx="130909" cy="130902"/>
            </a:xfrm>
            <a:custGeom>
              <a:avLst/>
              <a:gdLst>
                <a:gd name="T0" fmla="*/ 0 w 117211"/>
                <a:gd name="T1" fmla="*/ 0 h 117211"/>
                <a:gd name="T2" fmla="*/ 0 w 117211"/>
                <a:gd name="T3" fmla="*/ 117211 h 117211"/>
                <a:gd name="T4" fmla="*/ 117211 w 117211"/>
                <a:gd name="T5" fmla="*/ 117211 h 117211"/>
                <a:gd name="T6" fmla="*/ 0 w 117211"/>
                <a:gd name="T7" fmla="*/ 0 h 117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211" h="117211">
                  <a:moveTo>
                    <a:pt x="0" y="0"/>
                  </a:moveTo>
                  <a:lnTo>
                    <a:pt x="0" y="117211"/>
                  </a:lnTo>
                  <a:lnTo>
                    <a:pt x="117211" y="117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C45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39">
              <a:extLst>
                <a:ext uri="{FF2B5EF4-FFF2-40B4-BE49-F238E27FC236}">
                  <a16:creationId xmlns:a16="http://schemas.microsoft.com/office/drawing/2014/main" id="{25AC3299-EE18-42F1-A2ED-7AE268EDA2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5056" y="2210374"/>
              <a:ext cx="311351" cy="127364"/>
            </a:xfrm>
            <a:custGeom>
              <a:avLst/>
              <a:gdLst>
                <a:gd name="T0" fmla="*/ 0 w 278773"/>
                <a:gd name="T1" fmla="*/ 114043 h 114043"/>
                <a:gd name="T2" fmla="*/ 278773 w 278773"/>
                <a:gd name="T3" fmla="*/ 114043 h 114043"/>
                <a:gd name="T4" fmla="*/ 164730 w 278773"/>
                <a:gd name="T5" fmla="*/ 0 h 114043"/>
                <a:gd name="T6" fmla="*/ 0 w 278773"/>
                <a:gd name="T7" fmla="*/ 0 h 114043"/>
                <a:gd name="T8" fmla="*/ 0 w 278773"/>
                <a:gd name="T9" fmla="*/ 114043 h 114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773" h="114043">
                  <a:moveTo>
                    <a:pt x="0" y="114043"/>
                  </a:moveTo>
                  <a:lnTo>
                    <a:pt x="278773" y="114043"/>
                  </a:lnTo>
                  <a:lnTo>
                    <a:pt x="164730" y="0"/>
                  </a:lnTo>
                  <a:lnTo>
                    <a:pt x="0" y="0"/>
                  </a:lnTo>
                  <a:lnTo>
                    <a:pt x="0" y="114043"/>
                  </a:lnTo>
                  <a:close/>
                </a:path>
              </a:pathLst>
            </a:custGeom>
            <a:solidFill>
              <a:srgbClr val="FBC45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40">
              <a:extLst>
                <a:ext uri="{FF2B5EF4-FFF2-40B4-BE49-F238E27FC236}">
                  <a16:creationId xmlns:a16="http://schemas.microsoft.com/office/drawing/2014/main" id="{09CEB5A5-968B-488C-BAF0-BB1A71931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5056" y="2390806"/>
              <a:ext cx="491793" cy="130903"/>
            </a:xfrm>
            <a:custGeom>
              <a:avLst/>
              <a:gdLst>
                <a:gd name="T0" fmla="*/ 0 w 440335"/>
                <a:gd name="T1" fmla="*/ 117212 h 117212"/>
                <a:gd name="T2" fmla="*/ 440335 w 440335"/>
                <a:gd name="T3" fmla="*/ 117212 h 117212"/>
                <a:gd name="T4" fmla="*/ 326292 w 440335"/>
                <a:gd name="T5" fmla="*/ 0 h 117212"/>
                <a:gd name="T6" fmla="*/ 0 w 440335"/>
                <a:gd name="T7" fmla="*/ 0 h 117212"/>
                <a:gd name="T8" fmla="*/ 0 w 440335"/>
                <a:gd name="T9" fmla="*/ 117212 h 117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335" h="117212">
                  <a:moveTo>
                    <a:pt x="0" y="117212"/>
                  </a:moveTo>
                  <a:lnTo>
                    <a:pt x="440335" y="117212"/>
                  </a:lnTo>
                  <a:lnTo>
                    <a:pt x="326292" y="0"/>
                  </a:lnTo>
                  <a:lnTo>
                    <a:pt x="0" y="0"/>
                  </a:lnTo>
                  <a:lnTo>
                    <a:pt x="0" y="117212"/>
                  </a:lnTo>
                  <a:close/>
                </a:path>
              </a:pathLst>
            </a:custGeom>
            <a:solidFill>
              <a:srgbClr val="FBC45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41">
              <a:extLst>
                <a:ext uri="{FF2B5EF4-FFF2-40B4-BE49-F238E27FC236}">
                  <a16:creationId xmlns:a16="http://schemas.microsoft.com/office/drawing/2014/main" id="{CAEF7EFA-B701-4BA6-81D9-A8A065FD52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5056" y="2574777"/>
              <a:ext cx="675774" cy="127365"/>
            </a:xfrm>
            <a:custGeom>
              <a:avLst/>
              <a:gdLst>
                <a:gd name="T0" fmla="*/ 0 w 605065"/>
                <a:gd name="T1" fmla="*/ 114044 h 114044"/>
                <a:gd name="T2" fmla="*/ 605065 w 605065"/>
                <a:gd name="T3" fmla="*/ 114044 h 114044"/>
                <a:gd name="T4" fmla="*/ 487853 w 605065"/>
                <a:gd name="T5" fmla="*/ 0 h 114044"/>
                <a:gd name="T6" fmla="*/ 0 w 605065"/>
                <a:gd name="T7" fmla="*/ 0 h 114044"/>
                <a:gd name="T8" fmla="*/ 0 w 605065"/>
                <a:gd name="T9" fmla="*/ 114044 h 114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5065" h="114044">
                  <a:moveTo>
                    <a:pt x="0" y="114044"/>
                  </a:moveTo>
                  <a:lnTo>
                    <a:pt x="605065" y="114044"/>
                  </a:lnTo>
                  <a:lnTo>
                    <a:pt x="487853" y="0"/>
                  </a:lnTo>
                  <a:lnTo>
                    <a:pt x="0" y="0"/>
                  </a:lnTo>
                  <a:lnTo>
                    <a:pt x="0" y="114044"/>
                  </a:lnTo>
                  <a:close/>
                </a:path>
              </a:pathLst>
            </a:custGeom>
            <a:solidFill>
              <a:srgbClr val="FBC45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42">
              <a:extLst>
                <a:ext uri="{FF2B5EF4-FFF2-40B4-BE49-F238E27FC236}">
                  <a16:creationId xmlns:a16="http://schemas.microsoft.com/office/drawing/2014/main" id="{80B82B84-9DC0-4B2C-B55D-4403F99603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5056" y="2755211"/>
              <a:ext cx="856217" cy="130903"/>
            </a:xfrm>
            <a:custGeom>
              <a:avLst/>
              <a:gdLst>
                <a:gd name="T0" fmla="*/ 0 w 766627"/>
                <a:gd name="T1" fmla="*/ 117212 h 117212"/>
                <a:gd name="T2" fmla="*/ 766627 w 766627"/>
                <a:gd name="T3" fmla="*/ 117212 h 117212"/>
                <a:gd name="T4" fmla="*/ 652583 w 766627"/>
                <a:gd name="T5" fmla="*/ 0 h 117212"/>
                <a:gd name="T6" fmla="*/ 0 w 766627"/>
                <a:gd name="T7" fmla="*/ 0 h 117212"/>
                <a:gd name="T8" fmla="*/ 0 w 766627"/>
                <a:gd name="T9" fmla="*/ 117212 h 117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6627" h="117212">
                  <a:moveTo>
                    <a:pt x="0" y="117212"/>
                  </a:moveTo>
                  <a:lnTo>
                    <a:pt x="766627" y="117212"/>
                  </a:lnTo>
                  <a:lnTo>
                    <a:pt x="652583" y="0"/>
                  </a:lnTo>
                  <a:lnTo>
                    <a:pt x="0" y="0"/>
                  </a:lnTo>
                  <a:lnTo>
                    <a:pt x="0" y="117212"/>
                  </a:lnTo>
                  <a:close/>
                </a:path>
              </a:pathLst>
            </a:custGeom>
            <a:solidFill>
              <a:srgbClr val="FBC45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43">
              <a:extLst>
                <a:ext uri="{FF2B5EF4-FFF2-40B4-BE49-F238E27FC236}">
                  <a16:creationId xmlns:a16="http://schemas.microsoft.com/office/drawing/2014/main" id="{0DEF2642-EA1C-484A-A706-44026A709A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5056" y="2935644"/>
              <a:ext cx="1040197" cy="130903"/>
            </a:xfrm>
            <a:custGeom>
              <a:avLst/>
              <a:gdLst>
                <a:gd name="T0" fmla="*/ 0 w 931357"/>
                <a:gd name="T1" fmla="*/ 117212 h 117212"/>
                <a:gd name="T2" fmla="*/ 931357 w 931357"/>
                <a:gd name="T3" fmla="*/ 117212 h 117212"/>
                <a:gd name="T4" fmla="*/ 814145 w 931357"/>
                <a:gd name="T5" fmla="*/ 0 h 117212"/>
                <a:gd name="T6" fmla="*/ 0 w 931357"/>
                <a:gd name="T7" fmla="*/ 0 h 117212"/>
                <a:gd name="T8" fmla="*/ 0 w 931357"/>
                <a:gd name="T9" fmla="*/ 117212 h 117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1357" h="117212">
                  <a:moveTo>
                    <a:pt x="0" y="117212"/>
                  </a:moveTo>
                  <a:lnTo>
                    <a:pt x="931357" y="117212"/>
                  </a:lnTo>
                  <a:lnTo>
                    <a:pt x="814145" y="0"/>
                  </a:lnTo>
                  <a:lnTo>
                    <a:pt x="0" y="0"/>
                  </a:lnTo>
                  <a:lnTo>
                    <a:pt x="0" y="117212"/>
                  </a:lnTo>
                  <a:close/>
                </a:path>
              </a:pathLst>
            </a:custGeom>
            <a:solidFill>
              <a:srgbClr val="FBC45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44">
              <a:extLst>
                <a:ext uri="{FF2B5EF4-FFF2-40B4-BE49-F238E27FC236}">
                  <a16:creationId xmlns:a16="http://schemas.microsoft.com/office/drawing/2014/main" id="{0FC3C7F7-27DE-4A0F-83EA-114BB8CBAF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5056" y="3119615"/>
              <a:ext cx="1220640" cy="127365"/>
            </a:xfrm>
            <a:custGeom>
              <a:avLst/>
              <a:gdLst>
                <a:gd name="T0" fmla="*/ 0 w 1092919"/>
                <a:gd name="T1" fmla="*/ 114044 h 114044"/>
                <a:gd name="T2" fmla="*/ 1092919 w 1092919"/>
                <a:gd name="T3" fmla="*/ 114044 h 114044"/>
                <a:gd name="T4" fmla="*/ 978875 w 1092919"/>
                <a:gd name="T5" fmla="*/ 0 h 114044"/>
                <a:gd name="T6" fmla="*/ 0 w 1092919"/>
                <a:gd name="T7" fmla="*/ 0 h 114044"/>
                <a:gd name="T8" fmla="*/ 0 w 1092919"/>
                <a:gd name="T9" fmla="*/ 114044 h 114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2919" h="114044">
                  <a:moveTo>
                    <a:pt x="0" y="114044"/>
                  </a:moveTo>
                  <a:lnTo>
                    <a:pt x="1092919" y="114044"/>
                  </a:lnTo>
                  <a:lnTo>
                    <a:pt x="978875" y="0"/>
                  </a:lnTo>
                  <a:lnTo>
                    <a:pt x="0" y="0"/>
                  </a:lnTo>
                  <a:lnTo>
                    <a:pt x="0" y="114044"/>
                  </a:lnTo>
                  <a:close/>
                </a:path>
              </a:pathLst>
            </a:custGeom>
            <a:solidFill>
              <a:srgbClr val="FBC45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45">
              <a:extLst>
                <a:ext uri="{FF2B5EF4-FFF2-40B4-BE49-F238E27FC236}">
                  <a16:creationId xmlns:a16="http://schemas.microsoft.com/office/drawing/2014/main" id="{9E594D4B-510E-4AFC-AB6E-481D0555CF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5056" y="3300049"/>
              <a:ext cx="1401082" cy="130902"/>
            </a:xfrm>
            <a:custGeom>
              <a:avLst/>
              <a:gdLst>
                <a:gd name="T0" fmla="*/ 0 w 1254481"/>
                <a:gd name="T1" fmla="*/ 117211 h 117211"/>
                <a:gd name="T2" fmla="*/ 1254481 w 1254481"/>
                <a:gd name="T3" fmla="*/ 117211 h 117211"/>
                <a:gd name="T4" fmla="*/ 1140437 w 1254481"/>
                <a:gd name="T5" fmla="*/ 0 h 117211"/>
                <a:gd name="T6" fmla="*/ 0 w 1254481"/>
                <a:gd name="T7" fmla="*/ 0 h 117211"/>
                <a:gd name="T8" fmla="*/ 0 w 1254481"/>
                <a:gd name="T9" fmla="*/ 117211 h 117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4481" h="117211">
                  <a:moveTo>
                    <a:pt x="0" y="117211"/>
                  </a:moveTo>
                  <a:lnTo>
                    <a:pt x="1254481" y="117211"/>
                  </a:lnTo>
                  <a:lnTo>
                    <a:pt x="1140437" y="0"/>
                  </a:lnTo>
                  <a:lnTo>
                    <a:pt x="0" y="0"/>
                  </a:lnTo>
                  <a:lnTo>
                    <a:pt x="0" y="117211"/>
                  </a:lnTo>
                  <a:close/>
                </a:path>
              </a:pathLst>
            </a:custGeom>
            <a:solidFill>
              <a:srgbClr val="FBC45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11" name="Group 1210">
            <a:extLst>
              <a:ext uri="{FF2B5EF4-FFF2-40B4-BE49-F238E27FC236}">
                <a16:creationId xmlns:a16="http://schemas.microsoft.com/office/drawing/2014/main" id="{EE6AD75D-261D-4D30-9A86-6F8B8AA045FE}"/>
              </a:ext>
            </a:extLst>
          </p:cNvPr>
          <p:cNvGrpSpPr/>
          <p:nvPr userDrawn="1"/>
        </p:nvGrpSpPr>
        <p:grpSpPr>
          <a:xfrm>
            <a:off x="733973" y="3430950"/>
            <a:ext cx="1401083" cy="1401011"/>
            <a:chOff x="733973" y="3430950"/>
            <a:chExt cx="1401083" cy="1401011"/>
          </a:xfrm>
        </p:grpSpPr>
        <p:sp>
          <p:nvSpPr>
            <p:cNvPr id="1041" name="Freeform 46">
              <a:extLst>
                <a:ext uri="{FF2B5EF4-FFF2-40B4-BE49-F238E27FC236}">
                  <a16:creationId xmlns:a16="http://schemas.microsoft.com/office/drawing/2014/main" id="{EA66902A-CB84-4BBA-8798-7163B3F99D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7684" y="4701058"/>
              <a:ext cx="127371" cy="130903"/>
            </a:xfrm>
            <a:custGeom>
              <a:avLst/>
              <a:gdLst>
                <a:gd name="T0" fmla="*/ 114044 w 114044"/>
                <a:gd name="T1" fmla="*/ 117212 h 117212"/>
                <a:gd name="T2" fmla="*/ 114044 w 114044"/>
                <a:gd name="T3" fmla="*/ 0 h 117212"/>
                <a:gd name="T4" fmla="*/ 0 w 114044"/>
                <a:gd name="T5" fmla="*/ 0 h 117212"/>
                <a:gd name="T6" fmla="*/ 114044 w 114044"/>
                <a:gd name="T7" fmla="*/ 117212 h 117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044" h="117212">
                  <a:moveTo>
                    <a:pt x="114044" y="117212"/>
                  </a:moveTo>
                  <a:lnTo>
                    <a:pt x="114044" y="0"/>
                  </a:lnTo>
                  <a:lnTo>
                    <a:pt x="0" y="0"/>
                  </a:lnTo>
                  <a:lnTo>
                    <a:pt x="114044" y="117212"/>
                  </a:lnTo>
                  <a:close/>
                </a:path>
              </a:pathLst>
            </a:cu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47">
              <a:extLst>
                <a:ext uri="{FF2B5EF4-FFF2-40B4-BE49-F238E27FC236}">
                  <a16:creationId xmlns:a16="http://schemas.microsoft.com/office/drawing/2014/main" id="{C2BAAC32-24FF-4CAE-B66A-C2CBEA037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3703" y="4520625"/>
              <a:ext cx="311352" cy="130903"/>
            </a:xfrm>
            <a:custGeom>
              <a:avLst/>
              <a:gdLst>
                <a:gd name="T0" fmla="*/ 278774 w 278774"/>
                <a:gd name="T1" fmla="*/ 0 h 117212"/>
                <a:gd name="T2" fmla="*/ 0 w 278774"/>
                <a:gd name="T3" fmla="*/ 0 h 117212"/>
                <a:gd name="T4" fmla="*/ 117212 w 278774"/>
                <a:gd name="T5" fmla="*/ 117212 h 117212"/>
                <a:gd name="T6" fmla="*/ 278774 w 278774"/>
                <a:gd name="T7" fmla="*/ 117212 h 117212"/>
                <a:gd name="T8" fmla="*/ 278774 w 278774"/>
                <a:gd name="T9" fmla="*/ 0 h 117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774" h="117212">
                  <a:moveTo>
                    <a:pt x="278774" y="0"/>
                  </a:moveTo>
                  <a:lnTo>
                    <a:pt x="0" y="0"/>
                  </a:lnTo>
                  <a:lnTo>
                    <a:pt x="117212" y="117212"/>
                  </a:lnTo>
                  <a:lnTo>
                    <a:pt x="278774" y="117212"/>
                  </a:lnTo>
                  <a:lnTo>
                    <a:pt x="278774" y="0"/>
                  </a:lnTo>
                  <a:close/>
                </a:path>
              </a:pathLst>
            </a:cu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48">
              <a:extLst>
                <a:ext uri="{FF2B5EF4-FFF2-40B4-BE49-F238E27FC236}">
                  <a16:creationId xmlns:a16="http://schemas.microsoft.com/office/drawing/2014/main" id="{75886074-6BC6-4795-8194-06279572E7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3261" y="4340192"/>
              <a:ext cx="491795" cy="127365"/>
            </a:xfrm>
            <a:custGeom>
              <a:avLst/>
              <a:gdLst>
                <a:gd name="T0" fmla="*/ 440336 w 440336"/>
                <a:gd name="T1" fmla="*/ 0 h 114044"/>
                <a:gd name="T2" fmla="*/ 0 w 440336"/>
                <a:gd name="T3" fmla="*/ 0 h 114044"/>
                <a:gd name="T4" fmla="*/ 114044 w 440336"/>
                <a:gd name="T5" fmla="*/ 114044 h 114044"/>
                <a:gd name="T6" fmla="*/ 440336 w 440336"/>
                <a:gd name="T7" fmla="*/ 114044 h 114044"/>
                <a:gd name="T8" fmla="*/ 440336 w 440336"/>
                <a:gd name="T9" fmla="*/ 0 h 114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336" h="114044">
                  <a:moveTo>
                    <a:pt x="440336" y="0"/>
                  </a:moveTo>
                  <a:lnTo>
                    <a:pt x="0" y="0"/>
                  </a:lnTo>
                  <a:lnTo>
                    <a:pt x="114044" y="114044"/>
                  </a:lnTo>
                  <a:lnTo>
                    <a:pt x="440336" y="114044"/>
                  </a:lnTo>
                  <a:lnTo>
                    <a:pt x="440336" y="0"/>
                  </a:lnTo>
                  <a:close/>
                </a:path>
              </a:pathLst>
            </a:cu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49">
              <a:extLst>
                <a:ext uri="{FF2B5EF4-FFF2-40B4-BE49-F238E27FC236}">
                  <a16:creationId xmlns:a16="http://schemas.microsoft.com/office/drawing/2014/main" id="{A3A64DC3-1023-49EA-B00E-958ACC381B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2820" y="4156222"/>
              <a:ext cx="672236" cy="130902"/>
            </a:xfrm>
            <a:custGeom>
              <a:avLst/>
              <a:gdLst>
                <a:gd name="T0" fmla="*/ 601897 w 601897"/>
                <a:gd name="T1" fmla="*/ 0 h 117211"/>
                <a:gd name="T2" fmla="*/ 0 w 601897"/>
                <a:gd name="T3" fmla="*/ 0 h 117211"/>
                <a:gd name="T4" fmla="*/ 114043 w 601897"/>
                <a:gd name="T5" fmla="*/ 117211 h 117211"/>
                <a:gd name="T6" fmla="*/ 601897 w 601897"/>
                <a:gd name="T7" fmla="*/ 117211 h 117211"/>
                <a:gd name="T8" fmla="*/ 601897 w 601897"/>
                <a:gd name="T9" fmla="*/ 0 h 117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1897" h="117211">
                  <a:moveTo>
                    <a:pt x="601897" y="0"/>
                  </a:moveTo>
                  <a:lnTo>
                    <a:pt x="0" y="0"/>
                  </a:lnTo>
                  <a:lnTo>
                    <a:pt x="114043" y="117211"/>
                  </a:lnTo>
                  <a:lnTo>
                    <a:pt x="601897" y="117211"/>
                  </a:lnTo>
                  <a:lnTo>
                    <a:pt x="601897" y="0"/>
                  </a:lnTo>
                  <a:close/>
                </a:path>
              </a:pathLst>
            </a:cu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50">
              <a:extLst>
                <a:ext uri="{FF2B5EF4-FFF2-40B4-BE49-F238E27FC236}">
                  <a16:creationId xmlns:a16="http://schemas.microsoft.com/office/drawing/2014/main" id="{D5C51116-8955-4A44-8171-6FC513CB59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8839" y="3975788"/>
              <a:ext cx="856217" cy="127365"/>
            </a:xfrm>
            <a:custGeom>
              <a:avLst/>
              <a:gdLst>
                <a:gd name="T0" fmla="*/ 766627 w 766627"/>
                <a:gd name="T1" fmla="*/ 0 h 114044"/>
                <a:gd name="T2" fmla="*/ 0 w 766627"/>
                <a:gd name="T3" fmla="*/ 0 h 114044"/>
                <a:gd name="T4" fmla="*/ 117211 w 766627"/>
                <a:gd name="T5" fmla="*/ 114044 h 114044"/>
                <a:gd name="T6" fmla="*/ 766627 w 766627"/>
                <a:gd name="T7" fmla="*/ 114044 h 114044"/>
                <a:gd name="T8" fmla="*/ 766627 w 766627"/>
                <a:gd name="T9" fmla="*/ 0 h 114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6627" h="114044">
                  <a:moveTo>
                    <a:pt x="766627" y="0"/>
                  </a:moveTo>
                  <a:lnTo>
                    <a:pt x="0" y="0"/>
                  </a:lnTo>
                  <a:lnTo>
                    <a:pt x="117211" y="114044"/>
                  </a:lnTo>
                  <a:lnTo>
                    <a:pt x="766627" y="114044"/>
                  </a:lnTo>
                  <a:lnTo>
                    <a:pt x="766627" y="0"/>
                  </a:lnTo>
                  <a:close/>
                </a:path>
              </a:pathLst>
            </a:cu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51">
              <a:extLst>
                <a:ext uri="{FF2B5EF4-FFF2-40B4-BE49-F238E27FC236}">
                  <a16:creationId xmlns:a16="http://schemas.microsoft.com/office/drawing/2014/main" id="{1316178F-E7AE-4379-935E-6AD704656C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8396" y="3795355"/>
              <a:ext cx="1036659" cy="127365"/>
            </a:xfrm>
            <a:custGeom>
              <a:avLst/>
              <a:gdLst>
                <a:gd name="T0" fmla="*/ 928189 w 928189"/>
                <a:gd name="T1" fmla="*/ 0 h 114044"/>
                <a:gd name="T2" fmla="*/ 0 w 928189"/>
                <a:gd name="T3" fmla="*/ 0 h 114044"/>
                <a:gd name="T4" fmla="*/ 114044 w 928189"/>
                <a:gd name="T5" fmla="*/ 114044 h 114044"/>
                <a:gd name="T6" fmla="*/ 928189 w 928189"/>
                <a:gd name="T7" fmla="*/ 114044 h 114044"/>
                <a:gd name="T8" fmla="*/ 928189 w 928189"/>
                <a:gd name="T9" fmla="*/ 0 h 114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8189" h="114044">
                  <a:moveTo>
                    <a:pt x="928189" y="0"/>
                  </a:moveTo>
                  <a:lnTo>
                    <a:pt x="0" y="0"/>
                  </a:lnTo>
                  <a:lnTo>
                    <a:pt x="114044" y="114044"/>
                  </a:lnTo>
                  <a:lnTo>
                    <a:pt x="928189" y="114044"/>
                  </a:lnTo>
                  <a:lnTo>
                    <a:pt x="928189" y="0"/>
                  </a:lnTo>
                  <a:close/>
                </a:path>
              </a:pathLst>
            </a:cu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Freeform 52">
              <a:extLst>
                <a:ext uri="{FF2B5EF4-FFF2-40B4-BE49-F238E27FC236}">
                  <a16:creationId xmlns:a16="http://schemas.microsoft.com/office/drawing/2014/main" id="{0385FBCB-8409-45BD-AD0D-D606BDAD3871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416" y="3611384"/>
              <a:ext cx="1220640" cy="130903"/>
            </a:xfrm>
            <a:custGeom>
              <a:avLst/>
              <a:gdLst>
                <a:gd name="T0" fmla="*/ 1092919 w 1092919"/>
                <a:gd name="T1" fmla="*/ 0 h 117212"/>
                <a:gd name="T2" fmla="*/ 0 w 1092919"/>
                <a:gd name="T3" fmla="*/ 0 h 117212"/>
                <a:gd name="T4" fmla="*/ 117212 w 1092919"/>
                <a:gd name="T5" fmla="*/ 117212 h 117212"/>
                <a:gd name="T6" fmla="*/ 1092919 w 1092919"/>
                <a:gd name="T7" fmla="*/ 117212 h 117212"/>
                <a:gd name="T8" fmla="*/ 1092919 w 1092919"/>
                <a:gd name="T9" fmla="*/ 0 h 117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2919" h="117212">
                  <a:moveTo>
                    <a:pt x="1092919" y="0"/>
                  </a:moveTo>
                  <a:lnTo>
                    <a:pt x="0" y="0"/>
                  </a:lnTo>
                  <a:lnTo>
                    <a:pt x="117212" y="117212"/>
                  </a:lnTo>
                  <a:lnTo>
                    <a:pt x="1092919" y="117212"/>
                  </a:lnTo>
                  <a:lnTo>
                    <a:pt x="1092919" y="0"/>
                  </a:lnTo>
                  <a:close/>
                </a:path>
              </a:pathLst>
            </a:cu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Freeform 53">
              <a:extLst>
                <a:ext uri="{FF2B5EF4-FFF2-40B4-BE49-F238E27FC236}">
                  <a16:creationId xmlns:a16="http://schemas.microsoft.com/office/drawing/2014/main" id="{4E4B7B29-F6C2-47CE-9A9E-EEB7895DFA1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973" y="3430950"/>
              <a:ext cx="1401082" cy="127365"/>
            </a:xfrm>
            <a:custGeom>
              <a:avLst/>
              <a:gdLst>
                <a:gd name="T0" fmla="*/ 1254481 w 1254481"/>
                <a:gd name="T1" fmla="*/ 0 h 114044"/>
                <a:gd name="T2" fmla="*/ 0 w 1254481"/>
                <a:gd name="T3" fmla="*/ 0 h 114044"/>
                <a:gd name="T4" fmla="*/ 114044 w 1254481"/>
                <a:gd name="T5" fmla="*/ 114044 h 114044"/>
                <a:gd name="T6" fmla="*/ 1254481 w 1254481"/>
                <a:gd name="T7" fmla="*/ 114044 h 114044"/>
                <a:gd name="T8" fmla="*/ 1254481 w 1254481"/>
                <a:gd name="T9" fmla="*/ 0 h 114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4481" h="114044">
                  <a:moveTo>
                    <a:pt x="1254481" y="0"/>
                  </a:moveTo>
                  <a:lnTo>
                    <a:pt x="0" y="0"/>
                  </a:lnTo>
                  <a:lnTo>
                    <a:pt x="114044" y="114044"/>
                  </a:lnTo>
                  <a:lnTo>
                    <a:pt x="1254481" y="114044"/>
                  </a:lnTo>
                  <a:lnTo>
                    <a:pt x="1254481" y="0"/>
                  </a:lnTo>
                  <a:close/>
                </a:path>
              </a:pathLst>
            </a:cu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9" name="Freeform 54">
            <a:extLst>
              <a:ext uri="{FF2B5EF4-FFF2-40B4-BE49-F238E27FC236}">
                <a16:creationId xmlns:a16="http://schemas.microsoft.com/office/drawing/2014/main" id="{F41AD3E5-F2A1-403D-98D0-EAB87BDD02EA}"/>
              </a:ext>
            </a:extLst>
          </p:cNvPr>
          <p:cNvSpPr>
            <a:spLocks/>
          </p:cNvSpPr>
          <p:nvPr/>
        </p:nvSpPr>
        <p:spPr bwMode="auto">
          <a:xfrm>
            <a:off x="733973" y="3430950"/>
            <a:ext cx="764226" cy="1401011"/>
          </a:xfrm>
          <a:custGeom>
            <a:avLst/>
            <a:gdLst>
              <a:gd name="T0" fmla="*/ 0 w 684262"/>
              <a:gd name="T1" fmla="*/ 0 h 1254481"/>
              <a:gd name="T2" fmla="*/ 0 w 684262"/>
              <a:gd name="T3" fmla="*/ 1254481 h 1254481"/>
              <a:gd name="T4" fmla="*/ 3168 w 684262"/>
              <a:gd name="T5" fmla="*/ 1254481 h 1254481"/>
              <a:gd name="T6" fmla="*/ 684262 w 684262"/>
              <a:gd name="T7" fmla="*/ 681095 h 1254481"/>
              <a:gd name="T8" fmla="*/ 0 w 684262"/>
              <a:gd name="T9" fmla="*/ 0 h 1254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4262" h="1254481">
                <a:moveTo>
                  <a:pt x="0" y="0"/>
                </a:moveTo>
                <a:lnTo>
                  <a:pt x="0" y="1254481"/>
                </a:lnTo>
                <a:lnTo>
                  <a:pt x="3168" y="1254481"/>
                </a:lnTo>
                <a:lnTo>
                  <a:pt x="684262" y="681095"/>
                </a:lnTo>
                <a:lnTo>
                  <a:pt x="0" y="0"/>
                </a:lnTo>
                <a:close/>
              </a:path>
            </a:pathLst>
          </a:custGeom>
          <a:solidFill>
            <a:srgbClr val="BBDD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10" name="Group 1209">
            <a:extLst>
              <a:ext uri="{FF2B5EF4-FFF2-40B4-BE49-F238E27FC236}">
                <a16:creationId xmlns:a16="http://schemas.microsoft.com/office/drawing/2014/main" id="{F01530C9-4FAD-4A4E-86F2-7A365BD00FF3}"/>
              </a:ext>
            </a:extLst>
          </p:cNvPr>
          <p:cNvGrpSpPr/>
          <p:nvPr userDrawn="1"/>
        </p:nvGrpSpPr>
        <p:grpSpPr>
          <a:xfrm>
            <a:off x="2135056" y="3430950"/>
            <a:ext cx="1401082" cy="1401011"/>
            <a:chOff x="2135056" y="3430950"/>
            <a:chExt cx="1401082" cy="1401011"/>
          </a:xfrm>
        </p:grpSpPr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1B795AFF-F7F9-465D-995A-BD45EFE26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3508" y="3508785"/>
              <a:ext cx="1245406" cy="1259494"/>
            </a:xfrm>
            <a:prstGeom prst="rect">
              <a:avLst/>
            </a:prstGeom>
            <a:solidFill>
              <a:srgbClr val="FBC43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55">
              <a:extLst>
                <a:ext uri="{FF2B5EF4-FFF2-40B4-BE49-F238E27FC236}">
                  <a16:creationId xmlns:a16="http://schemas.microsoft.com/office/drawing/2014/main" id="{FB3D122F-46D5-4A5E-BB83-C318BDCFF53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35056" y="3430950"/>
              <a:ext cx="1401082" cy="1401011"/>
            </a:xfrm>
            <a:custGeom>
              <a:avLst/>
              <a:gdLst>
                <a:gd name="T0" fmla="*/ 1254481 w 1254481"/>
                <a:gd name="T1" fmla="*/ 0 h 1254481"/>
                <a:gd name="T2" fmla="*/ 931357 w 1254481"/>
                <a:gd name="T3" fmla="*/ 161562 h 1254481"/>
                <a:gd name="T4" fmla="*/ 605065 w 1254481"/>
                <a:gd name="T5" fmla="*/ 440336 h 1254481"/>
                <a:gd name="T6" fmla="*/ 652583 w 1254481"/>
                <a:gd name="T7" fmla="*/ 601898 h 1254481"/>
                <a:gd name="T8" fmla="*/ 652583 w 1254481"/>
                <a:gd name="T9" fmla="*/ 601898 h 1254481"/>
                <a:gd name="T10" fmla="*/ 487853 w 1254481"/>
                <a:gd name="T11" fmla="*/ 440336 h 1254481"/>
                <a:gd name="T12" fmla="*/ 440335 w 1254481"/>
                <a:gd name="T13" fmla="*/ 649416 h 1254481"/>
                <a:gd name="T14" fmla="*/ 487853 w 1254481"/>
                <a:gd name="T15" fmla="*/ 814145 h 1254481"/>
                <a:gd name="T16" fmla="*/ 605065 w 1254481"/>
                <a:gd name="T17" fmla="*/ 766627 h 1254481"/>
                <a:gd name="T18" fmla="*/ 605065 w 1254481"/>
                <a:gd name="T19" fmla="*/ 766627 h 1254481"/>
                <a:gd name="T20" fmla="*/ 766627 w 1254481"/>
                <a:gd name="T21" fmla="*/ 814145 h 1254481"/>
                <a:gd name="T22" fmla="*/ 814145 w 1254481"/>
                <a:gd name="T23" fmla="*/ 601898 h 1254481"/>
                <a:gd name="T24" fmla="*/ 766627 w 1254481"/>
                <a:gd name="T25" fmla="*/ 440336 h 1254481"/>
                <a:gd name="T26" fmla="*/ 766627 w 1254481"/>
                <a:gd name="T27" fmla="*/ 326292 h 1254481"/>
                <a:gd name="T28" fmla="*/ 766627 w 1254481"/>
                <a:gd name="T29" fmla="*/ 326292 h 1254481"/>
                <a:gd name="T30" fmla="*/ 652583 w 1254481"/>
                <a:gd name="T31" fmla="*/ 278774 h 1254481"/>
                <a:gd name="T32" fmla="*/ 440335 w 1254481"/>
                <a:gd name="T33" fmla="*/ 278774 h 1254481"/>
                <a:gd name="T34" fmla="*/ 278773 w 1254481"/>
                <a:gd name="T35" fmla="*/ 326292 h 1254481"/>
                <a:gd name="T36" fmla="*/ 326292 w 1254481"/>
                <a:gd name="T37" fmla="*/ 440336 h 1254481"/>
                <a:gd name="T38" fmla="*/ 326292 w 1254481"/>
                <a:gd name="T39" fmla="*/ 440336 h 1254481"/>
                <a:gd name="T40" fmla="*/ 278773 w 1254481"/>
                <a:gd name="T41" fmla="*/ 601898 h 1254481"/>
                <a:gd name="T42" fmla="*/ 278773 w 1254481"/>
                <a:gd name="T43" fmla="*/ 814145 h 1254481"/>
                <a:gd name="T44" fmla="*/ 326292 w 1254481"/>
                <a:gd name="T45" fmla="*/ 975707 h 1254481"/>
                <a:gd name="T46" fmla="*/ 440335 w 1254481"/>
                <a:gd name="T47" fmla="*/ 928189 h 1254481"/>
                <a:gd name="T48" fmla="*/ 440335 w 1254481"/>
                <a:gd name="T49" fmla="*/ 928189 h 1254481"/>
                <a:gd name="T50" fmla="*/ 605065 w 1254481"/>
                <a:gd name="T51" fmla="*/ 975707 h 1254481"/>
                <a:gd name="T52" fmla="*/ 814145 w 1254481"/>
                <a:gd name="T53" fmla="*/ 975707 h 1254481"/>
                <a:gd name="T54" fmla="*/ 978875 w 1254481"/>
                <a:gd name="T55" fmla="*/ 928189 h 1254481"/>
                <a:gd name="T56" fmla="*/ 931357 w 1254481"/>
                <a:gd name="T57" fmla="*/ 814145 h 1254481"/>
                <a:gd name="T58" fmla="*/ 931357 w 1254481"/>
                <a:gd name="T59" fmla="*/ 814145 h 1254481"/>
                <a:gd name="T60" fmla="*/ 978875 w 1254481"/>
                <a:gd name="T61" fmla="*/ 649416 h 1254481"/>
                <a:gd name="T62" fmla="*/ 978875 w 1254481"/>
                <a:gd name="T63" fmla="*/ 440336 h 1254481"/>
                <a:gd name="T64" fmla="*/ 931357 w 1254481"/>
                <a:gd name="T65" fmla="*/ 278774 h 1254481"/>
                <a:gd name="T66" fmla="*/ 814145 w 1254481"/>
                <a:gd name="T67" fmla="*/ 114044 h 1254481"/>
                <a:gd name="T68" fmla="*/ 814145 w 1254481"/>
                <a:gd name="T69" fmla="*/ 114044 h 1254481"/>
                <a:gd name="T70" fmla="*/ 605065 w 1254481"/>
                <a:gd name="T71" fmla="*/ 114044 h 1254481"/>
                <a:gd name="T72" fmla="*/ 440335 w 1254481"/>
                <a:gd name="T73" fmla="*/ 161562 h 1254481"/>
                <a:gd name="T74" fmla="*/ 326292 w 1254481"/>
                <a:gd name="T75" fmla="*/ 161562 h 1254481"/>
                <a:gd name="T76" fmla="*/ 117211 w 1254481"/>
                <a:gd name="T77" fmla="*/ 114044 h 1254481"/>
                <a:gd name="T78" fmla="*/ 117211 w 1254481"/>
                <a:gd name="T79" fmla="*/ 114044 h 1254481"/>
                <a:gd name="T80" fmla="*/ 117211 w 1254481"/>
                <a:gd name="T81" fmla="*/ 326292 h 1254481"/>
                <a:gd name="T82" fmla="*/ 164730 w 1254481"/>
                <a:gd name="T83" fmla="*/ 487854 h 1254481"/>
                <a:gd name="T84" fmla="*/ 164730 w 1254481"/>
                <a:gd name="T85" fmla="*/ 601898 h 1254481"/>
                <a:gd name="T86" fmla="*/ 117211 w 1254481"/>
                <a:gd name="T87" fmla="*/ 766627 h 1254481"/>
                <a:gd name="T88" fmla="*/ 117211 w 1254481"/>
                <a:gd name="T89" fmla="*/ 766627 h 1254481"/>
                <a:gd name="T90" fmla="*/ 117211 w 1254481"/>
                <a:gd name="T91" fmla="*/ 975707 h 1254481"/>
                <a:gd name="T92" fmla="*/ 164730 w 1254481"/>
                <a:gd name="T93" fmla="*/ 1092919 h 1254481"/>
                <a:gd name="T94" fmla="*/ 278773 w 1254481"/>
                <a:gd name="T95" fmla="*/ 1092919 h 1254481"/>
                <a:gd name="T96" fmla="*/ 440335 w 1254481"/>
                <a:gd name="T97" fmla="*/ 1137269 h 1254481"/>
                <a:gd name="T98" fmla="*/ 440335 w 1254481"/>
                <a:gd name="T99" fmla="*/ 1137269 h 1254481"/>
                <a:gd name="T100" fmla="*/ 652583 w 1254481"/>
                <a:gd name="T101" fmla="*/ 1137269 h 1254481"/>
                <a:gd name="T102" fmla="*/ 814145 w 1254481"/>
                <a:gd name="T103" fmla="*/ 1092919 h 1254481"/>
                <a:gd name="T104" fmla="*/ 931357 w 1254481"/>
                <a:gd name="T105" fmla="*/ 1092919 h 1254481"/>
                <a:gd name="T106" fmla="*/ 1140437 w 1254481"/>
                <a:gd name="T107" fmla="*/ 1137269 h 1254481"/>
                <a:gd name="T108" fmla="*/ 1140437 w 1254481"/>
                <a:gd name="T109" fmla="*/ 1137269 h 1254481"/>
                <a:gd name="T110" fmla="*/ 1140437 w 1254481"/>
                <a:gd name="T111" fmla="*/ 928189 h 1254481"/>
                <a:gd name="T112" fmla="*/ 1092919 w 1254481"/>
                <a:gd name="T113" fmla="*/ 766627 h 1254481"/>
                <a:gd name="T114" fmla="*/ 1092919 w 1254481"/>
                <a:gd name="T115" fmla="*/ 649416 h 1254481"/>
                <a:gd name="T116" fmla="*/ 1140437 w 1254481"/>
                <a:gd name="T117" fmla="*/ 487854 h 1254481"/>
                <a:gd name="T118" fmla="*/ 1140437 w 1254481"/>
                <a:gd name="T119" fmla="*/ 487854 h 1254481"/>
                <a:gd name="T120" fmla="*/ 1140437 w 1254481"/>
                <a:gd name="T121" fmla="*/ 278774 h 1254481"/>
                <a:gd name="T122" fmla="*/ 1092919 w 1254481"/>
                <a:gd name="T123" fmla="*/ 114044 h 1254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54481" h="1254481">
                  <a:moveTo>
                    <a:pt x="0" y="0"/>
                  </a:moveTo>
                  <a:lnTo>
                    <a:pt x="0" y="1254481"/>
                  </a:lnTo>
                  <a:lnTo>
                    <a:pt x="1254481" y="1254481"/>
                  </a:lnTo>
                  <a:lnTo>
                    <a:pt x="1254481" y="0"/>
                  </a:lnTo>
                  <a:lnTo>
                    <a:pt x="0" y="0"/>
                  </a:lnTo>
                  <a:close/>
                  <a:moveTo>
                    <a:pt x="978875" y="114044"/>
                  </a:moveTo>
                  <a:lnTo>
                    <a:pt x="978875" y="161562"/>
                  </a:lnTo>
                  <a:lnTo>
                    <a:pt x="931357" y="161562"/>
                  </a:lnTo>
                  <a:lnTo>
                    <a:pt x="931357" y="114044"/>
                  </a:lnTo>
                  <a:lnTo>
                    <a:pt x="978875" y="114044"/>
                  </a:lnTo>
                  <a:close/>
                  <a:moveTo>
                    <a:pt x="605065" y="487854"/>
                  </a:moveTo>
                  <a:lnTo>
                    <a:pt x="605065" y="440336"/>
                  </a:lnTo>
                  <a:lnTo>
                    <a:pt x="652583" y="440336"/>
                  </a:lnTo>
                  <a:lnTo>
                    <a:pt x="652583" y="487854"/>
                  </a:lnTo>
                  <a:lnTo>
                    <a:pt x="605065" y="487854"/>
                  </a:lnTo>
                  <a:close/>
                  <a:moveTo>
                    <a:pt x="652583" y="601898"/>
                  </a:moveTo>
                  <a:lnTo>
                    <a:pt x="652583" y="649416"/>
                  </a:lnTo>
                  <a:lnTo>
                    <a:pt x="605065" y="649416"/>
                  </a:lnTo>
                  <a:lnTo>
                    <a:pt x="605065" y="601898"/>
                  </a:lnTo>
                  <a:lnTo>
                    <a:pt x="652583" y="601898"/>
                  </a:lnTo>
                  <a:close/>
                  <a:moveTo>
                    <a:pt x="487853" y="487854"/>
                  </a:moveTo>
                  <a:lnTo>
                    <a:pt x="440335" y="487854"/>
                  </a:lnTo>
                  <a:lnTo>
                    <a:pt x="440335" y="440336"/>
                  </a:lnTo>
                  <a:lnTo>
                    <a:pt x="487853" y="440336"/>
                  </a:lnTo>
                  <a:lnTo>
                    <a:pt x="487853" y="487854"/>
                  </a:lnTo>
                  <a:close/>
                  <a:moveTo>
                    <a:pt x="487853" y="601898"/>
                  </a:moveTo>
                  <a:lnTo>
                    <a:pt x="487853" y="649416"/>
                  </a:lnTo>
                  <a:lnTo>
                    <a:pt x="440335" y="649416"/>
                  </a:lnTo>
                  <a:lnTo>
                    <a:pt x="440335" y="601898"/>
                  </a:lnTo>
                  <a:lnTo>
                    <a:pt x="487853" y="601898"/>
                  </a:lnTo>
                  <a:close/>
                  <a:moveTo>
                    <a:pt x="487853" y="766627"/>
                  </a:moveTo>
                  <a:lnTo>
                    <a:pt x="487853" y="814145"/>
                  </a:lnTo>
                  <a:lnTo>
                    <a:pt x="440335" y="814145"/>
                  </a:lnTo>
                  <a:lnTo>
                    <a:pt x="440335" y="766627"/>
                  </a:lnTo>
                  <a:lnTo>
                    <a:pt x="487853" y="766627"/>
                  </a:lnTo>
                  <a:close/>
                  <a:moveTo>
                    <a:pt x="605065" y="766627"/>
                  </a:moveTo>
                  <a:lnTo>
                    <a:pt x="652583" y="766627"/>
                  </a:lnTo>
                  <a:lnTo>
                    <a:pt x="652583" y="814145"/>
                  </a:lnTo>
                  <a:lnTo>
                    <a:pt x="605065" y="814145"/>
                  </a:lnTo>
                  <a:lnTo>
                    <a:pt x="605065" y="766627"/>
                  </a:lnTo>
                  <a:close/>
                  <a:moveTo>
                    <a:pt x="766627" y="766627"/>
                  </a:moveTo>
                  <a:lnTo>
                    <a:pt x="814145" y="766627"/>
                  </a:lnTo>
                  <a:lnTo>
                    <a:pt x="814145" y="814145"/>
                  </a:lnTo>
                  <a:lnTo>
                    <a:pt x="766627" y="814145"/>
                  </a:lnTo>
                  <a:lnTo>
                    <a:pt x="766627" y="766627"/>
                  </a:lnTo>
                  <a:close/>
                  <a:moveTo>
                    <a:pt x="766627" y="649416"/>
                  </a:moveTo>
                  <a:lnTo>
                    <a:pt x="766627" y="601898"/>
                  </a:lnTo>
                  <a:lnTo>
                    <a:pt x="814145" y="601898"/>
                  </a:lnTo>
                  <a:lnTo>
                    <a:pt x="814145" y="649416"/>
                  </a:lnTo>
                  <a:lnTo>
                    <a:pt x="766627" y="649416"/>
                  </a:lnTo>
                  <a:close/>
                  <a:moveTo>
                    <a:pt x="766627" y="487854"/>
                  </a:moveTo>
                  <a:lnTo>
                    <a:pt x="766627" y="440336"/>
                  </a:lnTo>
                  <a:lnTo>
                    <a:pt x="814145" y="440336"/>
                  </a:lnTo>
                  <a:lnTo>
                    <a:pt x="814145" y="487854"/>
                  </a:lnTo>
                  <a:lnTo>
                    <a:pt x="766627" y="487854"/>
                  </a:lnTo>
                  <a:close/>
                  <a:moveTo>
                    <a:pt x="766627" y="326292"/>
                  </a:moveTo>
                  <a:lnTo>
                    <a:pt x="766627" y="278774"/>
                  </a:lnTo>
                  <a:lnTo>
                    <a:pt x="814145" y="278774"/>
                  </a:lnTo>
                  <a:lnTo>
                    <a:pt x="814145" y="326292"/>
                  </a:lnTo>
                  <a:lnTo>
                    <a:pt x="766627" y="326292"/>
                  </a:lnTo>
                  <a:close/>
                  <a:moveTo>
                    <a:pt x="652583" y="326292"/>
                  </a:moveTo>
                  <a:lnTo>
                    <a:pt x="605065" y="326292"/>
                  </a:lnTo>
                  <a:lnTo>
                    <a:pt x="605065" y="278774"/>
                  </a:lnTo>
                  <a:lnTo>
                    <a:pt x="652583" y="278774"/>
                  </a:lnTo>
                  <a:lnTo>
                    <a:pt x="652583" y="326292"/>
                  </a:lnTo>
                  <a:close/>
                  <a:moveTo>
                    <a:pt x="487853" y="326292"/>
                  </a:moveTo>
                  <a:lnTo>
                    <a:pt x="440335" y="326292"/>
                  </a:lnTo>
                  <a:lnTo>
                    <a:pt x="440335" y="278774"/>
                  </a:lnTo>
                  <a:lnTo>
                    <a:pt x="487853" y="278774"/>
                  </a:lnTo>
                  <a:lnTo>
                    <a:pt x="487853" y="326292"/>
                  </a:lnTo>
                  <a:close/>
                  <a:moveTo>
                    <a:pt x="326292" y="326292"/>
                  </a:moveTo>
                  <a:lnTo>
                    <a:pt x="278773" y="326292"/>
                  </a:lnTo>
                  <a:lnTo>
                    <a:pt x="278773" y="278774"/>
                  </a:lnTo>
                  <a:lnTo>
                    <a:pt x="326292" y="278774"/>
                  </a:lnTo>
                  <a:lnTo>
                    <a:pt x="326292" y="326292"/>
                  </a:lnTo>
                  <a:close/>
                  <a:moveTo>
                    <a:pt x="326292" y="440336"/>
                  </a:moveTo>
                  <a:lnTo>
                    <a:pt x="326292" y="487854"/>
                  </a:lnTo>
                  <a:lnTo>
                    <a:pt x="278773" y="487854"/>
                  </a:lnTo>
                  <a:lnTo>
                    <a:pt x="278773" y="440336"/>
                  </a:lnTo>
                  <a:lnTo>
                    <a:pt x="326292" y="440336"/>
                  </a:lnTo>
                  <a:close/>
                  <a:moveTo>
                    <a:pt x="326292" y="601898"/>
                  </a:moveTo>
                  <a:lnTo>
                    <a:pt x="326292" y="649416"/>
                  </a:lnTo>
                  <a:lnTo>
                    <a:pt x="278773" y="649416"/>
                  </a:lnTo>
                  <a:lnTo>
                    <a:pt x="278773" y="601898"/>
                  </a:lnTo>
                  <a:lnTo>
                    <a:pt x="326292" y="601898"/>
                  </a:lnTo>
                  <a:close/>
                  <a:moveTo>
                    <a:pt x="326292" y="766627"/>
                  </a:moveTo>
                  <a:lnTo>
                    <a:pt x="326292" y="814145"/>
                  </a:lnTo>
                  <a:lnTo>
                    <a:pt x="278773" y="814145"/>
                  </a:lnTo>
                  <a:lnTo>
                    <a:pt x="278773" y="766627"/>
                  </a:lnTo>
                  <a:lnTo>
                    <a:pt x="326292" y="766627"/>
                  </a:lnTo>
                  <a:close/>
                  <a:moveTo>
                    <a:pt x="326292" y="928189"/>
                  </a:moveTo>
                  <a:lnTo>
                    <a:pt x="326292" y="975707"/>
                  </a:lnTo>
                  <a:lnTo>
                    <a:pt x="278773" y="975707"/>
                  </a:lnTo>
                  <a:lnTo>
                    <a:pt x="278773" y="928189"/>
                  </a:lnTo>
                  <a:lnTo>
                    <a:pt x="326292" y="928189"/>
                  </a:lnTo>
                  <a:close/>
                  <a:moveTo>
                    <a:pt x="440335" y="928189"/>
                  </a:moveTo>
                  <a:lnTo>
                    <a:pt x="487853" y="928189"/>
                  </a:lnTo>
                  <a:lnTo>
                    <a:pt x="487853" y="975707"/>
                  </a:lnTo>
                  <a:lnTo>
                    <a:pt x="440335" y="975707"/>
                  </a:lnTo>
                  <a:lnTo>
                    <a:pt x="440335" y="928189"/>
                  </a:lnTo>
                  <a:close/>
                  <a:moveTo>
                    <a:pt x="605065" y="928189"/>
                  </a:moveTo>
                  <a:lnTo>
                    <a:pt x="652583" y="928189"/>
                  </a:lnTo>
                  <a:lnTo>
                    <a:pt x="652583" y="975707"/>
                  </a:lnTo>
                  <a:lnTo>
                    <a:pt x="605065" y="975707"/>
                  </a:lnTo>
                  <a:lnTo>
                    <a:pt x="605065" y="928189"/>
                  </a:lnTo>
                  <a:close/>
                  <a:moveTo>
                    <a:pt x="766627" y="928189"/>
                  </a:moveTo>
                  <a:lnTo>
                    <a:pt x="814145" y="928189"/>
                  </a:lnTo>
                  <a:lnTo>
                    <a:pt x="814145" y="975707"/>
                  </a:lnTo>
                  <a:lnTo>
                    <a:pt x="766627" y="975707"/>
                  </a:lnTo>
                  <a:lnTo>
                    <a:pt x="766627" y="928189"/>
                  </a:lnTo>
                  <a:close/>
                  <a:moveTo>
                    <a:pt x="931357" y="928189"/>
                  </a:moveTo>
                  <a:lnTo>
                    <a:pt x="978875" y="928189"/>
                  </a:lnTo>
                  <a:lnTo>
                    <a:pt x="978875" y="975707"/>
                  </a:lnTo>
                  <a:lnTo>
                    <a:pt x="931357" y="975707"/>
                  </a:lnTo>
                  <a:lnTo>
                    <a:pt x="931357" y="928189"/>
                  </a:lnTo>
                  <a:close/>
                  <a:moveTo>
                    <a:pt x="931357" y="814145"/>
                  </a:moveTo>
                  <a:lnTo>
                    <a:pt x="931357" y="766627"/>
                  </a:lnTo>
                  <a:lnTo>
                    <a:pt x="978875" y="766627"/>
                  </a:lnTo>
                  <a:lnTo>
                    <a:pt x="978875" y="814145"/>
                  </a:lnTo>
                  <a:lnTo>
                    <a:pt x="931357" y="814145"/>
                  </a:lnTo>
                  <a:close/>
                  <a:moveTo>
                    <a:pt x="931357" y="649416"/>
                  </a:moveTo>
                  <a:lnTo>
                    <a:pt x="931357" y="601898"/>
                  </a:lnTo>
                  <a:lnTo>
                    <a:pt x="978875" y="601898"/>
                  </a:lnTo>
                  <a:lnTo>
                    <a:pt x="978875" y="649416"/>
                  </a:lnTo>
                  <a:lnTo>
                    <a:pt x="931357" y="649416"/>
                  </a:lnTo>
                  <a:close/>
                  <a:moveTo>
                    <a:pt x="931357" y="487854"/>
                  </a:moveTo>
                  <a:lnTo>
                    <a:pt x="931357" y="440336"/>
                  </a:lnTo>
                  <a:lnTo>
                    <a:pt x="978875" y="440336"/>
                  </a:lnTo>
                  <a:lnTo>
                    <a:pt x="978875" y="487854"/>
                  </a:lnTo>
                  <a:lnTo>
                    <a:pt x="931357" y="487854"/>
                  </a:lnTo>
                  <a:close/>
                  <a:moveTo>
                    <a:pt x="931357" y="326292"/>
                  </a:moveTo>
                  <a:lnTo>
                    <a:pt x="931357" y="278774"/>
                  </a:lnTo>
                  <a:lnTo>
                    <a:pt x="978875" y="278774"/>
                  </a:lnTo>
                  <a:lnTo>
                    <a:pt x="978875" y="326292"/>
                  </a:lnTo>
                  <a:lnTo>
                    <a:pt x="931357" y="326292"/>
                  </a:lnTo>
                  <a:close/>
                  <a:moveTo>
                    <a:pt x="814145" y="114044"/>
                  </a:moveTo>
                  <a:lnTo>
                    <a:pt x="814145" y="161562"/>
                  </a:lnTo>
                  <a:lnTo>
                    <a:pt x="766627" y="161562"/>
                  </a:lnTo>
                  <a:lnTo>
                    <a:pt x="766627" y="114044"/>
                  </a:lnTo>
                  <a:lnTo>
                    <a:pt x="814145" y="114044"/>
                  </a:lnTo>
                  <a:close/>
                  <a:moveTo>
                    <a:pt x="652583" y="114044"/>
                  </a:moveTo>
                  <a:lnTo>
                    <a:pt x="652583" y="161562"/>
                  </a:lnTo>
                  <a:lnTo>
                    <a:pt x="605065" y="161562"/>
                  </a:lnTo>
                  <a:lnTo>
                    <a:pt x="605065" y="114044"/>
                  </a:lnTo>
                  <a:lnTo>
                    <a:pt x="652583" y="114044"/>
                  </a:lnTo>
                  <a:close/>
                  <a:moveTo>
                    <a:pt x="487853" y="114044"/>
                  </a:moveTo>
                  <a:lnTo>
                    <a:pt x="487853" y="161562"/>
                  </a:lnTo>
                  <a:lnTo>
                    <a:pt x="440335" y="161562"/>
                  </a:lnTo>
                  <a:lnTo>
                    <a:pt x="440335" y="114044"/>
                  </a:lnTo>
                  <a:lnTo>
                    <a:pt x="487853" y="114044"/>
                  </a:lnTo>
                  <a:close/>
                  <a:moveTo>
                    <a:pt x="326292" y="114044"/>
                  </a:moveTo>
                  <a:lnTo>
                    <a:pt x="326292" y="161562"/>
                  </a:lnTo>
                  <a:lnTo>
                    <a:pt x="278773" y="161562"/>
                  </a:lnTo>
                  <a:lnTo>
                    <a:pt x="278773" y="114044"/>
                  </a:lnTo>
                  <a:lnTo>
                    <a:pt x="326292" y="114044"/>
                  </a:lnTo>
                  <a:close/>
                  <a:moveTo>
                    <a:pt x="117211" y="114044"/>
                  </a:moveTo>
                  <a:lnTo>
                    <a:pt x="164730" y="114044"/>
                  </a:lnTo>
                  <a:lnTo>
                    <a:pt x="164730" y="161562"/>
                  </a:lnTo>
                  <a:lnTo>
                    <a:pt x="117211" y="161562"/>
                  </a:lnTo>
                  <a:lnTo>
                    <a:pt x="117211" y="114044"/>
                  </a:lnTo>
                  <a:close/>
                  <a:moveTo>
                    <a:pt x="117211" y="278774"/>
                  </a:moveTo>
                  <a:lnTo>
                    <a:pt x="164730" y="278774"/>
                  </a:lnTo>
                  <a:lnTo>
                    <a:pt x="164730" y="326292"/>
                  </a:lnTo>
                  <a:lnTo>
                    <a:pt x="117211" y="326292"/>
                  </a:lnTo>
                  <a:lnTo>
                    <a:pt x="117211" y="278774"/>
                  </a:lnTo>
                  <a:close/>
                  <a:moveTo>
                    <a:pt x="117211" y="440336"/>
                  </a:moveTo>
                  <a:lnTo>
                    <a:pt x="164730" y="440336"/>
                  </a:lnTo>
                  <a:lnTo>
                    <a:pt x="164730" y="487854"/>
                  </a:lnTo>
                  <a:lnTo>
                    <a:pt x="117211" y="487854"/>
                  </a:lnTo>
                  <a:lnTo>
                    <a:pt x="117211" y="440336"/>
                  </a:lnTo>
                  <a:close/>
                  <a:moveTo>
                    <a:pt x="117211" y="601898"/>
                  </a:moveTo>
                  <a:lnTo>
                    <a:pt x="164730" y="601898"/>
                  </a:lnTo>
                  <a:lnTo>
                    <a:pt x="164730" y="649416"/>
                  </a:lnTo>
                  <a:lnTo>
                    <a:pt x="117211" y="649416"/>
                  </a:lnTo>
                  <a:lnTo>
                    <a:pt x="117211" y="601898"/>
                  </a:lnTo>
                  <a:close/>
                  <a:moveTo>
                    <a:pt x="117211" y="766627"/>
                  </a:moveTo>
                  <a:lnTo>
                    <a:pt x="164730" y="766627"/>
                  </a:lnTo>
                  <a:lnTo>
                    <a:pt x="164730" y="814145"/>
                  </a:lnTo>
                  <a:lnTo>
                    <a:pt x="117211" y="814145"/>
                  </a:lnTo>
                  <a:lnTo>
                    <a:pt x="117211" y="766627"/>
                  </a:lnTo>
                  <a:close/>
                  <a:moveTo>
                    <a:pt x="117211" y="928189"/>
                  </a:moveTo>
                  <a:lnTo>
                    <a:pt x="164730" y="928189"/>
                  </a:lnTo>
                  <a:lnTo>
                    <a:pt x="164730" y="975707"/>
                  </a:lnTo>
                  <a:lnTo>
                    <a:pt x="117211" y="975707"/>
                  </a:lnTo>
                  <a:lnTo>
                    <a:pt x="117211" y="928189"/>
                  </a:lnTo>
                  <a:close/>
                  <a:moveTo>
                    <a:pt x="117211" y="1137269"/>
                  </a:moveTo>
                  <a:lnTo>
                    <a:pt x="117211" y="1092919"/>
                  </a:lnTo>
                  <a:lnTo>
                    <a:pt x="164730" y="1092919"/>
                  </a:lnTo>
                  <a:lnTo>
                    <a:pt x="164730" y="1137269"/>
                  </a:lnTo>
                  <a:lnTo>
                    <a:pt x="117211" y="1137269"/>
                  </a:lnTo>
                  <a:close/>
                  <a:moveTo>
                    <a:pt x="278773" y="1137269"/>
                  </a:moveTo>
                  <a:lnTo>
                    <a:pt x="278773" y="1092919"/>
                  </a:lnTo>
                  <a:lnTo>
                    <a:pt x="326292" y="1092919"/>
                  </a:lnTo>
                  <a:lnTo>
                    <a:pt x="326292" y="1137269"/>
                  </a:lnTo>
                  <a:lnTo>
                    <a:pt x="278773" y="1137269"/>
                  </a:lnTo>
                  <a:close/>
                  <a:moveTo>
                    <a:pt x="440335" y="1137269"/>
                  </a:moveTo>
                  <a:lnTo>
                    <a:pt x="440335" y="1092919"/>
                  </a:lnTo>
                  <a:lnTo>
                    <a:pt x="487853" y="1092919"/>
                  </a:lnTo>
                  <a:lnTo>
                    <a:pt x="487853" y="1137269"/>
                  </a:lnTo>
                  <a:lnTo>
                    <a:pt x="440335" y="1137269"/>
                  </a:lnTo>
                  <a:close/>
                  <a:moveTo>
                    <a:pt x="605065" y="1137269"/>
                  </a:moveTo>
                  <a:lnTo>
                    <a:pt x="605065" y="1092919"/>
                  </a:lnTo>
                  <a:lnTo>
                    <a:pt x="652583" y="1092919"/>
                  </a:lnTo>
                  <a:lnTo>
                    <a:pt x="652583" y="1137269"/>
                  </a:lnTo>
                  <a:lnTo>
                    <a:pt x="605065" y="1137269"/>
                  </a:lnTo>
                  <a:close/>
                  <a:moveTo>
                    <a:pt x="766627" y="1137269"/>
                  </a:moveTo>
                  <a:lnTo>
                    <a:pt x="766627" y="1092919"/>
                  </a:lnTo>
                  <a:lnTo>
                    <a:pt x="814145" y="1092919"/>
                  </a:lnTo>
                  <a:lnTo>
                    <a:pt x="814145" y="1137269"/>
                  </a:lnTo>
                  <a:lnTo>
                    <a:pt x="766627" y="1137269"/>
                  </a:lnTo>
                  <a:close/>
                  <a:moveTo>
                    <a:pt x="931357" y="1137269"/>
                  </a:moveTo>
                  <a:lnTo>
                    <a:pt x="931357" y="1092919"/>
                  </a:lnTo>
                  <a:lnTo>
                    <a:pt x="978875" y="1092919"/>
                  </a:lnTo>
                  <a:lnTo>
                    <a:pt x="978875" y="1137269"/>
                  </a:lnTo>
                  <a:lnTo>
                    <a:pt x="931357" y="1137269"/>
                  </a:lnTo>
                  <a:close/>
                  <a:moveTo>
                    <a:pt x="1140437" y="1137269"/>
                  </a:moveTo>
                  <a:lnTo>
                    <a:pt x="1092919" y="1137269"/>
                  </a:lnTo>
                  <a:lnTo>
                    <a:pt x="1092919" y="1092919"/>
                  </a:lnTo>
                  <a:lnTo>
                    <a:pt x="1140437" y="1092919"/>
                  </a:lnTo>
                  <a:lnTo>
                    <a:pt x="1140437" y="1137269"/>
                  </a:lnTo>
                  <a:close/>
                  <a:moveTo>
                    <a:pt x="1140437" y="975707"/>
                  </a:moveTo>
                  <a:lnTo>
                    <a:pt x="1092919" y="975707"/>
                  </a:lnTo>
                  <a:lnTo>
                    <a:pt x="1092919" y="928189"/>
                  </a:lnTo>
                  <a:lnTo>
                    <a:pt x="1140437" y="928189"/>
                  </a:lnTo>
                  <a:lnTo>
                    <a:pt x="1140437" y="975707"/>
                  </a:lnTo>
                  <a:close/>
                  <a:moveTo>
                    <a:pt x="1140437" y="814145"/>
                  </a:moveTo>
                  <a:lnTo>
                    <a:pt x="1092919" y="814145"/>
                  </a:lnTo>
                  <a:lnTo>
                    <a:pt x="1092919" y="766627"/>
                  </a:lnTo>
                  <a:lnTo>
                    <a:pt x="1140437" y="766627"/>
                  </a:lnTo>
                  <a:lnTo>
                    <a:pt x="1140437" y="814145"/>
                  </a:lnTo>
                  <a:close/>
                  <a:moveTo>
                    <a:pt x="1140437" y="649416"/>
                  </a:moveTo>
                  <a:lnTo>
                    <a:pt x="1092919" y="649416"/>
                  </a:lnTo>
                  <a:lnTo>
                    <a:pt x="1092919" y="601898"/>
                  </a:lnTo>
                  <a:lnTo>
                    <a:pt x="1140437" y="601898"/>
                  </a:lnTo>
                  <a:lnTo>
                    <a:pt x="1140437" y="649416"/>
                  </a:lnTo>
                  <a:close/>
                  <a:moveTo>
                    <a:pt x="1140437" y="487854"/>
                  </a:moveTo>
                  <a:lnTo>
                    <a:pt x="1092919" y="487854"/>
                  </a:lnTo>
                  <a:lnTo>
                    <a:pt x="1092919" y="440336"/>
                  </a:lnTo>
                  <a:lnTo>
                    <a:pt x="1140437" y="440336"/>
                  </a:lnTo>
                  <a:lnTo>
                    <a:pt x="1140437" y="487854"/>
                  </a:lnTo>
                  <a:close/>
                  <a:moveTo>
                    <a:pt x="1140437" y="326292"/>
                  </a:moveTo>
                  <a:lnTo>
                    <a:pt x="1092919" y="326292"/>
                  </a:lnTo>
                  <a:lnTo>
                    <a:pt x="1092919" y="278774"/>
                  </a:lnTo>
                  <a:lnTo>
                    <a:pt x="1140437" y="278774"/>
                  </a:lnTo>
                  <a:lnTo>
                    <a:pt x="1140437" y="326292"/>
                  </a:lnTo>
                  <a:close/>
                  <a:moveTo>
                    <a:pt x="1140437" y="161562"/>
                  </a:moveTo>
                  <a:lnTo>
                    <a:pt x="1092919" y="161562"/>
                  </a:lnTo>
                  <a:lnTo>
                    <a:pt x="1092919" y="114044"/>
                  </a:lnTo>
                  <a:lnTo>
                    <a:pt x="1140437" y="114044"/>
                  </a:lnTo>
                  <a:lnTo>
                    <a:pt x="1140437" y="161562"/>
                  </a:lnTo>
                  <a:close/>
                </a:path>
              </a:pathLst>
            </a:cu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51" name="Freeform 56">
            <a:extLst>
              <a:ext uri="{FF2B5EF4-FFF2-40B4-BE49-F238E27FC236}">
                <a16:creationId xmlns:a16="http://schemas.microsoft.com/office/drawing/2014/main" id="{F67BD0E0-7BA7-4A0A-B29F-39FCB60D6337}"/>
              </a:ext>
            </a:extLst>
          </p:cNvPr>
          <p:cNvSpPr>
            <a:spLocks/>
          </p:cNvSpPr>
          <p:nvPr/>
        </p:nvSpPr>
        <p:spPr bwMode="auto">
          <a:xfrm>
            <a:off x="2404090" y="219281"/>
            <a:ext cx="2025069" cy="1477868"/>
          </a:xfrm>
          <a:custGeom>
            <a:avLst/>
            <a:gdLst>
              <a:gd name="T0" fmla="*/ 250 w 570"/>
              <a:gd name="T1" fmla="*/ 0 h 416"/>
              <a:gd name="T2" fmla="*/ 0 w 570"/>
              <a:gd name="T3" fmla="*/ 0 h 416"/>
              <a:gd name="T4" fmla="*/ 0 w 570"/>
              <a:gd name="T5" fmla="*/ 399 h 416"/>
              <a:gd name="T6" fmla="*/ 245 w 570"/>
              <a:gd name="T7" fmla="*/ 399 h 416"/>
              <a:gd name="T8" fmla="*/ 257 w 570"/>
              <a:gd name="T9" fmla="*/ 399 h 416"/>
              <a:gd name="T10" fmla="*/ 299 w 570"/>
              <a:gd name="T11" fmla="*/ 416 h 416"/>
              <a:gd name="T12" fmla="*/ 570 w 570"/>
              <a:gd name="T13" fmla="*/ 145 h 416"/>
              <a:gd name="T14" fmla="*/ 250 w 570"/>
              <a:gd name="T15" fmla="*/ 0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0" h="416">
                <a:moveTo>
                  <a:pt x="25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399"/>
                  <a:pt x="0" y="399"/>
                  <a:pt x="0" y="399"/>
                </a:cubicBezTo>
                <a:cubicBezTo>
                  <a:pt x="245" y="399"/>
                  <a:pt x="245" y="399"/>
                  <a:pt x="245" y="399"/>
                </a:cubicBezTo>
                <a:cubicBezTo>
                  <a:pt x="257" y="399"/>
                  <a:pt x="257" y="399"/>
                  <a:pt x="257" y="399"/>
                </a:cubicBezTo>
                <a:cubicBezTo>
                  <a:pt x="273" y="399"/>
                  <a:pt x="288" y="406"/>
                  <a:pt x="299" y="416"/>
                </a:cubicBezTo>
                <a:cubicBezTo>
                  <a:pt x="390" y="326"/>
                  <a:pt x="480" y="235"/>
                  <a:pt x="570" y="145"/>
                </a:cubicBezTo>
                <a:cubicBezTo>
                  <a:pt x="487" y="62"/>
                  <a:pt x="368" y="6"/>
                  <a:pt x="250" y="0"/>
                </a:cubicBezTo>
                <a:close/>
              </a:path>
            </a:pathLst>
          </a:custGeom>
          <a:solidFill>
            <a:srgbClr val="E9823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Freeform 57">
            <a:extLst>
              <a:ext uri="{FF2B5EF4-FFF2-40B4-BE49-F238E27FC236}">
                <a16:creationId xmlns:a16="http://schemas.microsoft.com/office/drawing/2014/main" id="{09FA6187-8714-4CBC-9941-15828729BCFD}"/>
              </a:ext>
            </a:extLst>
          </p:cNvPr>
          <p:cNvSpPr>
            <a:spLocks/>
          </p:cNvSpPr>
          <p:nvPr/>
        </p:nvSpPr>
        <p:spPr bwMode="auto">
          <a:xfrm>
            <a:off x="1249446" y="38100"/>
            <a:ext cx="1161750" cy="1776284"/>
          </a:xfrm>
          <a:custGeom>
            <a:avLst/>
            <a:gdLst>
              <a:gd name="T0" fmla="*/ 791970 w 1035897"/>
              <a:gd name="T1" fmla="*/ 161562 h 1583940"/>
              <a:gd name="T2" fmla="*/ 791970 w 1035897"/>
              <a:gd name="T3" fmla="*/ 0 h 1583940"/>
              <a:gd name="T4" fmla="*/ 0 w 1035897"/>
              <a:gd name="T5" fmla="*/ 791970 h 1583940"/>
              <a:gd name="T6" fmla="*/ 791970 w 1035897"/>
              <a:gd name="T7" fmla="*/ 1583940 h 1583940"/>
              <a:gd name="T8" fmla="*/ 791970 w 1035897"/>
              <a:gd name="T9" fmla="*/ 1425546 h 1583940"/>
              <a:gd name="T10" fmla="*/ 1035897 w 1035897"/>
              <a:gd name="T11" fmla="*/ 1425546 h 1583940"/>
              <a:gd name="T12" fmla="*/ 1035897 w 1035897"/>
              <a:gd name="T13" fmla="*/ 161562 h 1583940"/>
              <a:gd name="T14" fmla="*/ 791970 w 1035897"/>
              <a:gd name="T15" fmla="*/ 161562 h 1583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35897" h="1583940">
                <a:moveTo>
                  <a:pt x="791970" y="161562"/>
                </a:moveTo>
                <a:lnTo>
                  <a:pt x="791970" y="0"/>
                </a:lnTo>
                <a:lnTo>
                  <a:pt x="0" y="791970"/>
                </a:lnTo>
                <a:lnTo>
                  <a:pt x="791970" y="1583940"/>
                </a:lnTo>
                <a:lnTo>
                  <a:pt x="791970" y="1425546"/>
                </a:lnTo>
                <a:lnTo>
                  <a:pt x="1035897" y="1425546"/>
                </a:lnTo>
                <a:lnTo>
                  <a:pt x="1035897" y="161562"/>
                </a:lnTo>
                <a:lnTo>
                  <a:pt x="791970" y="1615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3" name="Freeform 58">
            <a:extLst>
              <a:ext uri="{FF2B5EF4-FFF2-40B4-BE49-F238E27FC236}">
                <a16:creationId xmlns:a16="http://schemas.microsoft.com/office/drawing/2014/main" id="{F70E942F-6786-44B9-9F61-6BD679DA3107}"/>
              </a:ext>
            </a:extLst>
          </p:cNvPr>
          <p:cNvSpPr>
            <a:spLocks/>
          </p:cNvSpPr>
          <p:nvPr/>
        </p:nvSpPr>
        <p:spPr bwMode="auto">
          <a:xfrm>
            <a:off x="3466364" y="734404"/>
            <a:ext cx="1474391" cy="1303793"/>
          </a:xfrm>
          <a:custGeom>
            <a:avLst/>
            <a:gdLst>
              <a:gd name="T0" fmla="*/ 415 w 415"/>
              <a:gd name="T1" fmla="*/ 329 h 367"/>
              <a:gd name="T2" fmla="*/ 271 w 415"/>
              <a:gd name="T3" fmla="*/ 0 h 367"/>
              <a:gd name="T4" fmla="*/ 0 w 415"/>
              <a:gd name="T5" fmla="*/ 271 h 367"/>
              <a:gd name="T6" fmla="*/ 19 w 415"/>
              <a:gd name="T7" fmla="*/ 315 h 367"/>
              <a:gd name="T8" fmla="*/ 19 w 415"/>
              <a:gd name="T9" fmla="*/ 367 h 367"/>
              <a:gd name="T10" fmla="*/ 415 w 415"/>
              <a:gd name="T11" fmla="*/ 367 h 367"/>
              <a:gd name="T12" fmla="*/ 415 w 415"/>
              <a:gd name="T13" fmla="*/ 329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5" h="367">
                <a:moveTo>
                  <a:pt x="415" y="329"/>
                </a:moveTo>
                <a:cubicBezTo>
                  <a:pt x="408" y="212"/>
                  <a:pt x="355" y="83"/>
                  <a:pt x="271" y="0"/>
                </a:cubicBezTo>
                <a:cubicBezTo>
                  <a:pt x="181" y="90"/>
                  <a:pt x="91" y="181"/>
                  <a:pt x="0" y="271"/>
                </a:cubicBezTo>
                <a:cubicBezTo>
                  <a:pt x="12" y="282"/>
                  <a:pt x="19" y="298"/>
                  <a:pt x="19" y="315"/>
                </a:cubicBezTo>
                <a:cubicBezTo>
                  <a:pt x="19" y="318"/>
                  <a:pt x="19" y="347"/>
                  <a:pt x="19" y="367"/>
                </a:cubicBezTo>
                <a:cubicBezTo>
                  <a:pt x="415" y="367"/>
                  <a:pt x="415" y="367"/>
                  <a:pt x="415" y="367"/>
                </a:cubicBezTo>
                <a:lnTo>
                  <a:pt x="415" y="329"/>
                </a:lnTo>
                <a:close/>
              </a:path>
            </a:pathLst>
          </a:custGeom>
          <a:solidFill>
            <a:srgbClr val="FBC43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07" name="Group 1206">
            <a:extLst>
              <a:ext uri="{FF2B5EF4-FFF2-40B4-BE49-F238E27FC236}">
                <a16:creationId xmlns:a16="http://schemas.microsoft.com/office/drawing/2014/main" id="{A1B26010-C3AB-48EE-AE57-6A959ABAFDB2}"/>
              </a:ext>
            </a:extLst>
          </p:cNvPr>
          <p:cNvGrpSpPr/>
          <p:nvPr userDrawn="1"/>
        </p:nvGrpSpPr>
        <p:grpSpPr>
          <a:xfrm>
            <a:off x="5128276" y="802287"/>
            <a:ext cx="1684128" cy="916318"/>
            <a:chOff x="5128276" y="802287"/>
            <a:chExt cx="1684128" cy="916318"/>
          </a:xfrm>
        </p:grpSpPr>
        <p:sp>
          <p:nvSpPr>
            <p:cNvPr id="1054" name="Freeform 59">
              <a:extLst>
                <a:ext uri="{FF2B5EF4-FFF2-40B4-BE49-F238E27FC236}">
                  <a16:creationId xmlns:a16="http://schemas.microsoft.com/office/drawing/2014/main" id="{B205516F-0304-4C27-941E-588B4CBD11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8276" y="1166692"/>
              <a:ext cx="619165" cy="350252"/>
            </a:xfrm>
            <a:custGeom>
              <a:avLst/>
              <a:gdLst>
                <a:gd name="T0" fmla="*/ 175 w 175"/>
                <a:gd name="T1" fmla="*/ 0 h 99"/>
                <a:gd name="T2" fmla="*/ 83 w 175"/>
                <a:gd name="T3" fmla="*/ 0 h 99"/>
                <a:gd name="T4" fmla="*/ 0 w 175"/>
                <a:gd name="T5" fmla="*/ 83 h 99"/>
                <a:gd name="T6" fmla="*/ 0 w 175"/>
                <a:gd name="T7" fmla="*/ 99 h 99"/>
                <a:gd name="T8" fmla="*/ 175 w 175"/>
                <a:gd name="T9" fmla="*/ 99 h 99"/>
                <a:gd name="T10" fmla="*/ 175 w 175"/>
                <a:gd name="T11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" h="99">
                  <a:moveTo>
                    <a:pt x="175" y="0"/>
                  </a:moveTo>
                  <a:cubicBezTo>
                    <a:pt x="83" y="0"/>
                    <a:pt x="83" y="0"/>
                    <a:pt x="83" y="0"/>
                  </a:cubicBezTo>
                  <a:cubicBezTo>
                    <a:pt x="37" y="0"/>
                    <a:pt x="0" y="37"/>
                    <a:pt x="0" y="83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175" y="99"/>
                    <a:pt x="175" y="99"/>
                    <a:pt x="175" y="99"/>
                  </a:cubicBezTo>
                  <a:lnTo>
                    <a:pt x="1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60">
              <a:extLst>
                <a:ext uri="{FF2B5EF4-FFF2-40B4-BE49-F238E27FC236}">
                  <a16:creationId xmlns:a16="http://schemas.microsoft.com/office/drawing/2014/main" id="{568E4801-3469-45C6-B8BA-157C7FBBE3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8866" y="911962"/>
              <a:ext cx="378575" cy="265344"/>
            </a:xfrm>
            <a:custGeom>
              <a:avLst/>
              <a:gdLst>
                <a:gd name="T0" fmla="*/ 107 w 107"/>
                <a:gd name="T1" fmla="*/ 0 h 75"/>
                <a:gd name="T2" fmla="*/ 70 w 107"/>
                <a:gd name="T3" fmla="*/ 0 h 75"/>
                <a:gd name="T4" fmla="*/ 0 w 107"/>
                <a:gd name="T5" fmla="*/ 75 h 75"/>
                <a:gd name="T6" fmla="*/ 107 w 107"/>
                <a:gd name="T7" fmla="*/ 75 h 75"/>
                <a:gd name="T8" fmla="*/ 107 w 107"/>
                <a:gd name="T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75">
                  <a:moveTo>
                    <a:pt x="107" y="0"/>
                  </a:moveTo>
                  <a:cubicBezTo>
                    <a:pt x="89" y="0"/>
                    <a:pt x="71" y="0"/>
                    <a:pt x="70" y="0"/>
                  </a:cubicBezTo>
                  <a:cubicBezTo>
                    <a:pt x="34" y="0"/>
                    <a:pt x="4" y="33"/>
                    <a:pt x="0" y="75"/>
                  </a:cubicBezTo>
                  <a:cubicBezTo>
                    <a:pt x="107" y="75"/>
                    <a:pt x="107" y="75"/>
                    <a:pt x="107" y="75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Rectangle 61">
              <a:extLst>
                <a:ext uri="{FF2B5EF4-FFF2-40B4-BE49-F238E27FC236}">
                  <a16:creationId xmlns:a16="http://schemas.microsoft.com/office/drawing/2014/main" id="{E09E2BD4-E540-4D2C-8969-25B1978863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3902" y="805825"/>
              <a:ext cx="668698" cy="711119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Rectangle 62">
              <a:extLst>
                <a:ext uri="{FF2B5EF4-FFF2-40B4-BE49-F238E27FC236}">
                  <a16:creationId xmlns:a16="http://schemas.microsoft.com/office/drawing/2014/main" id="{A7ED0526-0C28-4901-88DA-EEE3483DF7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8276" y="1439111"/>
              <a:ext cx="1340934" cy="88448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Oval 63">
              <a:extLst>
                <a:ext uri="{FF2B5EF4-FFF2-40B4-BE49-F238E27FC236}">
                  <a16:creationId xmlns:a16="http://schemas.microsoft.com/office/drawing/2014/main" id="{5F36BDF7-5A55-40E1-838F-FE66F55B4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6261" y="1442649"/>
              <a:ext cx="275971" cy="275956"/>
            </a:xfrm>
            <a:prstGeom prst="ellipse">
              <a:avLst/>
            </a:prstGeom>
            <a:solidFill>
              <a:srgbClr val="5962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Oval 64">
              <a:extLst>
                <a:ext uri="{FF2B5EF4-FFF2-40B4-BE49-F238E27FC236}">
                  <a16:creationId xmlns:a16="http://schemas.microsoft.com/office/drawing/2014/main" id="{9371D71D-1449-4EBD-81B8-CD2D9E633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560" y="1516944"/>
              <a:ext cx="127371" cy="12736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65">
              <a:extLst>
                <a:ext uri="{FF2B5EF4-FFF2-40B4-BE49-F238E27FC236}">
                  <a16:creationId xmlns:a16="http://schemas.microsoft.com/office/drawing/2014/main" id="{46A39F69-FCD6-4658-9E95-A49E8E8491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2550" y="961493"/>
              <a:ext cx="265356" cy="212275"/>
            </a:xfrm>
            <a:custGeom>
              <a:avLst/>
              <a:gdLst>
                <a:gd name="T0" fmla="*/ 75 w 75"/>
                <a:gd name="T1" fmla="*/ 0 h 60"/>
                <a:gd name="T2" fmla="*/ 58 w 75"/>
                <a:gd name="T3" fmla="*/ 0 h 60"/>
                <a:gd name="T4" fmla="*/ 0 w 75"/>
                <a:gd name="T5" fmla="*/ 60 h 60"/>
                <a:gd name="T6" fmla="*/ 75 w 75"/>
                <a:gd name="T7" fmla="*/ 60 h 60"/>
                <a:gd name="T8" fmla="*/ 75 w 75"/>
                <a:gd name="T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60">
                  <a:moveTo>
                    <a:pt x="75" y="0"/>
                  </a:moveTo>
                  <a:cubicBezTo>
                    <a:pt x="66" y="0"/>
                    <a:pt x="59" y="0"/>
                    <a:pt x="58" y="0"/>
                  </a:cubicBezTo>
                  <a:cubicBezTo>
                    <a:pt x="28" y="0"/>
                    <a:pt x="3" y="26"/>
                    <a:pt x="0" y="60"/>
                  </a:cubicBezTo>
                  <a:cubicBezTo>
                    <a:pt x="75" y="60"/>
                    <a:pt x="75" y="60"/>
                    <a:pt x="75" y="60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rgbClr val="5962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Oval 66">
              <a:extLst>
                <a:ext uri="{FF2B5EF4-FFF2-40B4-BE49-F238E27FC236}">
                  <a16:creationId xmlns:a16="http://schemas.microsoft.com/office/drawing/2014/main" id="{A5B981F9-E42B-4C3B-9B35-F51CDACE3D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6040" y="802287"/>
              <a:ext cx="916364" cy="916317"/>
            </a:xfrm>
            <a:prstGeom prst="ellipse">
              <a:avLst/>
            </a:prstGeom>
            <a:solidFill>
              <a:srgbClr val="5962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Oval 67">
              <a:extLst>
                <a:ext uri="{FF2B5EF4-FFF2-40B4-BE49-F238E27FC236}">
                  <a16:creationId xmlns:a16="http://schemas.microsoft.com/office/drawing/2014/main" id="{3C80D783-BDF6-44ED-B42C-B43F9A0E7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9111" y="855355"/>
              <a:ext cx="810222" cy="81018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68">
              <a:extLst>
                <a:ext uri="{FF2B5EF4-FFF2-40B4-BE49-F238E27FC236}">
                  <a16:creationId xmlns:a16="http://schemas.microsoft.com/office/drawing/2014/main" id="{2ED145D9-22F5-47BF-B927-67BB1B521FB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6310" y="1025176"/>
              <a:ext cx="513023" cy="548375"/>
            </a:xfrm>
            <a:custGeom>
              <a:avLst/>
              <a:gdLst>
                <a:gd name="T0" fmla="*/ 145 w 145"/>
                <a:gd name="T1" fmla="*/ 67 h 155"/>
                <a:gd name="T2" fmla="*/ 144 w 145"/>
                <a:gd name="T3" fmla="*/ 50 h 155"/>
                <a:gd name="T4" fmla="*/ 93 w 145"/>
                <a:gd name="T5" fmla="*/ 0 h 155"/>
                <a:gd name="T6" fmla="*/ 41 w 145"/>
                <a:gd name="T7" fmla="*/ 69 h 155"/>
                <a:gd name="T8" fmla="*/ 8 w 145"/>
                <a:gd name="T9" fmla="*/ 46 h 155"/>
                <a:gd name="T10" fmla="*/ 0 w 145"/>
                <a:gd name="T11" fmla="*/ 53 h 155"/>
                <a:gd name="T12" fmla="*/ 103 w 145"/>
                <a:gd name="T13" fmla="*/ 155 h 155"/>
                <a:gd name="T14" fmla="*/ 145 w 145"/>
                <a:gd name="T15" fmla="*/ 67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5" h="155">
                  <a:moveTo>
                    <a:pt x="145" y="67"/>
                  </a:moveTo>
                  <a:cubicBezTo>
                    <a:pt x="145" y="61"/>
                    <a:pt x="144" y="55"/>
                    <a:pt x="144" y="5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03" y="155"/>
                    <a:pt x="103" y="155"/>
                    <a:pt x="103" y="155"/>
                  </a:cubicBezTo>
                  <a:cubicBezTo>
                    <a:pt x="128" y="134"/>
                    <a:pt x="145" y="102"/>
                    <a:pt x="145" y="67"/>
                  </a:cubicBezTo>
                  <a:close/>
                </a:path>
              </a:pathLst>
            </a:custGeom>
            <a:solidFill>
              <a:srgbClr val="BBDD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Oval 69">
              <a:extLst>
                <a:ext uri="{FF2B5EF4-FFF2-40B4-BE49-F238E27FC236}">
                  <a16:creationId xmlns:a16="http://schemas.microsoft.com/office/drawing/2014/main" id="{1052AA87-8A30-4120-8262-0C6D949DFF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6114" y="1226836"/>
              <a:ext cx="67224" cy="67221"/>
            </a:xfrm>
            <a:prstGeom prst="ellipse">
              <a:avLst/>
            </a:pr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Oval 70">
              <a:extLst>
                <a:ext uri="{FF2B5EF4-FFF2-40B4-BE49-F238E27FC236}">
                  <a16:creationId xmlns:a16="http://schemas.microsoft.com/office/drawing/2014/main" id="{F9DDC681-1D9D-4581-A85B-CEB6EA6DA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5106" y="1226836"/>
              <a:ext cx="67224" cy="67221"/>
            </a:xfrm>
            <a:prstGeom prst="ellipse">
              <a:avLst/>
            </a:pr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Oval 71">
              <a:extLst>
                <a:ext uri="{FF2B5EF4-FFF2-40B4-BE49-F238E27FC236}">
                  <a16:creationId xmlns:a16="http://schemas.microsoft.com/office/drawing/2014/main" id="{39CFE6C7-002A-42A3-A537-C1638B5AB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0610" y="901349"/>
              <a:ext cx="67224" cy="63682"/>
            </a:xfrm>
            <a:prstGeom prst="ellipse">
              <a:avLst/>
            </a:pr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Oval 72">
              <a:extLst>
                <a:ext uri="{FF2B5EF4-FFF2-40B4-BE49-F238E27FC236}">
                  <a16:creationId xmlns:a16="http://schemas.microsoft.com/office/drawing/2014/main" id="{C5D5D1E9-021B-41B7-8D27-B720D49600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0610" y="1552323"/>
              <a:ext cx="67224" cy="67221"/>
            </a:xfrm>
            <a:prstGeom prst="ellipse">
              <a:avLst/>
            </a:pr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Freeform 73">
              <a:extLst>
                <a:ext uri="{FF2B5EF4-FFF2-40B4-BE49-F238E27FC236}">
                  <a16:creationId xmlns:a16="http://schemas.microsoft.com/office/drawing/2014/main" id="{E41869A9-F9D8-47C1-AF8A-FEB41FF903C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9529" y="1011024"/>
              <a:ext cx="226437" cy="300722"/>
            </a:xfrm>
            <a:custGeom>
              <a:avLst/>
              <a:gdLst>
                <a:gd name="T0" fmla="*/ 25343 w 202744"/>
                <a:gd name="T1" fmla="*/ 269270 h 269270"/>
                <a:gd name="T2" fmla="*/ 0 w 202744"/>
                <a:gd name="T3" fmla="*/ 253431 h 269270"/>
                <a:gd name="T4" fmla="*/ 180569 w 202744"/>
                <a:gd name="T5" fmla="*/ 0 h 269270"/>
                <a:gd name="T6" fmla="*/ 202744 w 202744"/>
                <a:gd name="T7" fmla="*/ 15840 h 269270"/>
                <a:gd name="T8" fmla="*/ 25343 w 202744"/>
                <a:gd name="T9" fmla="*/ 269270 h 269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744" h="269270">
                  <a:moveTo>
                    <a:pt x="25343" y="269270"/>
                  </a:moveTo>
                  <a:lnTo>
                    <a:pt x="0" y="253431"/>
                  </a:lnTo>
                  <a:lnTo>
                    <a:pt x="180569" y="0"/>
                  </a:lnTo>
                  <a:lnTo>
                    <a:pt x="202744" y="15840"/>
                  </a:lnTo>
                  <a:lnTo>
                    <a:pt x="25343" y="269270"/>
                  </a:lnTo>
                  <a:close/>
                </a:path>
              </a:pathLst>
            </a:custGeom>
            <a:solidFill>
              <a:srgbClr val="5962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Freeform 74">
              <a:extLst>
                <a:ext uri="{FF2B5EF4-FFF2-40B4-BE49-F238E27FC236}">
                  <a16:creationId xmlns:a16="http://schemas.microsoft.com/office/drawing/2014/main" id="{FAFB5C7A-60B9-47CB-84BC-537B9EB56D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2772" y="1170230"/>
              <a:ext cx="169828" cy="141516"/>
            </a:xfrm>
            <a:custGeom>
              <a:avLst/>
              <a:gdLst>
                <a:gd name="T0" fmla="*/ 152058 w 152058"/>
                <a:gd name="T1" fmla="*/ 88700 h 126715"/>
                <a:gd name="T2" fmla="*/ 126715 w 152058"/>
                <a:gd name="T3" fmla="*/ 126715 h 126715"/>
                <a:gd name="T4" fmla="*/ 0 w 152058"/>
                <a:gd name="T5" fmla="*/ 34846 h 126715"/>
                <a:gd name="T6" fmla="*/ 28511 w 152058"/>
                <a:gd name="T7" fmla="*/ 0 h 126715"/>
                <a:gd name="T8" fmla="*/ 152058 w 152058"/>
                <a:gd name="T9" fmla="*/ 88700 h 126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058" h="126715">
                  <a:moveTo>
                    <a:pt x="152058" y="88700"/>
                  </a:moveTo>
                  <a:lnTo>
                    <a:pt x="126715" y="126715"/>
                  </a:lnTo>
                  <a:lnTo>
                    <a:pt x="0" y="34846"/>
                  </a:lnTo>
                  <a:lnTo>
                    <a:pt x="28511" y="0"/>
                  </a:lnTo>
                  <a:lnTo>
                    <a:pt x="152058" y="88700"/>
                  </a:lnTo>
                  <a:close/>
                </a:path>
              </a:pathLst>
            </a:custGeom>
            <a:solidFill>
              <a:srgbClr val="5962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03" name="Group 1202">
            <a:extLst>
              <a:ext uri="{FF2B5EF4-FFF2-40B4-BE49-F238E27FC236}">
                <a16:creationId xmlns:a16="http://schemas.microsoft.com/office/drawing/2014/main" id="{7BBC4DC1-C9FE-4BA3-A74C-C0729F61E084}"/>
              </a:ext>
            </a:extLst>
          </p:cNvPr>
          <p:cNvGrpSpPr/>
          <p:nvPr userDrawn="1"/>
        </p:nvGrpSpPr>
        <p:grpSpPr>
          <a:xfrm>
            <a:off x="7742920" y="3430950"/>
            <a:ext cx="1401083" cy="1401011"/>
            <a:chOff x="7742920" y="3430950"/>
            <a:chExt cx="1401083" cy="1401011"/>
          </a:xfrm>
        </p:grpSpPr>
        <p:sp>
          <p:nvSpPr>
            <p:cNvPr id="1070" name="Freeform 75">
              <a:extLst>
                <a:ext uri="{FF2B5EF4-FFF2-40B4-BE49-F238E27FC236}">
                  <a16:creationId xmlns:a16="http://schemas.microsoft.com/office/drawing/2014/main" id="{39511EAA-D582-4B89-B1A1-10457B49D7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2920" y="3430950"/>
              <a:ext cx="130910" cy="127365"/>
            </a:xfrm>
            <a:custGeom>
              <a:avLst/>
              <a:gdLst>
                <a:gd name="T0" fmla="*/ 0 w 117212"/>
                <a:gd name="T1" fmla="*/ 114044 h 114044"/>
                <a:gd name="T2" fmla="*/ 117212 w 117212"/>
                <a:gd name="T3" fmla="*/ 114044 h 114044"/>
                <a:gd name="T4" fmla="*/ 0 w 117212"/>
                <a:gd name="T5" fmla="*/ 0 h 114044"/>
                <a:gd name="T6" fmla="*/ 0 w 117212"/>
                <a:gd name="T7" fmla="*/ 114044 h 114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212" h="114044">
                  <a:moveTo>
                    <a:pt x="0" y="114044"/>
                  </a:moveTo>
                  <a:lnTo>
                    <a:pt x="117212" y="114044"/>
                  </a:lnTo>
                  <a:lnTo>
                    <a:pt x="0" y="0"/>
                  </a:lnTo>
                  <a:lnTo>
                    <a:pt x="0" y="114044"/>
                  </a:lnTo>
                  <a:close/>
                </a:path>
              </a:pathLst>
            </a:custGeom>
            <a:solidFill>
              <a:srgbClr val="C1CE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Freeform 76">
              <a:extLst>
                <a:ext uri="{FF2B5EF4-FFF2-40B4-BE49-F238E27FC236}">
                  <a16:creationId xmlns:a16="http://schemas.microsoft.com/office/drawing/2014/main" id="{652A301D-1298-43AE-B5D2-EA355E3DA829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2920" y="3611384"/>
              <a:ext cx="311352" cy="130903"/>
            </a:xfrm>
            <a:custGeom>
              <a:avLst/>
              <a:gdLst>
                <a:gd name="T0" fmla="*/ 0 w 278774"/>
                <a:gd name="T1" fmla="*/ 0 h 117212"/>
                <a:gd name="T2" fmla="*/ 0 w 278774"/>
                <a:gd name="T3" fmla="*/ 117212 h 117212"/>
                <a:gd name="T4" fmla="*/ 278774 w 278774"/>
                <a:gd name="T5" fmla="*/ 117212 h 117212"/>
                <a:gd name="T6" fmla="*/ 164730 w 278774"/>
                <a:gd name="T7" fmla="*/ 0 h 117212"/>
                <a:gd name="T8" fmla="*/ 0 w 278774"/>
                <a:gd name="T9" fmla="*/ 0 h 117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774" h="117212">
                  <a:moveTo>
                    <a:pt x="0" y="0"/>
                  </a:moveTo>
                  <a:lnTo>
                    <a:pt x="0" y="117212"/>
                  </a:lnTo>
                  <a:lnTo>
                    <a:pt x="278774" y="117212"/>
                  </a:lnTo>
                  <a:lnTo>
                    <a:pt x="1647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1CE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Freeform 77">
              <a:extLst>
                <a:ext uri="{FF2B5EF4-FFF2-40B4-BE49-F238E27FC236}">
                  <a16:creationId xmlns:a16="http://schemas.microsoft.com/office/drawing/2014/main" id="{8567BC74-FC77-4A8C-ADE1-6DA3169D6BE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2920" y="3795355"/>
              <a:ext cx="491795" cy="127365"/>
            </a:xfrm>
            <a:custGeom>
              <a:avLst/>
              <a:gdLst>
                <a:gd name="T0" fmla="*/ 0 w 440336"/>
                <a:gd name="T1" fmla="*/ 0 h 114044"/>
                <a:gd name="T2" fmla="*/ 0 w 440336"/>
                <a:gd name="T3" fmla="*/ 114044 h 114044"/>
                <a:gd name="T4" fmla="*/ 440336 w 440336"/>
                <a:gd name="T5" fmla="*/ 114044 h 114044"/>
                <a:gd name="T6" fmla="*/ 326292 w 440336"/>
                <a:gd name="T7" fmla="*/ 0 h 114044"/>
                <a:gd name="T8" fmla="*/ 0 w 440336"/>
                <a:gd name="T9" fmla="*/ 0 h 114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336" h="114044">
                  <a:moveTo>
                    <a:pt x="0" y="0"/>
                  </a:moveTo>
                  <a:lnTo>
                    <a:pt x="0" y="114044"/>
                  </a:lnTo>
                  <a:lnTo>
                    <a:pt x="440336" y="114044"/>
                  </a:lnTo>
                  <a:lnTo>
                    <a:pt x="3262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1CE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Freeform 78">
              <a:extLst>
                <a:ext uri="{FF2B5EF4-FFF2-40B4-BE49-F238E27FC236}">
                  <a16:creationId xmlns:a16="http://schemas.microsoft.com/office/drawing/2014/main" id="{0B3E9208-B3B4-42B6-B912-008D89AC0513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2920" y="3975788"/>
              <a:ext cx="675775" cy="127365"/>
            </a:xfrm>
            <a:custGeom>
              <a:avLst/>
              <a:gdLst>
                <a:gd name="T0" fmla="*/ 0 w 605066"/>
                <a:gd name="T1" fmla="*/ 0 h 114044"/>
                <a:gd name="T2" fmla="*/ 0 w 605066"/>
                <a:gd name="T3" fmla="*/ 114044 h 114044"/>
                <a:gd name="T4" fmla="*/ 605066 w 605066"/>
                <a:gd name="T5" fmla="*/ 114044 h 114044"/>
                <a:gd name="T6" fmla="*/ 487854 w 605066"/>
                <a:gd name="T7" fmla="*/ 0 h 114044"/>
                <a:gd name="T8" fmla="*/ 0 w 605066"/>
                <a:gd name="T9" fmla="*/ 0 h 114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5066" h="114044">
                  <a:moveTo>
                    <a:pt x="0" y="0"/>
                  </a:moveTo>
                  <a:lnTo>
                    <a:pt x="0" y="114044"/>
                  </a:lnTo>
                  <a:lnTo>
                    <a:pt x="605066" y="114044"/>
                  </a:lnTo>
                  <a:lnTo>
                    <a:pt x="4878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1CE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Freeform 79">
              <a:extLst>
                <a:ext uri="{FF2B5EF4-FFF2-40B4-BE49-F238E27FC236}">
                  <a16:creationId xmlns:a16="http://schemas.microsoft.com/office/drawing/2014/main" id="{47A6E02F-034D-4275-B05D-2D63BF817BBE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2920" y="4156222"/>
              <a:ext cx="856218" cy="130902"/>
            </a:xfrm>
            <a:custGeom>
              <a:avLst/>
              <a:gdLst>
                <a:gd name="T0" fmla="*/ 0 w 766628"/>
                <a:gd name="T1" fmla="*/ 0 h 117211"/>
                <a:gd name="T2" fmla="*/ 0 w 766628"/>
                <a:gd name="T3" fmla="*/ 117211 h 117211"/>
                <a:gd name="T4" fmla="*/ 766628 w 766628"/>
                <a:gd name="T5" fmla="*/ 117211 h 117211"/>
                <a:gd name="T6" fmla="*/ 652584 w 766628"/>
                <a:gd name="T7" fmla="*/ 0 h 117211"/>
                <a:gd name="T8" fmla="*/ 0 w 766628"/>
                <a:gd name="T9" fmla="*/ 0 h 117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6628" h="117211">
                  <a:moveTo>
                    <a:pt x="0" y="0"/>
                  </a:moveTo>
                  <a:lnTo>
                    <a:pt x="0" y="117211"/>
                  </a:lnTo>
                  <a:lnTo>
                    <a:pt x="766628" y="117211"/>
                  </a:lnTo>
                  <a:lnTo>
                    <a:pt x="65258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1CE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Freeform 80">
              <a:extLst>
                <a:ext uri="{FF2B5EF4-FFF2-40B4-BE49-F238E27FC236}">
                  <a16:creationId xmlns:a16="http://schemas.microsoft.com/office/drawing/2014/main" id="{9A46E6BD-3882-49D2-A946-044AA430923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2920" y="4340192"/>
              <a:ext cx="1040197" cy="127365"/>
            </a:xfrm>
            <a:custGeom>
              <a:avLst/>
              <a:gdLst>
                <a:gd name="T0" fmla="*/ 0 w 931357"/>
                <a:gd name="T1" fmla="*/ 0 h 114044"/>
                <a:gd name="T2" fmla="*/ 0 w 931357"/>
                <a:gd name="T3" fmla="*/ 114044 h 114044"/>
                <a:gd name="T4" fmla="*/ 931357 w 931357"/>
                <a:gd name="T5" fmla="*/ 114044 h 114044"/>
                <a:gd name="T6" fmla="*/ 814146 w 931357"/>
                <a:gd name="T7" fmla="*/ 0 h 114044"/>
                <a:gd name="T8" fmla="*/ 0 w 931357"/>
                <a:gd name="T9" fmla="*/ 0 h 114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1357" h="114044">
                  <a:moveTo>
                    <a:pt x="0" y="0"/>
                  </a:moveTo>
                  <a:lnTo>
                    <a:pt x="0" y="114044"/>
                  </a:lnTo>
                  <a:lnTo>
                    <a:pt x="931357" y="114044"/>
                  </a:lnTo>
                  <a:lnTo>
                    <a:pt x="81414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1CE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Freeform 81">
              <a:extLst>
                <a:ext uri="{FF2B5EF4-FFF2-40B4-BE49-F238E27FC236}">
                  <a16:creationId xmlns:a16="http://schemas.microsoft.com/office/drawing/2014/main" id="{D3221AA6-9416-43C5-8758-E00DC5A5F5E7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2920" y="4520625"/>
              <a:ext cx="1220640" cy="130903"/>
            </a:xfrm>
            <a:custGeom>
              <a:avLst/>
              <a:gdLst>
                <a:gd name="T0" fmla="*/ 0 w 1092919"/>
                <a:gd name="T1" fmla="*/ 0 h 117212"/>
                <a:gd name="T2" fmla="*/ 0 w 1092919"/>
                <a:gd name="T3" fmla="*/ 117212 h 117212"/>
                <a:gd name="T4" fmla="*/ 1092919 w 1092919"/>
                <a:gd name="T5" fmla="*/ 117212 h 117212"/>
                <a:gd name="T6" fmla="*/ 978876 w 1092919"/>
                <a:gd name="T7" fmla="*/ 0 h 117212"/>
                <a:gd name="T8" fmla="*/ 0 w 1092919"/>
                <a:gd name="T9" fmla="*/ 0 h 117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2919" h="117212">
                  <a:moveTo>
                    <a:pt x="0" y="0"/>
                  </a:moveTo>
                  <a:lnTo>
                    <a:pt x="0" y="117212"/>
                  </a:lnTo>
                  <a:lnTo>
                    <a:pt x="1092919" y="117212"/>
                  </a:lnTo>
                  <a:lnTo>
                    <a:pt x="9788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1CE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Freeform 82">
              <a:extLst>
                <a:ext uri="{FF2B5EF4-FFF2-40B4-BE49-F238E27FC236}">
                  <a16:creationId xmlns:a16="http://schemas.microsoft.com/office/drawing/2014/main" id="{DDDB05E8-FCA7-4658-A352-1C65EF2DA5A9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2920" y="3430950"/>
              <a:ext cx="1401082" cy="127365"/>
            </a:xfrm>
            <a:custGeom>
              <a:avLst/>
              <a:gdLst>
                <a:gd name="T0" fmla="*/ 0 w 1254481"/>
                <a:gd name="T1" fmla="*/ 0 h 114044"/>
                <a:gd name="T2" fmla="*/ 117212 w 1254481"/>
                <a:gd name="T3" fmla="*/ 114044 h 114044"/>
                <a:gd name="T4" fmla="*/ 1254481 w 1254481"/>
                <a:gd name="T5" fmla="*/ 114044 h 114044"/>
                <a:gd name="T6" fmla="*/ 1254481 w 1254481"/>
                <a:gd name="T7" fmla="*/ 0 h 114044"/>
                <a:gd name="T8" fmla="*/ 0 w 1254481"/>
                <a:gd name="T9" fmla="*/ 0 h 114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4481" h="114044">
                  <a:moveTo>
                    <a:pt x="0" y="0"/>
                  </a:moveTo>
                  <a:lnTo>
                    <a:pt x="117212" y="114044"/>
                  </a:lnTo>
                  <a:lnTo>
                    <a:pt x="1254481" y="114044"/>
                  </a:lnTo>
                  <a:lnTo>
                    <a:pt x="12544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21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Freeform 83">
              <a:extLst>
                <a:ext uri="{FF2B5EF4-FFF2-40B4-BE49-F238E27FC236}">
                  <a16:creationId xmlns:a16="http://schemas.microsoft.com/office/drawing/2014/main" id="{49768B75-43B0-47F9-863F-165BA3D923EE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6901" y="3611384"/>
              <a:ext cx="1217101" cy="130903"/>
            </a:xfrm>
            <a:custGeom>
              <a:avLst/>
              <a:gdLst>
                <a:gd name="T0" fmla="*/ 114044 w 1089751"/>
                <a:gd name="T1" fmla="*/ 117212 h 117212"/>
                <a:gd name="T2" fmla="*/ 1089751 w 1089751"/>
                <a:gd name="T3" fmla="*/ 117212 h 117212"/>
                <a:gd name="T4" fmla="*/ 1089751 w 1089751"/>
                <a:gd name="T5" fmla="*/ 0 h 117212"/>
                <a:gd name="T6" fmla="*/ 0 w 1089751"/>
                <a:gd name="T7" fmla="*/ 0 h 117212"/>
                <a:gd name="T8" fmla="*/ 114044 w 1089751"/>
                <a:gd name="T9" fmla="*/ 117212 h 117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751" h="117212">
                  <a:moveTo>
                    <a:pt x="114044" y="117212"/>
                  </a:moveTo>
                  <a:lnTo>
                    <a:pt x="1089751" y="117212"/>
                  </a:lnTo>
                  <a:lnTo>
                    <a:pt x="1089751" y="0"/>
                  </a:lnTo>
                  <a:lnTo>
                    <a:pt x="0" y="0"/>
                  </a:lnTo>
                  <a:lnTo>
                    <a:pt x="114044" y="117212"/>
                  </a:lnTo>
                  <a:close/>
                </a:path>
              </a:pathLst>
            </a:custGeom>
            <a:solidFill>
              <a:srgbClr val="2121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Freeform 84">
              <a:extLst>
                <a:ext uri="{FF2B5EF4-FFF2-40B4-BE49-F238E27FC236}">
                  <a16:creationId xmlns:a16="http://schemas.microsoft.com/office/drawing/2014/main" id="{5B287D3E-A3C4-4D34-8C19-22405B87B254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7343" y="3795355"/>
              <a:ext cx="1036659" cy="127365"/>
            </a:xfrm>
            <a:custGeom>
              <a:avLst/>
              <a:gdLst>
                <a:gd name="T0" fmla="*/ 114044 w 928189"/>
                <a:gd name="T1" fmla="*/ 114044 h 114044"/>
                <a:gd name="T2" fmla="*/ 928189 w 928189"/>
                <a:gd name="T3" fmla="*/ 114044 h 114044"/>
                <a:gd name="T4" fmla="*/ 928189 w 928189"/>
                <a:gd name="T5" fmla="*/ 0 h 114044"/>
                <a:gd name="T6" fmla="*/ 0 w 928189"/>
                <a:gd name="T7" fmla="*/ 0 h 114044"/>
                <a:gd name="T8" fmla="*/ 114044 w 928189"/>
                <a:gd name="T9" fmla="*/ 114044 h 114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8189" h="114044">
                  <a:moveTo>
                    <a:pt x="114044" y="114044"/>
                  </a:moveTo>
                  <a:lnTo>
                    <a:pt x="928189" y="114044"/>
                  </a:lnTo>
                  <a:lnTo>
                    <a:pt x="928189" y="0"/>
                  </a:lnTo>
                  <a:lnTo>
                    <a:pt x="0" y="0"/>
                  </a:lnTo>
                  <a:lnTo>
                    <a:pt x="114044" y="114044"/>
                  </a:lnTo>
                  <a:close/>
                </a:path>
              </a:pathLst>
            </a:custGeom>
            <a:solidFill>
              <a:srgbClr val="2121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Freeform 85">
              <a:extLst>
                <a:ext uri="{FF2B5EF4-FFF2-40B4-BE49-F238E27FC236}">
                  <a16:creationId xmlns:a16="http://schemas.microsoft.com/office/drawing/2014/main" id="{EF85589C-CCE6-4FC1-918F-05A76B575384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7786" y="3975788"/>
              <a:ext cx="856217" cy="127365"/>
            </a:xfrm>
            <a:custGeom>
              <a:avLst/>
              <a:gdLst>
                <a:gd name="T0" fmla="*/ 117212 w 766627"/>
                <a:gd name="T1" fmla="*/ 114044 h 114044"/>
                <a:gd name="T2" fmla="*/ 766627 w 766627"/>
                <a:gd name="T3" fmla="*/ 114044 h 114044"/>
                <a:gd name="T4" fmla="*/ 766627 w 766627"/>
                <a:gd name="T5" fmla="*/ 0 h 114044"/>
                <a:gd name="T6" fmla="*/ 0 w 766627"/>
                <a:gd name="T7" fmla="*/ 0 h 114044"/>
                <a:gd name="T8" fmla="*/ 117212 w 766627"/>
                <a:gd name="T9" fmla="*/ 114044 h 114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6627" h="114044">
                  <a:moveTo>
                    <a:pt x="117212" y="114044"/>
                  </a:moveTo>
                  <a:lnTo>
                    <a:pt x="766627" y="114044"/>
                  </a:lnTo>
                  <a:lnTo>
                    <a:pt x="766627" y="0"/>
                  </a:lnTo>
                  <a:lnTo>
                    <a:pt x="0" y="0"/>
                  </a:lnTo>
                  <a:lnTo>
                    <a:pt x="117212" y="114044"/>
                  </a:lnTo>
                  <a:close/>
                </a:path>
              </a:pathLst>
            </a:custGeom>
            <a:solidFill>
              <a:srgbClr val="2121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 86">
              <a:extLst>
                <a:ext uri="{FF2B5EF4-FFF2-40B4-BE49-F238E27FC236}">
                  <a16:creationId xmlns:a16="http://schemas.microsoft.com/office/drawing/2014/main" id="{66CC457A-1913-4C25-9AAC-404D7B59CA2A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1766" y="4156222"/>
              <a:ext cx="672236" cy="130902"/>
            </a:xfrm>
            <a:custGeom>
              <a:avLst/>
              <a:gdLst>
                <a:gd name="T0" fmla="*/ 114044 w 601897"/>
                <a:gd name="T1" fmla="*/ 117211 h 117211"/>
                <a:gd name="T2" fmla="*/ 601897 w 601897"/>
                <a:gd name="T3" fmla="*/ 117211 h 117211"/>
                <a:gd name="T4" fmla="*/ 601897 w 601897"/>
                <a:gd name="T5" fmla="*/ 0 h 117211"/>
                <a:gd name="T6" fmla="*/ 0 w 601897"/>
                <a:gd name="T7" fmla="*/ 0 h 117211"/>
                <a:gd name="T8" fmla="*/ 114044 w 601897"/>
                <a:gd name="T9" fmla="*/ 117211 h 117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1897" h="117211">
                  <a:moveTo>
                    <a:pt x="114044" y="117211"/>
                  </a:moveTo>
                  <a:lnTo>
                    <a:pt x="601897" y="117211"/>
                  </a:lnTo>
                  <a:lnTo>
                    <a:pt x="601897" y="0"/>
                  </a:lnTo>
                  <a:lnTo>
                    <a:pt x="0" y="0"/>
                  </a:lnTo>
                  <a:lnTo>
                    <a:pt x="114044" y="117211"/>
                  </a:lnTo>
                  <a:close/>
                </a:path>
              </a:pathLst>
            </a:custGeom>
            <a:solidFill>
              <a:srgbClr val="2121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Freeform 87">
              <a:extLst>
                <a:ext uri="{FF2B5EF4-FFF2-40B4-BE49-F238E27FC236}">
                  <a16:creationId xmlns:a16="http://schemas.microsoft.com/office/drawing/2014/main" id="{3DDEEDAC-BDF7-4B45-AB63-385C93E05AAA}"/>
                </a:ext>
              </a:extLst>
            </p:cNvPr>
            <p:cNvSpPr>
              <a:spLocks/>
            </p:cNvSpPr>
            <p:nvPr/>
          </p:nvSpPr>
          <p:spPr bwMode="auto">
            <a:xfrm>
              <a:off x="8652209" y="4340192"/>
              <a:ext cx="491793" cy="127365"/>
            </a:xfrm>
            <a:custGeom>
              <a:avLst/>
              <a:gdLst>
                <a:gd name="T0" fmla="*/ 117211 w 440335"/>
                <a:gd name="T1" fmla="*/ 114044 h 114044"/>
                <a:gd name="T2" fmla="*/ 440335 w 440335"/>
                <a:gd name="T3" fmla="*/ 114044 h 114044"/>
                <a:gd name="T4" fmla="*/ 440335 w 440335"/>
                <a:gd name="T5" fmla="*/ 0 h 114044"/>
                <a:gd name="T6" fmla="*/ 0 w 440335"/>
                <a:gd name="T7" fmla="*/ 0 h 114044"/>
                <a:gd name="T8" fmla="*/ 117211 w 440335"/>
                <a:gd name="T9" fmla="*/ 114044 h 114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335" h="114044">
                  <a:moveTo>
                    <a:pt x="117211" y="114044"/>
                  </a:moveTo>
                  <a:lnTo>
                    <a:pt x="440335" y="114044"/>
                  </a:lnTo>
                  <a:lnTo>
                    <a:pt x="440335" y="0"/>
                  </a:lnTo>
                  <a:lnTo>
                    <a:pt x="0" y="0"/>
                  </a:lnTo>
                  <a:lnTo>
                    <a:pt x="117211" y="114044"/>
                  </a:lnTo>
                  <a:close/>
                </a:path>
              </a:pathLst>
            </a:custGeom>
            <a:solidFill>
              <a:srgbClr val="2121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Freeform 88">
              <a:extLst>
                <a:ext uri="{FF2B5EF4-FFF2-40B4-BE49-F238E27FC236}">
                  <a16:creationId xmlns:a16="http://schemas.microsoft.com/office/drawing/2014/main" id="{582A4078-AE5D-4E3C-847C-2C0E55FB51D0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6189" y="4520625"/>
              <a:ext cx="307813" cy="130903"/>
            </a:xfrm>
            <a:custGeom>
              <a:avLst/>
              <a:gdLst>
                <a:gd name="T0" fmla="*/ 114043 w 275605"/>
                <a:gd name="T1" fmla="*/ 117212 h 117212"/>
                <a:gd name="T2" fmla="*/ 275605 w 275605"/>
                <a:gd name="T3" fmla="*/ 117212 h 117212"/>
                <a:gd name="T4" fmla="*/ 275605 w 275605"/>
                <a:gd name="T5" fmla="*/ 0 h 117212"/>
                <a:gd name="T6" fmla="*/ 0 w 275605"/>
                <a:gd name="T7" fmla="*/ 0 h 117212"/>
                <a:gd name="T8" fmla="*/ 114043 w 275605"/>
                <a:gd name="T9" fmla="*/ 117212 h 117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605" h="117212">
                  <a:moveTo>
                    <a:pt x="114043" y="117212"/>
                  </a:moveTo>
                  <a:lnTo>
                    <a:pt x="275605" y="117212"/>
                  </a:lnTo>
                  <a:lnTo>
                    <a:pt x="275605" y="0"/>
                  </a:lnTo>
                  <a:lnTo>
                    <a:pt x="0" y="0"/>
                  </a:lnTo>
                  <a:lnTo>
                    <a:pt x="114043" y="117212"/>
                  </a:lnTo>
                  <a:close/>
                </a:path>
              </a:pathLst>
            </a:custGeom>
            <a:solidFill>
              <a:srgbClr val="2121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Freeform 89">
              <a:extLst>
                <a:ext uri="{FF2B5EF4-FFF2-40B4-BE49-F238E27FC236}">
                  <a16:creationId xmlns:a16="http://schemas.microsoft.com/office/drawing/2014/main" id="{17D5A616-5FD8-41B8-AE9E-121EF4393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6631" y="4701058"/>
              <a:ext cx="127371" cy="130903"/>
            </a:xfrm>
            <a:custGeom>
              <a:avLst/>
              <a:gdLst>
                <a:gd name="T0" fmla="*/ 0 w 114044"/>
                <a:gd name="T1" fmla="*/ 0 h 117212"/>
                <a:gd name="T2" fmla="*/ 114044 w 114044"/>
                <a:gd name="T3" fmla="*/ 117212 h 117212"/>
                <a:gd name="T4" fmla="*/ 114044 w 114044"/>
                <a:gd name="T5" fmla="*/ 0 h 117212"/>
                <a:gd name="T6" fmla="*/ 0 w 114044"/>
                <a:gd name="T7" fmla="*/ 0 h 117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044" h="117212">
                  <a:moveTo>
                    <a:pt x="0" y="0"/>
                  </a:moveTo>
                  <a:lnTo>
                    <a:pt x="114044" y="117212"/>
                  </a:lnTo>
                  <a:lnTo>
                    <a:pt x="1140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21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5015088" y="3086100"/>
            <a:ext cx="2911811" cy="1640924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Title </a:t>
            </a:r>
            <a:br>
              <a:rPr lang="en-US"/>
            </a:br>
            <a:r>
              <a:rPr lang="en-US"/>
              <a:t>of the </a:t>
            </a:r>
            <a:br>
              <a:rPr lang="en-US"/>
            </a:br>
            <a:r>
              <a:rPr lang="en-US"/>
              <a:t>presentation</a:t>
            </a:r>
          </a:p>
        </p:txBody>
      </p:sp>
      <p:sp>
        <p:nvSpPr>
          <p:cNvPr id="1191" name="Freeform 194">
            <a:extLst>
              <a:ext uri="{FF2B5EF4-FFF2-40B4-BE49-F238E27FC236}">
                <a16:creationId xmlns:a16="http://schemas.microsoft.com/office/drawing/2014/main" id="{8898A858-3E4A-44E5-A721-9C1FA1D92591}"/>
              </a:ext>
            </a:extLst>
          </p:cNvPr>
          <p:cNvSpPr>
            <a:spLocks/>
          </p:cNvSpPr>
          <p:nvPr userDrawn="1"/>
        </p:nvSpPr>
        <p:spPr bwMode="auto">
          <a:xfrm>
            <a:off x="4040171" y="5168384"/>
            <a:ext cx="1647101" cy="1473162"/>
          </a:xfrm>
          <a:custGeom>
            <a:avLst/>
            <a:gdLst>
              <a:gd name="T0" fmla="*/ 320 w 465"/>
              <a:gd name="T1" fmla="*/ 416 h 416"/>
              <a:gd name="T2" fmla="*/ 465 w 465"/>
              <a:gd name="T3" fmla="*/ 416 h 416"/>
              <a:gd name="T4" fmla="*/ 465 w 465"/>
              <a:gd name="T5" fmla="*/ 17 h 416"/>
              <a:gd name="T6" fmla="*/ 325 w 465"/>
              <a:gd name="T7" fmla="*/ 18 h 416"/>
              <a:gd name="T8" fmla="*/ 313 w 465"/>
              <a:gd name="T9" fmla="*/ 18 h 416"/>
              <a:gd name="T10" fmla="*/ 271 w 465"/>
              <a:gd name="T11" fmla="*/ 0 h 416"/>
              <a:gd name="T12" fmla="*/ 0 w 465"/>
              <a:gd name="T13" fmla="*/ 271 h 416"/>
              <a:gd name="T14" fmla="*/ 320 w 465"/>
              <a:gd name="T15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5" h="416">
                <a:moveTo>
                  <a:pt x="320" y="416"/>
                </a:moveTo>
                <a:cubicBezTo>
                  <a:pt x="465" y="416"/>
                  <a:pt x="465" y="416"/>
                  <a:pt x="465" y="416"/>
                </a:cubicBezTo>
                <a:cubicBezTo>
                  <a:pt x="465" y="17"/>
                  <a:pt x="465" y="17"/>
                  <a:pt x="465" y="17"/>
                </a:cubicBezTo>
                <a:cubicBezTo>
                  <a:pt x="325" y="18"/>
                  <a:pt x="325" y="18"/>
                  <a:pt x="325" y="18"/>
                </a:cubicBezTo>
                <a:cubicBezTo>
                  <a:pt x="313" y="18"/>
                  <a:pt x="313" y="18"/>
                  <a:pt x="313" y="18"/>
                </a:cubicBezTo>
                <a:cubicBezTo>
                  <a:pt x="296" y="18"/>
                  <a:pt x="281" y="11"/>
                  <a:pt x="271" y="0"/>
                </a:cubicBezTo>
                <a:cubicBezTo>
                  <a:pt x="180" y="91"/>
                  <a:pt x="90" y="181"/>
                  <a:pt x="0" y="271"/>
                </a:cubicBezTo>
                <a:cubicBezTo>
                  <a:pt x="83" y="354"/>
                  <a:pt x="202" y="409"/>
                  <a:pt x="320" y="416"/>
                </a:cubicBezTo>
                <a:close/>
              </a:path>
            </a:pathLst>
          </a:custGeom>
          <a:solidFill>
            <a:srgbClr val="FBC43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2" name="Freeform 195">
            <a:extLst>
              <a:ext uri="{FF2B5EF4-FFF2-40B4-BE49-F238E27FC236}">
                <a16:creationId xmlns:a16="http://schemas.microsoft.com/office/drawing/2014/main" id="{C22A9FF3-5E19-47BF-B61E-6F116C8BD1E9}"/>
              </a:ext>
            </a:extLst>
          </p:cNvPr>
          <p:cNvSpPr>
            <a:spLocks/>
          </p:cNvSpPr>
          <p:nvPr userDrawn="1"/>
        </p:nvSpPr>
        <p:spPr bwMode="auto">
          <a:xfrm>
            <a:off x="5683723" y="5051241"/>
            <a:ext cx="2925025" cy="1767794"/>
          </a:xfrm>
          <a:custGeom>
            <a:avLst/>
            <a:gdLst>
              <a:gd name="T0" fmla="*/ 1827867 w 2616669"/>
              <a:gd name="T1" fmla="*/ 1422378 h 1580772"/>
              <a:gd name="T2" fmla="*/ 1827867 w 2616669"/>
              <a:gd name="T3" fmla="*/ 1580772 h 1580772"/>
              <a:gd name="T4" fmla="*/ 2616669 w 2616669"/>
              <a:gd name="T5" fmla="*/ 791970 h 1580772"/>
              <a:gd name="T6" fmla="*/ 1827867 w 2616669"/>
              <a:gd name="T7" fmla="*/ 0 h 1580772"/>
              <a:gd name="T8" fmla="*/ 1827867 w 2616669"/>
              <a:gd name="T9" fmla="*/ 158394 h 1580772"/>
              <a:gd name="T10" fmla="*/ 0 w 2616669"/>
              <a:gd name="T11" fmla="*/ 158394 h 1580772"/>
              <a:gd name="T12" fmla="*/ 0 w 2616669"/>
              <a:gd name="T13" fmla="*/ 1422378 h 1580772"/>
              <a:gd name="T14" fmla="*/ 1827867 w 2616669"/>
              <a:gd name="T15" fmla="*/ 1422378 h 1580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16669" h="1580772">
                <a:moveTo>
                  <a:pt x="1827867" y="1422378"/>
                </a:moveTo>
                <a:lnTo>
                  <a:pt x="1827867" y="1580772"/>
                </a:lnTo>
                <a:lnTo>
                  <a:pt x="2616669" y="791970"/>
                </a:lnTo>
                <a:lnTo>
                  <a:pt x="1827867" y="0"/>
                </a:lnTo>
                <a:lnTo>
                  <a:pt x="1827867" y="158394"/>
                </a:lnTo>
                <a:lnTo>
                  <a:pt x="0" y="158394"/>
                </a:lnTo>
                <a:lnTo>
                  <a:pt x="0" y="1422378"/>
                </a:lnTo>
                <a:lnTo>
                  <a:pt x="1827867" y="1422378"/>
                </a:lnTo>
                <a:close/>
              </a:path>
            </a:pathLst>
          </a:custGeom>
          <a:solidFill>
            <a:srgbClr val="59627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3" name="Freeform 196">
            <a:extLst>
              <a:ext uri="{FF2B5EF4-FFF2-40B4-BE49-F238E27FC236}">
                <a16:creationId xmlns:a16="http://schemas.microsoft.com/office/drawing/2014/main" id="{C00F9B14-9100-43B2-A53F-1372B0042CA8}"/>
              </a:ext>
            </a:extLst>
          </p:cNvPr>
          <p:cNvSpPr>
            <a:spLocks/>
          </p:cNvSpPr>
          <p:nvPr userDrawn="1"/>
        </p:nvSpPr>
        <p:spPr bwMode="auto">
          <a:xfrm>
            <a:off x="3534326" y="4834704"/>
            <a:ext cx="1466062" cy="1293898"/>
          </a:xfrm>
          <a:custGeom>
            <a:avLst/>
            <a:gdLst>
              <a:gd name="T0" fmla="*/ 0 w 414"/>
              <a:gd name="T1" fmla="*/ 37 h 365"/>
              <a:gd name="T2" fmla="*/ 143 w 414"/>
              <a:gd name="T3" fmla="*/ 365 h 365"/>
              <a:gd name="T4" fmla="*/ 414 w 414"/>
              <a:gd name="T5" fmla="*/ 94 h 365"/>
              <a:gd name="T6" fmla="*/ 395 w 414"/>
              <a:gd name="T7" fmla="*/ 51 h 365"/>
              <a:gd name="T8" fmla="*/ 395 w 414"/>
              <a:gd name="T9" fmla="*/ 0 h 365"/>
              <a:gd name="T10" fmla="*/ 0 w 414"/>
              <a:gd name="T11" fmla="*/ 0 h 365"/>
              <a:gd name="T12" fmla="*/ 0 w 414"/>
              <a:gd name="T13" fmla="*/ 37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4" h="365">
                <a:moveTo>
                  <a:pt x="0" y="37"/>
                </a:moveTo>
                <a:cubicBezTo>
                  <a:pt x="7" y="154"/>
                  <a:pt x="60" y="282"/>
                  <a:pt x="143" y="365"/>
                </a:cubicBezTo>
                <a:cubicBezTo>
                  <a:pt x="233" y="275"/>
                  <a:pt x="323" y="185"/>
                  <a:pt x="414" y="94"/>
                </a:cubicBezTo>
                <a:cubicBezTo>
                  <a:pt x="402" y="83"/>
                  <a:pt x="395" y="68"/>
                  <a:pt x="395" y="51"/>
                </a:cubicBezTo>
                <a:cubicBezTo>
                  <a:pt x="395" y="48"/>
                  <a:pt x="395" y="19"/>
                  <a:pt x="395" y="0"/>
                </a:cubicBezTo>
                <a:cubicBezTo>
                  <a:pt x="0" y="0"/>
                  <a:pt x="0" y="0"/>
                  <a:pt x="0" y="0"/>
                </a:cubicBezTo>
                <a:lnTo>
                  <a:pt x="0" y="37"/>
                </a:lnTo>
                <a:close/>
              </a:path>
            </a:pathLst>
          </a:custGeom>
          <a:solidFill>
            <a:srgbClr val="E9823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28" name="Picture 204" descr="MF0020101-IMG09">
            <a:extLst>
              <a:ext uri="{FF2B5EF4-FFF2-40B4-BE49-F238E27FC236}">
                <a16:creationId xmlns:a16="http://schemas.microsoft.com/office/drawing/2014/main" id="{FBF49E45-AD5D-4EE1-A278-71725336839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25" t="4974" r="27399" b="1812"/>
          <a:stretch/>
        </p:blipFill>
        <p:spPr bwMode="auto">
          <a:xfrm>
            <a:off x="731913" y="2026403"/>
            <a:ext cx="1408159" cy="1407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2">
            <a:extLst>
              <a:ext uri="{FF2B5EF4-FFF2-40B4-BE49-F238E27FC236}">
                <a16:creationId xmlns:a16="http://schemas.microsoft.com/office/drawing/2014/main" id="{C8E7D52A-78D2-4619-A53C-ADB9A7B0C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9589" y="-1"/>
            <a:ext cx="829236" cy="832970"/>
          </a:xfrm>
          <a:prstGeom prst="rect">
            <a:avLst/>
          </a:prstGeom>
          <a:solidFill>
            <a:srgbClr val="FBC43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Rectangle 97">
            <a:extLst>
              <a:ext uri="{FF2B5EF4-FFF2-40B4-BE49-F238E27FC236}">
                <a16:creationId xmlns:a16="http://schemas.microsoft.com/office/drawing/2014/main" id="{DEF4EEB7-9CFD-4678-9B52-2AEB4CFC673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180" y="2483967"/>
            <a:ext cx="6663207" cy="437403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61A68748-566F-4799-B03D-7A36EEDC8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1794" y="1662204"/>
            <a:ext cx="1662206" cy="832970"/>
          </a:xfrm>
          <a:prstGeom prst="rect">
            <a:avLst/>
          </a:prstGeom>
          <a:solidFill>
            <a:srgbClr val="BBDD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9578EB51-C6CC-479A-BF80-22BD41AA2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1794" y="1878851"/>
            <a:ext cx="1662206" cy="78442"/>
          </a:xfrm>
          <a:prstGeom prst="rect">
            <a:avLst/>
          </a:prstGeom>
          <a:solidFill>
            <a:srgbClr val="2D9B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A1DF1DCA-6EAE-41F3-99A5-C54E4B3BB7EC}"/>
              </a:ext>
            </a:extLst>
          </p:cNvPr>
          <p:cNvGrpSpPr/>
          <p:nvPr userDrawn="1"/>
        </p:nvGrpSpPr>
        <p:grpSpPr>
          <a:xfrm>
            <a:off x="7481794" y="1662204"/>
            <a:ext cx="1662206" cy="832971"/>
            <a:chOff x="7481794" y="1662204"/>
            <a:chExt cx="1662206" cy="832971"/>
          </a:xfrm>
        </p:grpSpPr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0F7D2DDD-D634-4C3E-88B8-867B50C0A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5501" y="2420469"/>
              <a:ext cx="698499" cy="74706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E9364A88-65B4-4323-B7D7-84FD42BDDE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5501" y="2312146"/>
              <a:ext cx="698499" cy="74706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6BE71471-5827-4E08-8A3B-3F7D9D92CE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5501" y="2203822"/>
              <a:ext cx="698499" cy="74706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188216E9-CD93-4F49-BD07-FD36FC858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5501" y="2095499"/>
              <a:ext cx="698499" cy="74706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1">
              <a:extLst>
                <a:ext uri="{FF2B5EF4-FFF2-40B4-BE49-F238E27FC236}">
                  <a16:creationId xmlns:a16="http://schemas.microsoft.com/office/drawing/2014/main" id="{E3B4DF03-3B6F-4650-A897-1DD35217FF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5501" y="1987175"/>
              <a:ext cx="698499" cy="78441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24F548CA-C6DD-4282-958D-068542292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1794" y="1770528"/>
              <a:ext cx="1662206" cy="78441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3A04A2FC-E087-44C5-9160-1B93C3BB4E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1794" y="1662204"/>
              <a:ext cx="1662206" cy="78442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" name="Freeform 17">
            <a:extLst>
              <a:ext uri="{FF2B5EF4-FFF2-40B4-BE49-F238E27FC236}">
                <a16:creationId xmlns:a16="http://schemas.microsoft.com/office/drawing/2014/main" id="{41266C90-CC62-48AB-AA43-98A6B6AD19FB}"/>
              </a:ext>
            </a:extLst>
          </p:cNvPr>
          <p:cNvSpPr>
            <a:spLocks/>
          </p:cNvSpPr>
          <p:nvPr/>
        </p:nvSpPr>
        <p:spPr bwMode="auto">
          <a:xfrm>
            <a:off x="6648825" y="-1"/>
            <a:ext cx="832970" cy="832970"/>
          </a:xfrm>
          <a:custGeom>
            <a:avLst/>
            <a:gdLst>
              <a:gd name="T0" fmla="*/ 712689 w 712689"/>
              <a:gd name="T1" fmla="*/ 0 h 712689"/>
              <a:gd name="T2" fmla="*/ 0 w 712689"/>
              <a:gd name="T3" fmla="*/ 0 h 712689"/>
              <a:gd name="T4" fmla="*/ 0 w 712689"/>
              <a:gd name="T5" fmla="*/ 712689 h 712689"/>
              <a:gd name="T6" fmla="*/ 712689 w 712689"/>
              <a:gd name="T7" fmla="*/ 0 h 712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2689" h="712689">
                <a:moveTo>
                  <a:pt x="712689" y="0"/>
                </a:moveTo>
                <a:lnTo>
                  <a:pt x="0" y="0"/>
                </a:lnTo>
                <a:lnTo>
                  <a:pt x="0" y="712689"/>
                </a:lnTo>
                <a:lnTo>
                  <a:pt x="712689" y="0"/>
                </a:lnTo>
                <a:close/>
              </a:path>
            </a:pathLst>
          </a:custGeom>
          <a:solidFill>
            <a:srgbClr val="2D9B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28">
            <a:extLst>
              <a:ext uri="{FF2B5EF4-FFF2-40B4-BE49-F238E27FC236}">
                <a16:creationId xmlns:a16="http://schemas.microsoft.com/office/drawing/2014/main" id="{6254823E-AED1-4DC0-B790-79E0DEE044AC}"/>
              </a:ext>
            </a:extLst>
          </p:cNvPr>
          <p:cNvSpPr>
            <a:spLocks/>
          </p:cNvSpPr>
          <p:nvPr/>
        </p:nvSpPr>
        <p:spPr bwMode="auto">
          <a:xfrm>
            <a:off x="0" y="832969"/>
            <a:ext cx="5819589" cy="1740647"/>
          </a:xfrm>
          <a:custGeom>
            <a:avLst/>
            <a:gdLst>
              <a:gd name="T0" fmla="*/ 67115 w 4979240"/>
              <a:gd name="T1" fmla="*/ 1489297 h 1489297"/>
              <a:gd name="T2" fmla="*/ 712690 w 4979240"/>
              <a:gd name="T3" fmla="*/ 1489297 h 1489297"/>
              <a:gd name="T4" fmla="*/ 712690 w 4979240"/>
              <a:gd name="T5" fmla="*/ 709493 h 1489297"/>
              <a:gd name="T6" fmla="*/ 4979240 w 4979240"/>
              <a:gd name="T7" fmla="*/ 709493 h 1489297"/>
              <a:gd name="T8" fmla="*/ 4979240 w 4979240"/>
              <a:gd name="T9" fmla="*/ 0 h 1489297"/>
              <a:gd name="T10" fmla="*/ 4266550 w 4979240"/>
              <a:gd name="T11" fmla="*/ 0 h 1489297"/>
              <a:gd name="T12" fmla="*/ 4266550 w 4979240"/>
              <a:gd name="T13" fmla="*/ 0 h 1489297"/>
              <a:gd name="T14" fmla="*/ 3557057 w 4979240"/>
              <a:gd name="T15" fmla="*/ 0 h 1489297"/>
              <a:gd name="T16" fmla="*/ 3557057 w 4979240"/>
              <a:gd name="T17" fmla="*/ 0 h 1489297"/>
              <a:gd name="T18" fmla="*/ 2844367 w 4979240"/>
              <a:gd name="T19" fmla="*/ 0 h 1489297"/>
              <a:gd name="T20" fmla="*/ 2844367 w 4979240"/>
              <a:gd name="T21" fmla="*/ 0 h 1489297"/>
              <a:gd name="T22" fmla="*/ 709494 w 4979240"/>
              <a:gd name="T23" fmla="*/ 0 h 1489297"/>
              <a:gd name="T24" fmla="*/ 0 w 4979240"/>
              <a:gd name="T25" fmla="*/ 712689 h 1489297"/>
              <a:gd name="T26" fmla="*/ 0 w 4979240"/>
              <a:gd name="T27" fmla="*/ 1422182 h 1489297"/>
              <a:gd name="T28" fmla="*/ 25568 w 4979240"/>
              <a:gd name="T29" fmla="*/ 1444554 h 1489297"/>
              <a:gd name="T30" fmla="*/ 67115 w 4979240"/>
              <a:gd name="T31" fmla="*/ 1489297 h 1489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9240" h="1489297">
                <a:moveTo>
                  <a:pt x="67115" y="1489297"/>
                </a:moveTo>
                <a:lnTo>
                  <a:pt x="712690" y="1489297"/>
                </a:lnTo>
                <a:lnTo>
                  <a:pt x="712690" y="709493"/>
                </a:lnTo>
                <a:lnTo>
                  <a:pt x="4979240" y="709493"/>
                </a:lnTo>
                <a:lnTo>
                  <a:pt x="4979240" y="0"/>
                </a:lnTo>
                <a:lnTo>
                  <a:pt x="4266550" y="0"/>
                </a:lnTo>
                <a:lnTo>
                  <a:pt x="4266550" y="0"/>
                </a:lnTo>
                <a:lnTo>
                  <a:pt x="3557057" y="0"/>
                </a:lnTo>
                <a:lnTo>
                  <a:pt x="3557057" y="0"/>
                </a:lnTo>
                <a:lnTo>
                  <a:pt x="2844367" y="0"/>
                </a:lnTo>
                <a:lnTo>
                  <a:pt x="2844367" y="0"/>
                </a:lnTo>
                <a:lnTo>
                  <a:pt x="709494" y="0"/>
                </a:lnTo>
                <a:lnTo>
                  <a:pt x="0" y="712689"/>
                </a:lnTo>
                <a:lnTo>
                  <a:pt x="0" y="1422182"/>
                </a:lnTo>
                <a:lnTo>
                  <a:pt x="25568" y="1444554"/>
                </a:lnTo>
                <a:lnTo>
                  <a:pt x="67115" y="1489297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31">
            <a:extLst>
              <a:ext uri="{FF2B5EF4-FFF2-40B4-BE49-F238E27FC236}">
                <a16:creationId xmlns:a16="http://schemas.microsoft.com/office/drawing/2014/main" id="{E5E43E5C-EE1C-461C-851C-D95B80DBCD21}"/>
              </a:ext>
            </a:extLst>
          </p:cNvPr>
          <p:cNvSpPr>
            <a:spLocks noEditPoints="1"/>
          </p:cNvSpPr>
          <p:nvPr/>
        </p:nvSpPr>
        <p:spPr bwMode="auto">
          <a:xfrm>
            <a:off x="4986618" y="-1"/>
            <a:ext cx="1662207" cy="832970"/>
          </a:xfrm>
          <a:custGeom>
            <a:avLst/>
            <a:gdLst>
              <a:gd name="T0" fmla="*/ 712690 w 1422184"/>
              <a:gd name="T1" fmla="*/ 159795 h 712689"/>
              <a:gd name="T2" fmla="*/ 712690 w 1422184"/>
              <a:gd name="T3" fmla="*/ 278044 h 712689"/>
              <a:gd name="T4" fmla="*/ 341964 w 1422184"/>
              <a:gd name="T5" fmla="*/ 370726 h 712689"/>
              <a:gd name="T6" fmla="*/ 185364 w 1422184"/>
              <a:gd name="T7" fmla="*/ 527326 h 712689"/>
              <a:gd name="T8" fmla="*/ 712690 w 1422184"/>
              <a:gd name="T9" fmla="*/ 620007 h 712689"/>
              <a:gd name="T10" fmla="*/ 712690 w 1422184"/>
              <a:gd name="T11" fmla="*/ 712689 h 712689"/>
              <a:gd name="T12" fmla="*/ 712690 w 1422184"/>
              <a:gd name="T13" fmla="*/ 0 h 712689"/>
              <a:gd name="T14" fmla="*/ 1358265 w 1422184"/>
              <a:gd name="T15" fmla="*/ 92681 h 712689"/>
              <a:gd name="T16" fmla="*/ 1358265 w 1422184"/>
              <a:gd name="T17" fmla="*/ 185363 h 712689"/>
              <a:gd name="T18" fmla="*/ 1358265 w 1422184"/>
              <a:gd name="T19" fmla="*/ 278044 h 712689"/>
              <a:gd name="T20" fmla="*/ 1358265 w 1422184"/>
              <a:gd name="T21" fmla="*/ 370726 h 712689"/>
              <a:gd name="T22" fmla="*/ 1358265 w 1422184"/>
              <a:gd name="T23" fmla="*/ 463407 h 712689"/>
              <a:gd name="T24" fmla="*/ 1358265 w 1422184"/>
              <a:gd name="T25" fmla="*/ 552893 h 712689"/>
              <a:gd name="T26" fmla="*/ 1358265 w 1422184"/>
              <a:gd name="T27" fmla="*/ 645575 h 712689"/>
              <a:gd name="T28" fmla="*/ 1265584 w 1422184"/>
              <a:gd name="T29" fmla="*/ 92681 h 712689"/>
              <a:gd name="T30" fmla="*/ 1265584 w 1422184"/>
              <a:gd name="T31" fmla="*/ 185363 h 712689"/>
              <a:gd name="T32" fmla="*/ 1265584 w 1422184"/>
              <a:gd name="T33" fmla="*/ 278044 h 712689"/>
              <a:gd name="T34" fmla="*/ 1265584 w 1422184"/>
              <a:gd name="T35" fmla="*/ 370726 h 712689"/>
              <a:gd name="T36" fmla="*/ 1265584 w 1422184"/>
              <a:gd name="T37" fmla="*/ 463407 h 712689"/>
              <a:gd name="T38" fmla="*/ 1265584 w 1422184"/>
              <a:gd name="T39" fmla="*/ 552893 h 712689"/>
              <a:gd name="T40" fmla="*/ 1265584 w 1422184"/>
              <a:gd name="T41" fmla="*/ 645575 h 712689"/>
              <a:gd name="T42" fmla="*/ 1172902 w 1422184"/>
              <a:gd name="T43" fmla="*/ 92681 h 712689"/>
              <a:gd name="T44" fmla="*/ 1172902 w 1422184"/>
              <a:gd name="T45" fmla="*/ 185363 h 712689"/>
              <a:gd name="T46" fmla="*/ 1172902 w 1422184"/>
              <a:gd name="T47" fmla="*/ 278044 h 712689"/>
              <a:gd name="T48" fmla="*/ 1172902 w 1422184"/>
              <a:gd name="T49" fmla="*/ 370726 h 712689"/>
              <a:gd name="T50" fmla="*/ 1172902 w 1422184"/>
              <a:gd name="T51" fmla="*/ 463407 h 712689"/>
              <a:gd name="T52" fmla="*/ 1172902 w 1422184"/>
              <a:gd name="T53" fmla="*/ 552893 h 712689"/>
              <a:gd name="T54" fmla="*/ 1172902 w 1422184"/>
              <a:gd name="T55" fmla="*/ 645575 h 712689"/>
              <a:gd name="T56" fmla="*/ 1080220 w 1422184"/>
              <a:gd name="T57" fmla="*/ 92681 h 712689"/>
              <a:gd name="T58" fmla="*/ 1080220 w 1422184"/>
              <a:gd name="T59" fmla="*/ 185363 h 712689"/>
              <a:gd name="T60" fmla="*/ 1080220 w 1422184"/>
              <a:gd name="T61" fmla="*/ 278044 h 712689"/>
              <a:gd name="T62" fmla="*/ 1080220 w 1422184"/>
              <a:gd name="T63" fmla="*/ 370726 h 712689"/>
              <a:gd name="T64" fmla="*/ 1080220 w 1422184"/>
              <a:gd name="T65" fmla="*/ 463407 h 712689"/>
              <a:gd name="T66" fmla="*/ 1080220 w 1422184"/>
              <a:gd name="T67" fmla="*/ 552893 h 712689"/>
              <a:gd name="T68" fmla="*/ 1080220 w 1422184"/>
              <a:gd name="T69" fmla="*/ 645575 h 712689"/>
              <a:gd name="T70" fmla="*/ 987539 w 1422184"/>
              <a:gd name="T71" fmla="*/ 92681 h 712689"/>
              <a:gd name="T72" fmla="*/ 987539 w 1422184"/>
              <a:gd name="T73" fmla="*/ 185363 h 712689"/>
              <a:gd name="T74" fmla="*/ 987539 w 1422184"/>
              <a:gd name="T75" fmla="*/ 278044 h 712689"/>
              <a:gd name="T76" fmla="*/ 987539 w 1422184"/>
              <a:gd name="T77" fmla="*/ 370726 h 712689"/>
              <a:gd name="T78" fmla="*/ 987539 w 1422184"/>
              <a:gd name="T79" fmla="*/ 463407 h 712689"/>
              <a:gd name="T80" fmla="*/ 987539 w 1422184"/>
              <a:gd name="T81" fmla="*/ 552893 h 712689"/>
              <a:gd name="T82" fmla="*/ 987539 w 1422184"/>
              <a:gd name="T83" fmla="*/ 645575 h 712689"/>
              <a:gd name="T84" fmla="*/ 898053 w 1422184"/>
              <a:gd name="T85" fmla="*/ 92681 h 712689"/>
              <a:gd name="T86" fmla="*/ 898053 w 1422184"/>
              <a:gd name="T87" fmla="*/ 185363 h 712689"/>
              <a:gd name="T88" fmla="*/ 898053 w 1422184"/>
              <a:gd name="T89" fmla="*/ 278044 h 712689"/>
              <a:gd name="T90" fmla="*/ 898053 w 1422184"/>
              <a:gd name="T91" fmla="*/ 370726 h 712689"/>
              <a:gd name="T92" fmla="*/ 898053 w 1422184"/>
              <a:gd name="T93" fmla="*/ 463407 h 712689"/>
              <a:gd name="T94" fmla="*/ 898053 w 1422184"/>
              <a:gd name="T95" fmla="*/ 552893 h 712689"/>
              <a:gd name="T96" fmla="*/ 898053 w 1422184"/>
              <a:gd name="T97" fmla="*/ 645575 h 712689"/>
              <a:gd name="T98" fmla="*/ 805372 w 1422184"/>
              <a:gd name="T99" fmla="*/ 92681 h 712689"/>
              <a:gd name="T100" fmla="*/ 805372 w 1422184"/>
              <a:gd name="T101" fmla="*/ 185363 h 712689"/>
              <a:gd name="T102" fmla="*/ 805372 w 1422184"/>
              <a:gd name="T103" fmla="*/ 278044 h 712689"/>
              <a:gd name="T104" fmla="*/ 805372 w 1422184"/>
              <a:gd name="T105" fmla="*/ 370726 h 712689"/>
              <a:gd name="T106" fmla="*/ 805372 w 1422184"/>
              <a:gd name="T107" fmla="*/ 463407 h 712689"/>
              <a:gd name="T108" fmla="*/ 805372 w 1422184"/>
              <a:gd name="T109" fmla="*/ 552893 h 712689"/>
              <a:gd name="T110" fmla="*/ 805372 w 1422184"/>
              <a:gd name="T111" fmla="*/ 645575 h 712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422184" h="712689">
                <a:moveTo>
                  <a:pt x="712690" y="67114"/>
                </a:moveTo>
                <a:lnTo>
                  <a:pt x="712690" y="92681"/>
                </a:lnTo>
                <a:lnTo>
                  <a:pt x="620008" y="92681"/>
                </a:lnTo>
                <a:lnTo>
                  <a:pt x="556090" y="159795"/>
                </a:lnTo>
                <a:lnTo>
                  <a:pt x="712690" y="159795"/>
                </a:lnTo>
                <a:lnTo>
                  <a:pt x="712690" y="185363"/>
                </a:lnTo>
                <a:lnTo>
                  <a:pt x="527327" y="185363"/>
                </a:lnTo>
                <a:lnTo>
                  <a:pt x="463408" y="252477"/>
                </a:lnTo>
                <a:lnTo>
                  <a:pt x="712690" y="252477"/>
                </a:lnTo>
                <a:lnTo>
                  <a:pt x="712690" y="278044"/>
                </a:lnTo>
                <a:lnTo>
                  <a:pt x="434645" y="278044"/>
                </a:lnTo>
                <a:lnTo>
                  <a:pt x="370727" y="341963"/>
                </a:lnTo>
                <a:lnTo>
                  <a:pt x="712690" y="341963"/>
                </a:lnTo>
                <a:lnTo>
                  <a:pt x="712690" y="370726"/>
                </a:lnTo>
                <a:lnTo>
                  <a:pt x="341964" y="370726"/>
                </a:lnTo>
                <a:lnTo>
                  <a:pt x="278045" y="434644"/>
                </a:lnTo>
                <a:lnTo>
                  <a:pt x="712690" y="434644"/>
                </a:lnTo>
                <a:lnTo>
                  <a:pt x="712690" y="463407"/>
                </a:lnTo>
                <a:lnTo>
                  <a:pt x="252478" y="463407"/>
                </a:lnTo>
                <a:lnTo>
                  <a:pt x="185364" y="527326"/>
                </a:lnTo>
                <a:lnTo>
                  <a:pt x="712690" y="527326"/>
                </a:lnTo>
                <a:lnTo>
                  <a:pt x="712690" y="556089"/>
                </a:lnTo>
                <a:lnTo>
                  <a:pt x="159796" y="556089"/>
                </a:lnTo>
                <a:lnTo>
                  <a:pt x="92682" y="620007"/>
                </a:lnTo>
                <a:lnTo>
                  <a:pt x="712690" y="620007"/>
                </a:lnTo>
                <a:lnTo>
                  <a:pt x="712690" y="645575"/>
                </a:lnTo>
                <a:lnTo>
                  <a:pt x="67115" y="645575"/>
                </a:lnTo>
                <a:lnTo>
                  <a:pt x="0" y="712689"/>
                </a:lnTo>
                <a:lnTo>
                  <a:pt x="712690" y="712689"/>
                </a:lnTo>
                <a:lnTo>
                  <a:pt x="712690" y="712689"/>
                </a:lnTo>
                <a:lnTo>
                  <a:pt x="712690" y="712689"/>
                </a:lnTo>
                <a:lnTo>
                  <a:pt x="712690" y="712689"/>
                </a:lnTo>
                <a:lnTo>
                  <a:pt x="1422184" y="712689"/>
                </a:lnTo>
                <a:lnTo>
                  <a:pt x="1422184" y="0"/>
                </a:lnTo>
                <a:lnTo>
                  <a:pt x="712690" y="0"/>
                </a:lnTo>
                <a:lnTo>
                  <a:pt x="645576" y="67114"/>
                </a:lnTo>
                <a:lnTo>
                  <a:pt x="712690" y="67114"/>
                </a:lnTo>
                <a:close/>
                <a:moveTo>
                  <a:pt x="1332698" y="67114"/>
                </a:moveTo>
                <a:lnTo>
                  <a:pt x="1358265" y="67114"/>
                </a:lnTo>
                <a:lnTo>
                  <a:pt x="1358265" y="92681"/>
                </a:lnTo>
                <a:lnTo>
                  <a:pt x="1332698" y="92681"/>
                </a:lnTo>
                <a:lnTo>
                  <a:pt x="1332698" y="67114"/>
                </a:lnTo>
                <a:close/>
                <a:moveTo>
                  <a:pt x="1332698" y="159795"/>
                </a:moveTo>
                <a:lnTo>
                  <a:pt x="1358265" y="159795"/>
                </a:lnTo>
                <a:lnTo>
                  <a:pt x="1358265" y="185363"/>
                </a:lnTo>
                <a:lnTo>
                  <a:pt x="1332698" y="185363"/>
                </a:lnTo>
                <a:lnTo>
                  <a:pt x="1332698" y="159795"/>
                </a:lnTo>
                <a:close/>
                <a:moveTo>
                  <a:pt x="1332698" y="249281"/>
                </a:moveTo>
                <a:lnTo>
                  <a:pt x="1358265" y="249281"/>
                </a:lnTo>
                <a:lnTo>
                  <a:pt x="1358265" y="278044"/>
                </a:lnTo>
                <a:lnTo>
                  <a:pt x="1332698" y="278044"/>
                </a:lnTo>
                <a:lnTo>
                  <a:pt x="1332698" y="249281"/>
                </a:lnTo>
                <a:close/>
                <a:moveTo>
                  <a:pt x="1332698" y="341963"/>
                </a:moveTo>
                <a:lnTo>
                  <a:pt x="1358265" y="341963"/>
                </a:lnTo>
                <a:lnTo>
                  <a:pt x="1358265" y="370726"/>
                </a:lnTo>
                <a:lnTo>
                  <a:pt x="1332698" y="370726"/>
                </a:lnTo>
                <a:lnTo>
                  <a:pt x="1332698" y="341963"/>
                </a:lnTo>
                <a:close/>
                <a:moveTo>
                  <a:pt x="1332698" y="434644"/>
                </a:moveTo>
                <a:lnTo>
                  <a:pt x="1358265" y="434644"/>
                </a:lnTo>
                <a:lnTo>
                  <a:pt x="1358265" y="463407"/>
                </a:lnTo>
                <a:lnTo>
                  <a:pt x="1332698" y="463407"/>
                </a:lnTo>
                <a:lnTo>
                  <a:pt x="1332698" y="434644"/>
                </a:lnTo>
                <a:close/>
                <a:moveTo>
                  <a:pt x="1332698" y="527326"/>
                </a:moveTo>
                <a:lnTo>
                  <a:pt x="1358265" y="527326"/>
                </a:lnTo>
                <a:lnTo>
                  <a:pt x="1358265" y="552893"/>
                </a:lnTo>
                <a:lnTo>
                  <a:pt x="1332698" y="552893"/>
                </a:lnTo>
                <a:lnTo>
                  <a:pt x="1332698" y="527326"/>
                </a:lnTo>
                <a:close/>
                <a:moveTo>
                  <a:pt x="1332698" y="620007"/>
                </a:moveTo>
                <a:lnTo>
                  <a:pt x="1358265" y="620007"/>
                </a:lnTo>
                <a:lnTo>
                  <a:pt x="1358265" y="645575"/>
                </a:lnTo>
                <a:lnTo>
                  <a:pt x="1332698" y="645575"/>
                </a:lnTo>
                <a:lnTo>
                  <a:pt x="1332698" y="620007"/>
                </a:lnTo>
                <a:close/>
                <a:moveTo>
                  <a:pt x="1240016" y="67114"/>
                </a:moveTo>
                <a:lnTo>
                  <a:pt x="1265584" y="67114"/>
                </a:lnTo>
                <a:lnTo>
                  <a:pt x="1265584" y="92681"/>
                </a:lnTo>
                <a:lnTo>
                  <a:pt x="1240016" y="92681"/>
                </a:lnTo>
                <a:lnTo>
                  <a:pt x="1240016" y="67114"/>
                </a:lnTo>
                <a:close/>
                <a:moveTo>
                  <a:pt x="1240016" y="159795"/>
                </a:moveTo>
                <a:lnTo>
                  <a:pt x="1265584" y="159795"/>
                </a:lnTo>
                <a:lnTo>
                  <a:pt x="1265584" y="185363"/>
                </a:lnTo>
                <a:lnTo>
                  <a:pt x="1240016" y="185363"/>
                </a:lnTo>
                <a:lnTo>
                  <a:pt x="1240016" y="159795"/>
                </a:lnTo>
                <a:close/>
                <a:moveTo>
                  <a:pt x="1240016" y="249281"/>
                </a:moveTo>
                <a:lnTo>
                  <a:pt x="1265584" y="249281"/>
                </a:lnTo>
                <a:lnTo>
                  <a:pt x="1265584" y="278044"/>
                </a:lnTo>
                <a:lnTo>
                  <a:pt x="1240016" y="278044"/>
                </a:lnTo>
                <a:lnTo>
                  <a:pt x="1240016" y="249281"/>
                </a:lnTo>
                <a:close/>
                <a:moveTo>
                  <a:pt x="1240016" y="341963"/>
                </a:moveTo>
                <a:lnTo>
                  <a:pt x="1265584" y="341963"/>
                </a:lnTo>
                <a:lnTo>
                  <a:pt x="1265584" y="370726"/>
                </a:lnTo>
                <a:lnTo>
                  <a:pt x="1240016" y="370726"/>
                </a:lnTo>
                <a:lnTo>
                  <a:pt x="1240016" y="341963"/>
                </a:lnTo>
                <a:close/>
                <a:moveTo>
                  <a:pt x="1240016" y="434644"/>
                </a:moveTo>
                <a:lnTo>
                  <a:pt x="1265584" y="434644"/>
                </a:lnTo>
                <a:lnTo>
                  <a:pt x="1265584" y="463407"/>
                </a:lnTo>
                <a:lnTo>
                  <a:pt x="1240016" y="463407"/>
                </a:lnTo>
                <a:lnTo>
                  <a:pt x="1240016" y="434644"/>
                </a:lnTo>
                <a:close/>
                <a:moveTo>
                  <a:pt x="1240016" y="527326"/>
                </a:moveTo>
                <a:lnTo>
                  <a:pt x="1265584" y="527326"/>
                </a:lnTo>
                <a:lnTo>
                  <a:pt x="1265584" y="552893"/>
                </a:lnTo>
                <a:lnTo>
                  <a:pt x="1240016" y="552893"/>
                </a:lnTo>
                <a:lnTo>
                  <a:pt x="1240016" y="527326"/>
                </a:lnTo>
                <a:close/>
                <a:moveTo>
                  <a:pt x="1240016" y="620007"/>
                </a:moveTo>
                <a:lnTo>
                  <a:pt x="1265584" y="620007"/>
                </a:lnTo>
                <a:lnTo>
                  <a:pt x="1265584" y="645575"/>
                </a:lnTo>
                <a:lnTo>
                  <a:pt x="1240016" y="645575"/>
                </a:lnTo>
                <a:lnTo>
                  <a:pt x="1240016" y="620007"/>
                </a:lnTo>
                <a:close/>
                <a:moveTo>
                  <a:pt x="1147335" y="67114"/>
                </a:moveTo>
                <a:lnTo>
                  <a:pt x="1172902" y="67114"/>
                </a:lnTo>
                <a:lnTo>
                  <a:pt x="1172902" y="92681"/>
                </a:lnTo>
                <a:lnTo>
                  <a:pt x="1147335" y="92681"/>
                </a:lnTo>
                <a:lnTo>
                  <a:pt x="1147335" y="67114"/>
                </a:lnTo>
                <a:close/>
                <a:moveTo>
                  <a:pt x="1147335" y="159795"/>
                </a:moveTo>
                <a:lnTo>
                  <a:pt x="1172902" y="159795"/>
                </a:lnTo>
                <a:lnTo>
                  <a:pt x="1172902" y="185363"/>
                </a:lnTo>
                <a:lnTo>
                  <a:pt x="1147335" y="185363"/>
                </a:lnTo>
                <a:lnTo>
                  <a:pt x="1147335" y="159795"/>
                </a:lnTo>
                <a:close/>
                <a:moveTo>
                  <a:pt x="1147335" y="249281"/>
                </a:moveTo>
                <a:lnTo>
                  <a:pt x="1172902" y="249281"/>
                </a:lnTo>
                <a:lnTo>
                  <a:pt x="1172902" y="278044"/>
                </a:lnTo>
                <a:lnTo>
                  <a:pt x="1147335" y="278044"/>
                </a:lnTo>
                <a:lnTo>
                  <a:pt x="1147335" y="249281"/>
                </a:lnTo>
                <a:close/>
                <a:moveTo>
                  <a:pt x="1147335" y="341963"/>
                </a:moveTo>
                <a:lnTo>
                  <a:pt x="1172902" y="341963"/>
                </a:lnTo>
                <a:lnTo>
                  <a:pt x="1172902" y="370726"/>
                </a:lnTo>
                <a:lnTo>
                  <a:pt x="1147335" y="370726"/>
                </a:lnTo>
                <a:lnTo>
                  <a:pt x="1147335" y="341963"/>
                </a:lnTo>
                <a:close/>
                <a:moveTo>
                  <a:pt x="1147335" y="434644"/>
                </a:moveTo>
                <a:lnTo>
                  <a:pt x="1172902" y="434644"/>
                </a:lnTo>
                <a:lnTo>
                  <a:pt x="1172902" y="463407"/>
                </a:lnTo>
                <a:lnTo>
                  <a:pt x="1147335" y="463407"/>
                </a:lnTo>
                <a:lnTo>
                  <a:pt x="1147335" y="434644"/>
                </a:lnTo>
                <a:close/>
                <a:moveTo>
                  <a:pt x="1147335" y="527326"/>
                </a:moveTo>
                <a:lnTo>
                  <a:pt x="1172902" y="527326"/>
                </a:lnTo>
                <a:lnTo>
                  <a:pt x="1172902" y="552893"/>
                </a:lnTo>
                <a:lnTo>
                  <a:pt x="1147335" y="552893"/>
                </a:lnTo>
                <a:lnTo>
                  <a:pt x="1147335" y="527326"/>
                </a:lnTo>
                <a:close/>
                <a:moveTo>
                  <a:pt x="1147335" y="620007"/>
                </a:moveTo>
                <a:lnTo>
                  <a:pt x="1172902" y="620007"/>
                </a:lnTo>
                <a:lnTo>
                  <a:pt x="1172902" y="645575"/>
                </a:lnTo>
                <a:lnTo>
                  <a:pt x="1147335" y="645575"/>
                </a:lnTo>
                <a:lnTo>
                  <a:pt x="1147335" y="620007"/>
                </a:lnTo>
                <a:close/>
                <a:moveTo>
                  <a:pt x="1054653" y="67114"/>
                </a:moveTo>
                <a:lnTo>
                  <a:pt x="1080220" y="67114"/>
                </a:lnTo>
                <a:lnTo>
                  <a:pt x="1080220" y="92681"/>
                </a:lnTo>
                <a:lnTo>
                  <a:pt x="1054653" y="92681"/>
                </a:lnTo>
                <a:lnTo>
                  <a:pt x="1054653" y="67114"/>
                </a:lnTo>
                <a:close/>
                <a:moveTo>
                  <a:pt x="1054653" y="159795"/>
                </a:moveTo>
                <a:lnTo>
                  <a:pt x="1080220" y="159795"/>
                </a:lnTo>
                <a:lnTo>
                  <a:pt x="1080220" y="185363"/>
                </a:lnTo>
                <a:lnTo>
                  <a:pt x="1054653" y="185363"/>
                </a:lnTo>
                <a:lnTo>
                  <a:pt x="1054653" y="159795"/>
                </a:lnTo>
                <a:close/>
                <a:moveTo>
                  <a:pt x="1054653" y="249281"/>
                </a:moveTo>
                <a:lnTo>
                  <a:pt x="1080220" y="249281"/>
                </a:lnTo>
                <a:lnTo>
                  <a:pt x="1080220" y="278044"/>
                </a:lnTo>
                <a:lnTo>
                  <a:pt x="1054653" y="278044"/>
                </a:lnTo>
                <a:lnTo>
                  <a:pt x="1054653" y="249281"/>
                </a:lnTo>
                <a:close/>
                <a:moveTo>
                  <a:pt x="1054653" y="341963"/>
                </a:moveTo>
                <a:lnTo>
                  <a:pt x="1080220" y="341963"/>
                </a:lnTo>
                <a:lnTo>
                  <a:pt x="1080220" y="370726"/>
                </a:lnTo>
                <a:lnTo>
                  <a:pt x="1054653" y="370726"/>
                </a:lnTo>
                <a:lnTo>
                  <a:pt x="1054653" y="341963"/>
                </a:lnTo>
                <a:close/>
                <a:moveTo>
                  <a:pt x="1054653" y="434644"/>
                </a:moveTo>
                <a:lnTo>
                  <a:pt x="1080220" y="434644"/>
                </a:lnTo>
                <a:lnTo>
                  <a:pt x="1080220" y="463407"/>
                </a:lnTo>
                <a:lnTo>
                  <a:pt x="1054653" y="463407"/>
                </a:lnTo>
                <a:lnTo>
                  <a:pt x="1054653" y="434644"/>
                </a:lnTo>
                <a:close/>
                <a:moveTo>
                  <a:pt x="1054653" y="527326"/>
                </a:moveTo>
                <a:lnTo>
                  <a:pt x="1080220" y="527326"/>
                </a:lnTo>
                <a:lnTo>
                  <a:pt x="1080220" y="552893"/>
                </a:lnTo>
                <a:lnTo>
                  <a:pt x="1054653" y="552893"/>
                </a:lnTo>
                <a:lnTo>
                  <a:pt x="1054653" y="527326"/>
                </a:lnTo>
                <a:close/>
                <a:moveTo>
                  <a:pt x="1054653" y="620007"/>
                </a:moveTo>
                <a:lnTo>
                  <a:pt x="1080220" y="620007"/>
                </a:lnTo>
                <a:lnTo>
                  <a:pt x="1080220" y="645575"/>
                </a:lnTo>
                <a:lnTo>
                  <a:pt x="1054653" y="645575"/>
                </a:lnTo>
                <a:lnTo>
                  <a:pt x="1054653" y="620007"/>
                </a:lnTo>
                <a:close/>
                <a:moveTo>
                  <a:pt x="961972" y="67114"/>
                </a:moveTo>
                <a:lnTo>
                  <a:pt x="987539" y="67114"/>
                </a:lnTo>
                <a:lnTo>
                  <a:pt x="987539" y="92681"/>
                </a:lnTo>
                <a:lnTo>
                  <a:pt x="961972" y="92681"/>
                </a:lnTo>
                <a:lnTo>
                  <a:pt x="961972" y="67114"/>
                </a:lnTo>
                <a:close/>
                <a:moveTo>
                  <a:pt x="961972" y="159795"/>
                </a:moveTo>
                <a:lnTo>
                  <a:pt x="987539" y="159795"/>
                </a:lnTo>
                <a:lnTo>
                  <a:pt x="987539" y="185363"/>
                </a:lnTo>
                <a:lnTo>
                  <a:pt x="961972" y="185363"/>
                </a:lnTo>
                <a:lnTo>
                  <a:pt x="961972" y="159795"/>
                </a:lnTo>
                <a:close/>
                <a:moveTo>
                  <a:pt x="961972" y="249281"/>
                </a:moveTo>
                <a:lnTo>
                  <a:pt x="987539" y="249281"/>
                </a:lnTo>
                <a:lnTo>
                  <a:pt x="987539" y="278044"/>
                </a:lnTo>
                <a:lnTo>
                  <a:pt x="961972" y="278044"/>
                </a:lnTo>
                <a:lnTo>
                  <a:pt x="961972" y="249281"/>
                </a:lnTo>
                <a:close/>
                <a:moveTo>
                  <a:pt x="961972" y="341963"/>
                </a:moveTo>
                <a:lnTo>
                  <a:pt x="987539" y="341963"/>
                </a:lnTo>
                <a:lnTo>
                  <a:pt x="987539" y="370726"/>
                </a:lnTo>
                <a:lnTo>
                  <a:pt x="961972" y="370726"/>
                </a:lnTo>
                <a:lnTo>
                  <a:pt x="961972" y="341963"/>
                </a:lnTo>
                <a:close/>
                <a:moveTo>
                  <a:pt x="961972" y="434644"/>
                </a:moveTo>
                <a:lnTo>
                  <a:pt x="987539" y="434644"/>
                </a:lnTo>
                <a:lnTo>
                  <a:pt x="987539" y="463407"/>
                </a:lnTo>
                <a:lnTo>
                  <a:pt x="961972" y="463407"/>
                </a:lnTo>
                <a:lnTo>
                  <a:pt x="961972" y="434644"/>
                </a:lnTo>
                <a:close/>
                <a:moveTo>
                  <a:pt x="961972" y="527326"/>
                </a:moveTo>
                <a:lnTo>
                  <a:pt x="987539" y="527326"/>
                </a:lnTo>
                <a:lnTo>
                  <a:pt x="987539" y="552893"/>
                </a:lnTo>
                <a:lnTo>
                  <a:pt x="961972" y="552893"/>
                </a:lnTo>
                <a:lnTo>
                  <a:pt x="961972" y="527326"/>
                </a:lnTo>
                <a:close/>
                <a:moveTo>
                  <a:pt x="961972" y="620007"/>
                </a:moveTo>
                <a:lnTo>
                  <a:pt x="987539" y="620007"/>
                </a:lnTo>
                <a:lnTo>
                  <a:pt x="987539" y="645575"/>
                </a:lnTo>
                <a:lnTo>
                  <a:pt x="961972" y="645575"/>
                </a:lnTo>
                <a:lnTo>
                  <a:pt x="961972" y="620007"/>
                </a:lnTo>
                <a:close/>
                <a:moveTo>
                  <a:pt x="869290" y="67114"/>
                </a:moveTo>
                <a:lnTo>
                  <a:pt x="898053" y="67114"/>
                </a:lnTo>
                <a:lnTo>
                  <a:pt x="898053" y="92681"/>
                </a:lnTo>
                <a:lnTo>
                  <a:pt x="869290" y="92681"/>
                </a:lnTo>
                <a:lnTo>
                  <a:pt x="869290" y="67114"/>
                </a:lnTo>
                <a:close/>
                <a:moveTo>
                  <a:pt x="869290" y="159795"/>
                </a:moveTo>
                <a:lnTo>
                  <a:pt x="898053" y="159795"/>
                </a:lnTo>
                <a:lnTo>
                  <a:pt x="898053" y="185363"/>
                </a:lnTo>
                <a:lnTo>
                  <a:pt x="869290" y="185363"/>
                </a:lnTo>
                <a:lnTo>
                  <a:pt x="869290" y="159795"/>
                </a:lnTo>
                <a:close/>
                <a:moveTo>
                  <a:pt x="869290" y="249281"/>
                </a:moveTo>
                <a:lnTo>
                  <a:pt x="898053" y="249281"/>
                </a:lnTo>
                <a:lnTo>
                  <a:pt x="898053" y="278044"/>
                </a:lnTo>
                <a:lnTo>
                  <a:pt x="869290" y="278044"/>
                </a:lnTo>
                <a:lnTo>
                  <a:pt x="869290" y="249281"/>
                </a:lnTo>
                <a:close/>
                <a:moveTo>
                  <a:pt x="869290" y="341963"/>
                </a:moveTo>
                <a:lnTo>
                  <a:pt x="898053" y="341963"/>
                </a:lnTo>
                <a:lnTo>
                  <a:pt x="898053" y="370726"/>
                </a:lnTo>
                <a:lnTo>
                  <a:pt x="869290" y="370726"/>
                </a:lnTo>
                <a:lnTo>
                  <a:pt x="869290" y="341963"/>
                </a:lnTo>
                <a:close/>
                <a:moveTo>
                  <a:pt x="869290" y="434644"/>
                </a:moveTo>
                <a:lnTo>
                  <a:pt x="898053" y="434644"/>
                </a:lnTo>
                <a:lnTo>
                  <a:pt x="898053" y="463407"/>
                </a:lnTo>
                <a:lnTo>
                  <a:pt x="869290" y="463407"/>
                </a:lnTo>
                <a:lnTo>
                  <a:pt x="869290" y="434644"/>
                </a:lnTo>
                <a:close/>
                <a:moveTo>
                  <a:pt x="869290" y="527326"/>
                </a:moveTo>
                <a:lnTo>
                  <a:pt x="898053" y="527326"/>
                </a:lnTo>
                <a:lnTo>
                  <a:pt x="898053" y="552893"/>
                </a:lnTo>
                <a:lnTo>
                  <a:pt x="869290" y="552893"/>
                </a:lnTo>
                <a:lnTo>
                  <a:pt x="869290" y="527326"/>
                </a:lnTo>
                <a:close/>
                <a:moveTo>
                  <a:pt x="869290" y="620007"/>
                </a:moveTo>
                <a:lnTo>
                  <a:pt x="898053" y="620007"/>
                </a:lnTo>
                <a:lnTo>
                  <a:pt x="898053" y="645575"/>
                </a:lnTo>
                <a:lnTo>
                  <a:pt x="869290" y="645575"/>
                </a:lnTo>
                <a:lnTo>
                  <a:pt x="869290" y="620007"/>
                </a:lnTo>
                <a:close/>
                <a:moveTo>
                  <a:pt x="776608" y="67114"/>
                </a:moveTo>
                <a:lnTo>
                  <a:pt x="805372" y="67114"/>
                </a:lnTo>
                <a:lnTo>
                  <a:pt x="805372" y="92681"/>
                </a:lnTo>
                <a:lnTo>
                  <a:pt x="776608" y="92681"/>
                </a:lnTo>
                <a:lnTo>
                  <a:pt x="776608" y="67114"/>
                </a:lnTo>
                <a:close/>
                <a:moveTo>
                  <a:pt x="776608" y="159795"/>
                </a:moveTo>
                <a:lnTo>
                  <a:pt x="805372" y="159795"/>
                </a:lnTo>
                <a:lnTo>
                  <a:pt x="805372" y="185363"/>
                </a:lnTo>
                <a:lnTo>
                  <a:pt x="776608" y="185363"/>
                </a:lnTo>
                <a:lnTo>
                  <a:pt x="776608" y="159795"/>
                </a:lnTo>
                <a:close/>
                <a:moveTo>
                  <a:pt x="776608" y="249281"/>
                </a:moveTo>
                <a:lnTo>
                  <a:pt x="805372" y="249281"/>
                </a:lnTo>
                <a:lnTo>
                  <a:pt x="805372" y="278044"/>
                </a:lnTo>
                <a:lnTo>
                  <a:pt x="776608" y="278044"/>
                </a:lnTo>
                <a:lnTo>
                  <a:pt x="776608" y="249281"/>
                </a:lnTo>
                <a:close/>
                <a:moveTo>
                  <a:pt x="776608" y="341963"/>
                </a:moveTo>
                <a:lnTo>
                  <a:pt x="805372" y="341963"/>
                </a:lnTo>
                <a:lnTo>
                  <a:pt x="805372" y="370726"/>
                </a:lnTo>
                <a:lnTo>
                  <a:pt x="776608" y="370726"/>
                </a:lnTo>
                <a:lnTo>
                  <a:pt x="776608" y="341963"/>
                </a:lnTo>
                <a:close/>
                <a:moveTo>
                  <a:pt x="776608" y="434644"/>
                </a:moveTo>
                <a:lnTo>
                  <a:pt x="805372" y="434644"/>
                </a:lnTo>
                <a:lnTo>
                  <a:pt x="805372" y="463407"/>
                </a:lnTo>
                <a:lnTo>
                  <a:pt x="776608" y="463407"/>
                </a:lnTo>
                <a:lnTo>
                  <a:pt x="776608" y="434644"/>
                </a:lnTo>
                <a:close/>
                <a:moveTo>
                  <a:pt x="776608" y="527326"/>
                </a:moveTo>
                <a:lnTo>
                  <a:pt x="805372" y="527326"/>
                </a:lnTo>
                <a:lnTo>
                  <a:pt x="805372" y="552893"/>
                </a:lnTo>
                <a:lnTo>
                  <a:pt x="776608" y="552893"/>
                </a:lnTo>
                <a:lnTo>
                  <a:pt x="776608" y="527326"/>
                </a:lnTo>
                <a:close/>
                <a:moveTo>
                  <a:pt x="776608" y="620007"/>
                </a:moveTo>
                <a:lnTo>
                  <a:pt x="805372" y="620007"/>
                </a:lnTo>
                <a:lnTo>
                  <a:pt x="805372" y="645575"/>
                </a:lnTo>
                <a:lnTo>
                  <a:pt x="776608" y="645575"/>
                </a:lnTo>
                <a:lnTo>
                  <a:pt x="776608" y="620007"/>
                </a:lnTo>
                <a:close/>
              </a:path>
            </a:pathLst>
          </a:custGeom>
          <a:solidFill>
            <a:srgbClr val="E9823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33">
            <a:extLst>
              <a:ext uri="{FF2B5EF4-FFF2-40B4-BE49-F238E27FC236}">
                <a16:creationId xmlns:a16="http://schemas.microsoft.com/office/drawing/2014/main" id="{15965615-C94C-43F3-90A8-83781355A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737" y="1654274"/>
            <a:ext cx="829236" cy="832970"/>
          </a:xfrm>
          <a:prstGeom prst="rect">
            <a:avLst/>
          </a:prstGeom>
          <a:solidFill>
            <a:srgbClr val="FBC45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01C0F0D3-60F4-4C65-9EE2-B26779C7D9C1}"/>
              </a:ext>
            </a:extLst>
          </p:cNvPr>
          <p:cNvGrpSpPr/>
          <p:nvPr userDrawn="1"/>
        </p:nvGrpSpPr>
        <p:grpSpPr>
          <a:xfrm>
            <a:off x="-3737" y="1658010"/>
            <a:ext cx="829236" cy="829235"/>
            <a:chOff x="-3737" y="1665567"/>
            <a:chExt cx="829236" cy="829235"/>
          </a:xfrm>
        </p:grpSpPr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ECDB78E0-5A10-4165-BEB3-850C649E3871}"/>
                </a:ext>
              </a:extLst>
            </p:cNvPr>
            <p:cNvSpPr>
              <a:spLocks/>
            </p:cNvSpPr>
            <p:nvPr/>
          </p:nvSpPr>
          <p:spPr bwMode="auto">
            <a:xfrm>
              <a:off x="-3737" y="1665567"/>
              <a:ext cx="74705" cy="74707"/>
            </a:xfrm>
            <a:custGeom>
              <a:avLst/>
              <a:gdLst>
                <a:gd name="T0" fmla="*/ 0 w 63918"/>
                <a:gd name="T1" fmla="*/ 0 h 63919"/>
                <a:gd name="T2" fmla="*/ 0 w 63918"/>
                <a:gd name="T3" fmla="*/ 63919 h 63919"/>
                <a:gd name="T4" fmla="*/ 63918 w 63918"/>
                <a:gd name="T5" fmla="*/ 63919 h 63919"/>
                <a:gd name="T6" fmla="*/ 0 w 63918"/>
                <a:gd name="T7" fmla="*/ 0 h 63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918" h="63919">
                  <a:moveTo>
                    <a:pt x="0" y="0"/>
                  </a:moveTo>
                  <a:lnTo>
                    <a:pt x="0" y="63919"/>
                  </a:lnTo>
                  <a:lnTo>
                    <a:pt x="63918" y="639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E0C21DFC-CC39-4A76-B897-CAC9D96E27BA}"/>
                </a:ext>
              </a:extLst>
            </p:cNvPr>
            <p:cNvSpPr>
              <a:spLocks/>
            </p:cNvSpPr>
            <p:nvPr/>
          </p:nvSpPr>
          <p:spPr bwMode="auto">
            <a:xfrm>
              <a:off x="-3737" y="1770155"/>
              <a:ext cx="183029" cy="78441"/>
            </a:xfrm>
            <a:custGeom>
              <a:avLst/>
              <a:gdLst>
                <a:gd name="T0" fmla="*/ 0 w 156600"/>
                <a:gd name="T1" fmla="*/ 67114 h 67114"/>
                <a:gd name="T2" fmla="*/ 156600 w 156600"/>
                <a:gd name="T3" fmla="*/ 67114 h 67114"/>
                <a:gd name="T4" fmla="*/ 89486 w 156600"/>
                <a:gd name="T5" fmla="*/ 0 h 67114"/>
                <a:gd name="T6" fmla="*/ 0 w 156600"/>
                <a:gd name="T7" fmla="*/ 0 h 67114"/>
                <a:gd name="T8" fmla="*/ 0 w 156600"/>
                <a:gd name="T9" fmla="*/ 67114 h 67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600" h="67114">
                  <a:moveTo>
                    <a:pt x="0" y="67114"/>
                  </a:moveTo>
                  <a:lnTo>
                    <a:pt x="156600" y="67114"/>
                  </a:lnTo>
                  <a:lnTo>
                    <a:pt x="89486" y="0"/>
                  </a:lnTo>
                  <a:lnTo>
                    <a:pt x="0" y="0"/>
                  </a:lnTo>
                  <a:lnTo>
                    <a:pt x="0" y="67114"/>
                  </a:lnTo>
                  <a:close/>
                </a:path>
              </a:pathLst>
            </a:cu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6">
              <a:extLst>
                <a:ext uri="{FF2B5EF4-FFF2-40B4-BE49-F238E27FC236}">
                  <a16:creationId xmlns:a16="http://schemas.microsoft.com/office/drawing/2014/main" id="{7C4CBE72-DF4F-4E2A-839E-FEE76F5981B8}"/>
                </a:ext>
              </a:extLst>
            </p:cNvPr>
            <p:cNvSpPr>
              <a:spLocks/>
            </p:cNvSpPr>
            <p:nvPr/>
          </p:nvSpPr>
          <p:spPr bwMode="auto">
            <a:xfrm>
              <a:off x="-3737" y="1878478"/>
              <a:ext cx="291353" cy="78442"/>
            </a:xfrm>
            <a:custGeom>
              <a:avLst/>
              <a:gdLst>
                <a:gd name="T0" fmla="*/ 0 w 249282"/>
                <a:gd name="T1" fmla="*/ 67115 h 67115"/>
                <a:gd name="T2" fmla="*/ 249282 w 249282"/>
                <a:gd name="T3" fmla="*/ 67115 h 67115"/>
                <a:gd name="T4" fmla="*/ 182167 w 249282"/>
                <a:gd name="T5" fmla="*/ 0 h 67115"/>
                <a:gd name="T6" fmla="*/ 0 w 249282"/>
                <a:gd name="T7" fmla="*/ 0 h 67115"/>
                <a:gd name="T8" fmla="*/ 0 w 249282"/>
                <a:gd name="T9" fmla="*/ 67115 h 67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9282" h="67115">
                  <a:moveTo>
                    <a:pt x="0" y="67115"/>
                  </a:moveTo>
                  <a:lnTo>
                    <a:pt x="249282" y="67115"/>
                  </a:lnTo>
                  <a:lnTo>
                    <a:pt x="182167" y="0"/>
                  </a:lnTo>
                  <a:lnTo>
                    <a:pt x="0" y="0"/>
                  </a:lnTo>
                  <a:lnTo>
                    <a:pt x="0" y="67115"/>
                  </a:lnTo>
                  <a:close/>
                </a:path>
              </a:pathLst>
            </a:cu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7">
              <a:extLst>
                <a:ext uri="{FF2B5EF4-FFF2-40B4-BE49-F238E27FC236}">
                  <a16:creationId xmlns:a16="http://schemas.microsoft.com/office/drawing/2014/main" id="{C5403DE8-E10F-4A86-B679-9EFBF9789B06}"/>
                </a:ext>
              </a:extLst>
            </p:cNvPr>
            <p:cNvSpPr>
              <a:spLocks/>
            </p:cNvSpPr>
            <p:nvPr/>
          </p:nvSpPr>
          <p:spPr bwMode="auto">
            <a:xfrm>
              <a:off x="-3737" y="1986802"/>
              <a:ext cx="399676" cy="78441"/>
            </a:xfrm>
            <a:custGeom>
              <a:avLst/>
              <a:gdLst>
                <a:gd name="T0" fmla="*/ 0 w 341963"/>
                <a:gd name="T1" fmla="*/ 67114 h 67114"/>
                <a:gd name="T2" fmla="*/ 341963 w 341963"/>
                <a:gd name="T3" fmla="*/ 67114 h 67114"/>
                <a:gd name="T4" fmla="*/ 274849 w 341963"/>
                <a:gd name="T5" fmla="*/ 0 h 67114"/>
                <a:gd name="T6" fmla="*/ 0 w 341963"/>
                <a:gd name="T7" fmla="*/ 0 h 67114"/>
                <a:gd name="T8" fmla="*/ 0 w 341963"/>
                <a:gd name="T9" fmla="*/ 67114 h 67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963" h="67114">
                  <a:moveTo>
                    <a:pt x="0" y="67114"/>
                  </a:moveTo>
                  <a:lnTo>
                    <a:pt x="341963" y="67114"/>
                  </a:lnTo>
                  <a:lnTo>
                    <a:pt x="274849" y="0"/>
                  </a:lnTo>
                  <a:lnTo>
                    <a:pt x="0" y="0"/>
                  </a:lnTo>
                  <a:lnTo>
                    <a:pt x="0" y="67114"/>
                  </a:lnTo>
                  <a:close/>
                </a:path>
              </a:pathLst>
            </a:cu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7F694BBE-C21E-4A59-9C73-3AE17876AE92}"/>
                </a:ext>
              </a:extLst>
            </p:cNvPr>
            <p:cNvSpPr>
              <a:spLocks/>
            </p:cNvSpPr>
            <p:nvPr/>
          </p:nvSpPr>
          <p:spPr bwMode="auto">
            <a:xfrm>
              <a:off x="-3737" y="2095126"/>
              <a:ext cx="508000" cy="78441"/>
            </a:xfrm>
            <a:custGeom>
              <a:avLst/>
              <a:gdLst>
                <a:gd name="T0" fmla="*/ 0 w 434645"/>
                <a:gd name="T1" fmla="*/ 67114 h 67114"/>
                <a:gd name="T2" fmla="*/ 434645 w 434645"/>
                <a:gd name="T3" fmla="*/ 67114 h 67114"/>
                <a:gd name="T4" fmla="*/ 367531 w 434645"/>
                <a:gd name="T5" fmla="*/ 0 h 67114"/>
                <a:gd name="T6" fmla="*/ 0 w 434645"/>
                <a:gd name="T7" fmla="*/ 0 h 67114"/>
                <a:gd name="T8" fmla="*/ 0 w 434645"/>
                <a:gd name="T9" fmla="*/ 67114 h 67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4645" h="67114">
                  <a:moveTo>
                    <a:pt x="0" y="67114"/>
                  </a:moveTo>
                  <a:lnTo>
                    <a:pt x="434645" y="67114"/>
                  </a:lnTo>
                  <a:lnTo>
                    <a:pt x="367531" y="0"/>
                  </a:lnTo>
                  <a:lnTo>
                    <a:pt x="0" y="0"/>
                  </a:lnTo>
                  <a:lnTo>
                    <a:pt x="0" y="67114"/>
                  </a:lnTo>
                  <a:close/>
                </a:path>
              </a:pathLst>
            </a:cu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9">
              <a:extLst>
                <a:ext uri="{FF2B5EF4-FFF2-40B4-BE49-F238E27FC236}">
                  <a16:creationId xmlns:a16="http://schemas.microsoft.com/office/drawing/2014/main" id="{D8B7623E-C33B-4042-A7B1-0D243AB8091A}"/>
                </a:ext>
              </a:extLst>
            </p:cNvPr>
            <p:cNvSpPr>
              <a:spLocks/>
            </p:cNvSpPr>
            <p:nvPr/>
          </p:nvSpPr>
          <p:spPr bwMode="auto">
            <a:xfrm>
              <a:off x="-3737" y="2203449"/>
              <a:ext cx="612588" cy="74706"/>
            </a:xfrm>
            <a:custGeom>
              <a:avLst/>
              <a:gdLst>
                <a:gd name="T0" fmla="*/ 0 w 524130"/>
                <a:gd name="T1" fmla="*/ 63918 h 63918"/>
                <a:gd name="T2" fmla="*/ 524130 w 524130"/>
                <a:gd name="T3" fmla="*/ 63918 h 63918"/>
                <a:gd name="T4" fmla="*/ 460212 w 524130"/>
                <a:gd name="T5" fmla="*/ 0 h 63918"/>
                <a:gd name="T6" fmla="*/ 0 w 524130"/>
                <a:gd name="T7" fmla="*/ 0 h 63918"/>
                <a:gd name="T8" fmla="*/ 0 w 524130"/>
                <a:gd name="T9" fmla="*/ 63918 h 63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130" h="63918">
                  <a:moveTo>
                    <a:pt x="0" y="63918"/>
                  </a:moveTo>
                  <a:lnTo>
                    <a:pt x="524130" y="63918"/>
                  </a:lnTo>
                  <a:lnTo>
                    <a:pt x="460212" y="0"/>
                  </a:lnTo>
                  <a:lnTo>
                    <a:pt x="0" y="0"/>
                  </a:lnTo>
                  <a:lnTo>
                    <a:pt x="0" y="63918"/>
                  </a:lnTo>
                  <a:close/>
                </a:path>
              </a:pathLst>
            </a:cu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0">
              <a:extLst>
                <a:ext uri="{FF2B5EF4-FFF2-40B4-BE49-F238E27FC236}">
                  <a16:creationId xmlns:a16="http://schemas.microsoft.com/office/drawing/2014/main" id="{9C244294-071F-43B4-A4CF-8B2013687F20}"/>
                </a:ext>
              </a:extLst>
            </p:cNvPr>
            <p:cNvSpPr>
              <a:spLocks/>
            </p:cNvSpPr>
            <p:nvPr/>
          </p:nvSpPr>
          <p:spPr bwMode="auto">
            <a:xfrm>
              <a:off x="-3737" y="2311773"/>
              <a:ext cx="720912" cy="74706"/>
            </a:xfrm>
            <a:custGeom>
              <a:avLst/>
              <a:gdLst>
                <a:gd name="T0" fmla="*/ 0 w 616812"/>
                <a:gd name="T1" fmla="*/ 63918 h 63918"/>
                <a:gd name="T2" fmla="*/ 616812 w 616812"/>
                <a:gd name="T3" fmla="*/ 63918 h 63918"/>
                <a:gd name="T4" fmla="*/ 552894 w 616812"/>
                <a:gd name="T5" fmla="*/ 0 h 63918"/>
                <a:gd name="T6" fmla="*/ 0 w 616812"/>
                <a:gd name="T7" fmla="*/ 0 h 63918"/>
                <a:gd name="T8" fmla="*/ 0 w 616812"/>
                <a:gd name="T9" fmla="*/ 63918 h 63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6812" h="63918">
                  <a:moveTo>
                    <a:pt x="0" y="63918"/>
                  </a:moveTo>
                  <a:lnTo>
                    <a:pt x="616812" y="63918"/>
                  </a:lnTo>
                  <a:lnTo>
                    <a:pt x="552894" y="0"/>
                  </a:lnTo>
                  <a:lnTo>
                    <a:pt x="0" y="0"/>
                  </a:lnTo>
                  <a:lnTo>
                    <a:pt x="0" y="63918"/>
                  </a:lnTo>
                  <a:close/>
                </a:path>
              </a:pathLst>
            </a:cu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1">
              <a:extLst>
                <a:ext uri="{FF2B5EF4-FFF2-40B4-BE49-F238E27FC236}">
                  <a16:creationId xmlns:a16="http://schemas.microsoft.com/office/drawing/2014/main" id="{9F091EA3-DA83-4FFE-B490-114399E7AC2D}"/>
                </a:ext>
              </a:extLst>
            </p:cNvPr>
            <p:cNvSpPr>
              <a:spLocks/>
            </p:cNvSpPr>
            <p:nvPr/>
          </p:nvSpPr>
          <p:spPr bwMode="auto">
            <a:xfrm>
              <a:off x="-3737" y="2420096"/>
              <a:ext cx="829236" cy="74706"/>
            </a:xfrm>
            <a:custGeom>
              <a:avLst/>
              <a:gdLst>
                <a:gd name="T0" fmla="*/ 0 w 709494"/>
                <a:gd name="T1" fmla="*/ 63918 h 63918"/>
                <a:gd name="T2" fmla="*/ 709494 w 709494"/>
                <a:gd name="T3" fmla="*/ 63918 h 63918"/>
                <a:gd name="T4" fmla="*/ 645575 w 709494"/>
                <a:gd name="T5" fmla="*/ 0 h 63918"/>
                <a:gd name="T6" fmla="*/ 0 w 709494"/>
                <a:gd name="T7" fmla="*/ 0 h 63918"/>
                <a:gd name="T8" fmla="*/ 0 w 709494"/>
                <a:gd name="T9" fmla="*/ 63918 h 63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9494" h="63918">
                  <a:moveTo>
                    <a:pt x="0" y="63918"/>
                  </a:moveTo>
                  <a:lnTo>
                    <a:pt x="709494" y="63918"/>
                  </a:lnTo>
                  <a:lnTo>
                    <a:pt x="645575" y="0"/>
                  </a:lnTo>
                  <a:lnTo>
                    <a:pt x="0" y="0"/>
                  </a:lnTo>
                  <a:lnTo>
                    <a:pt x="0" y="63918"/>
                  </a:lnTo>
                  <a:close/>
                </a:path>
              </a:pathLst>
            </a:cu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6" name="Freeform 42">
            <a:extLst>
              <a:ext uri="{FF2B5EF4-FFF2-40B4-BE49-F238E27FC236}">
                <a16:creationId xmlns:a16="http://schemas.microsoft.com/office/drawing/2014/main" id="{963A05E4-3D4B-41BC-8FC3-F72F70013CA6}"/>
              </a:ext>
            </a:extLst>
          </p:cNvPr>
          <p:cNvSpPr>
            <a:spLocks/>
          </p:cNvSpPr>
          <p:nvPr/>
        </p:nvSpPr>
        <p:spPr bwMode="auto">
          <a:xfrm>
            <a:off x="272676" y="274642"/>
            <a:ext cx="556559" cy="952501"/>
          </a:xfrm>
          <a:custGeom>
            <a:avLst/>
            <a:gdLst>
              <a:gd name="T0" fmla="*/ 149 w 149"/>
              <a:gd name="T1" fmla="*/ 0 h 255"/>
              <a:gd name="T2" fmla="*/ 0 w 149"/>
              <a:gd name="T3" fmla="*/ 149 h 255"/>
              <a:gd name="T4" fmla="*/ 44 w 149"/>
              <a:gd name="T5" fmla="*/ 255 h 255"/>
              <a:gd name="T6" fmla="*/ 149 w 149"/>
              <a:gd name="T7" fmla="*/ 150 h 255"/>
              <a:gd name="T8" fmla="*/ 149 w 149"/>
              <a:gd name="T9" fmla="*/ 150 h 255"/>
              <a:gd name="T10" fmla="*/ 149 w 149"/>
              <a:gd name="T11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9" h="255">
                <a:moveTo>
                  <a:pt x="149" y="0"/>
                </a:moveTo>
                <a:cubicBezTo>
                  <a:pt x="67" y="0"/>
                  <a:pt x="0" y="67"/>
                  <a:pt x="0" y="149"/>
                </a:cubicBezTo>
                <a:cubicBezTo>
                  <a:pt x="0" y="191"/>
                  <a:pt x="17" y="228"/>
                  <a:pt x="44" y="255"/>
                </a:cubicBezTo>
                <a:cubicBezTo>
                  <a:pt x="149" y="150"/>
                  <a:pt x="149" y="150"/>
                  <a:pt x="149" y="150"/>
                </a:cubicBezTo>
                <a:cubicBezTo>
                  <a:pt x="149" y="150"/>
                  <a:pt x="149" y="150"/>
                  <a:pt x="149" y="150"/>
                </a:cubicBezTo>
                <a:cubicBezTo>
                  <a:pt x="149" y="0"/>
                  <a:pt x="149" y="0"/>
                  <a:pt x="149" y="0"/>
                </a:cubicBezTo>
              </a:path>
            </a:pathLst>
          </a:custGeom>
          <a:solidFill>
            <a:srgbClr val="E9823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43">
            <a:extLst>
              <a:ext uri="{FF2B5EF4-FFF2-40B4-BE49-F238E27FC236}">
                <a16:creationId xmlns:a16="http://schemas.microsoft.com/office/drawing/2014/main" id="{C89C93DD-0764-4153-B3F7-7951DF0E0AB4}"/>
              </a:ext>
            </a:extLst>
          </p:cNvPr>
          <p:cNvSpPr>
            <a:spLocks/>
          </p:cNvSpPr>
          <p:nvPr/>
        </p:nvSpPr>
        <p:spPr bwMode="auto">
          <a:xfrm>
            <a:off x="437030" y="834937"/>
            <a:ext cx="392205" cy="556558"/>
          </a:xfrm>
          <a:custGeom>
            <a:avLst/>
            <a:gdLst>
              <a:gd name="T0" fmla="*/ 105 w 105"/>
              <a:gd name="T1" fmla="*/ 0 h 149"/>
              <a:gd name="T2" fmla="*/ 105 w 105"/>
              <a:gd name="T3" fmla="*/ 0 h 149"/>
              <a:gd name="T4" fmla="*/ 0 w 105"/>
              <a:gd name="T5" fmla="*/ 105 h 149"/>
              <a:gd name="T6" fmla="*/ 105 w 105"/>
              <a:gd name="T7" fmla="*/ 149 h 149"/>
              <a:gd name="T8" fmla="*/ 105 w 105"/>
              <a:gd name="T9" fmla="*/ 0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" h="149">
                <a:moveTo>
                  <a:pt x="105" y="0"/>
                </a:moveTo>
                <a:cubicBezTo>
                  <a:pt x="105" y="0"/>
                  <a:pt x="105" y="0"/>
                  <a:pt x="105" y="0"/>
                </a:cubicBezTo>
                <a:cubicBezTo>
                  <a:pt x="0" y="105"/>
                  <a:pt x="0" y="105"/>
                  <a:pt x="0" y="105"/>
                </a:cubicBezTo>
                <a:cubicBezTo>
                  <a:pt x="27" y="132"/>
                  <a:pt x="64" y="149"/>
                  <a:pt x="105" y="149"/>
                </a:cubicBezTo>
                <a:cubicBezTo>
                  <a:pt x="105" y="0"/>
                  <a:pt x="105" y="0"/>
                  <a:pt x="105" y="0"/>
                </a:cubicBezTo>
              </a:path>
            </a:pathLst>
          </a:custGeom>
          <a:solidFill>
            <a:srgbClr val="21212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5F4AE235-9024-4D27-9B37-7EB82B2B0450}"/>
              </a:ext>
            </a:extLst>
          </p:cNvPr>
          <p:cNvGrpSpPr/>
          <p:nvPr userDrawn="1"/>
        </p:nvGrpSpPr>
        <p:grpSpPr>
          <a:xfrm>
            <a:off x="829236" y="282199"/>
            <a:ext cx="1662206" cy="560296"/>
            <a:chOff x="829236" y="282199"/>
            <a:chExt cx="1662206" cy="560296"/>
          </a:xfrm>
        </p:grpSpPr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0518B0E4-2F79-4253-A68D-B98EA8B44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9236" y="282199"/>
              <a:ext cx="1662206" cy="82177"/>
            </a:xfrm>
            <a:prstGeom prst="rect">
              <a:avLst/>
            </a:prstGeom>
            <a:solidFill>
              <a:srgbClr val="C1CE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A5554038-AAE1-48FA-A1CA-2A7D956A0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9236" y="401730"/>
              <a:ext cx="1662206" cy="82176"/>
            </a:xfrm>
            <a:prstGeom prst="rect">
              <a:avLst/>
            </a:prstGeom>
            <a:solidFill>
              <a:srgbClr val="C1CE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7">
              <a:extLst>
                <a:ext uri="{FF2B5EF4-FFF2-40B4-BE49-F238E27FC236}">
                  <a16:creationId xmlns:a16="http://schemas.microsoft.com/office/drawing/2014/main" id="{C5E51906-A5EB-4797-A918-807477471A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9236" y="521259"/>
              <a:ext cx="1662206" cy="82176"/>
            </a:xfrm>
            <a:prstGeom prst="rect">
              <a:avLst/>
            </a:prstGeom>
            <a:solidFill>
              <a:srgbClr val="C1CE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48">
              <a:extLst>
                <a:ext uri="{FF2B5EF4-FFF2-40B4-BE49-F238E27FC236}">
                  <a16:creationId xmlns:a16="http://schemas.microsoft.com/office/drawing/2014/main" id="{665166DA-1829-4FBA-A618-25FC2C43C5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9236" y="640788"/>
              <a:ext cx="1662206" cy="82177"/>
            </a:xfrm>
            <a:prstGeom prst="rect">
              <a:avLst/>
            </a:prstGeom>
            <a:solidFill>
              <a:srgbClr val="C1CE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49">
              <a:extLst>
                <a:ext uri="{FF2B5EF4-FFF2-40B4-BE49-F238E27FC236}">
                  <a16:creationId xmlns:a16="http://schemas.microsoft.com/office/drawing/2014/main" id="{07B8FCB3-3EDF-4A21-A2BD-6485512DB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9236" y="756583"/>
              <a:ext cx="1662206" cy="85912"/>
            </a:xfrm>
            <a:prstGeom prst="rect">
              <a:avLst/>
            </a:prstGeom>
            <a:solidFill>
              <a:srgbClr val="C1CE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" name="Freeform 50">
            <a:extLst>
              <a:ext uri="{FF2B5EF4-FFF2-40B4-BE49-F238E27FC236}">
                <a16:creationId xmlns:a16="http://schemas.microsoft.com/office/drawing/2014/main" id="{D04DFD76-4702-4C4B-B44C-67CEA2AE4460}"/>
              </a:ext>
            </a:extLst>
          </p:cNvPr>
          <p:cNvSpPr>
            <a:spLocks/>
          </p:cNvSpPr>
          <p:nvPr/>
        </p:nvSpPr>
        <p:spPr bwMode="auto">
          <a:xfrm>
            <a:off x="4157383" y="-1"/>
            <a:ext cx="829234" cy="832970"/>
          </a:xfrm>
          <a:custGeom>
            <a:avLst/>
            <a:gdLst>
              <a:gd name="T0" fmla="*/ 0 w 709493"/>
              <a:gd name="T1" fmla="*/ 0 h 712689"/>
              <a:gd name="T2" fmla="*/ 0 w 709493"/>
              <a:gd name="T3" fmla="*/ 712689 h 712689"/>
              <a:gd name="T4" fmla="*/ 709493 w 709493"/>
              <a:gd name="T5" fmla="*/ 712689 h 712689"/>
              <a:gd name="T6" fmla="*/ 0 w 709493"/>
              <a:gd name="T7" fmla="*/ 0 h 712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9493" h="712689">
                <a:moveTo>
                  <a:pt x="0" y="0"/>
                </a:moveTo>
                <a:lnTo>
                  <a:pt x="0" y="712689"/>
                </a:lnTo>
                <a:lnTo>
                  <a:pt x="709493" y="712689"/>
                </a:lnTo>
                <a:lnTo>
                  <a:pt x="0" y="0"/>
                </a:lnTo>
                <a:close/>
              </a:path>
            </a:pathLst>
          </a:custGeom>
          <a:solidFill>
            <a:srgbClr val="BBDD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51">
            <a:extLst>
              <a:ext uri="{FF2B5EF4-FFF2-40B4-BE49-F238E27FC236}">
                <a16:creationId xmlns:a16="http://schemas.microsoft.com/office/drawing/2014/main" id="{05F400BD-E715-465D-82EA-CB5709D1D842}"/>
              </a:ext>
            </a:extLst>
          </p:cNvPr>
          <p:cNvSpPr>
            <a:spLocks/>
          </p:cNvSpPr>
          <p:nvPr/>
        </p:nvSpPr>
        <p:spPr bwMode="auto">
          <a:xfrm>
            <a:off x="2495177" y="-1"/>
            <a:ext cx="829236" cy="832970"/>
          </a:xfrm>
          <a:custGeom>
            <a:avLst/>
            <a:gdLst>
              <a:gd name="T0" fmla="*/ 0 w 709494"/>
              <a:gd name="T1" fmla="*/ 712689 h 712689"/>
              <a:gd name="T2" fmla="*/ 709494 w 709494"/>
              <a:gd name="T3" fmla="*/ 712689 h 712689"/>
              <a:gd name="T4" fmla="*/ 709494 w 709494"/>
              <a:gd name="T5" fmla="*/ 0 h 712689"/>
              <a:gd name="T6" fmla="*/ 0 w 709494"/>
              <a:gd name="T7" fmla="*/ 712689 h 712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9494" h="712689">
                <a:moveTo>
                  <a:pt x="0" y="712689"/>
                </a:moveTo>
                <a:lnTo>
                  <a:pt x="709494" y="712689"/>
                </a:lnTo>
                <a:lnTo>
                  <a:pt x="709494" y="0"/>
                </a:lnTo>
                <a:lnTo>
                  <a:pt x="0" y="712689"/>
                </a:lnTo>
                <a:close/>
              </a:path>
            </a:pathLst>
          </a:custGeom>
          <a:solidFill>
            <a:srgbClr val="C1CE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07C06B99-D8B2-441B-8C5B-895B2032A33C}"/>
              </a:ext>
            </a:extLst>
          </p:cNvPr>
          <p:cNvGrpSpPr/>
          <p:nvPr userDrawn="1"/>
        </p:nvGrpSpPr>
        <p:grpSpPr>
          <a:xfrm>
            <a:off x="3324412" y="-1"/>
            <a:ext cx="836707" cy="832971"/>
            <a:chOff x="3324412" y="-1"/>
            <a:chExt cx="836707" cy="832971"/>
          </a:xfrm>
        </p:grpSpPr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97E8F08B-2866-493E-A9D8-14F9578DF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4412" y="-1"/>
              <a:ext cx="832971" cy="832970"/>
            </a:xfrm>
            <a:prstGeom prst="rect">
              <a:avLst/>
            </a:prstGeom>
            <a:solidFill>
              <a:srgbClr val="5962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967B891C-33C3-4EB8-8BD0-6D2B035AA9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4412" y="832969"/>
              <a:ext cx="832971" cy="1"/>
            </a:xfrm>
            <a:prstGeom prst="rect">
              <a:avLst/>
            </a:prstGeom>
            <a:solidFill>
              <a:srgbClr val="2121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3">
              <a:extLst>
                <a:ext uri="{FF2B5EF4-FFF2-40B4-BE49-F238E27FC236}">
                  <a16:creationId xmlns:a16="http://schemas.microsoft.com/office/drawing/2014/main" id="{F5EE5E44-B3E9-497E-AD9E-49122D38AF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7207" y="239057"/>
              <a:ext cx="593912" cy="593912"/>
            </a:xfrm>
            <a:custGeom>
              <a:avLst/>
              <a:gdLst>
                <a:gd name="T0" fmla="*/ 300416 w 508151"/>
                <a:gd name="T1" fmla="*/ 0 h 508151"/>
                <a:gd name="T2" fmla="*/ 127836 w 508151"/>
                <a:gd name="T3" fmla="*/ 172580 h 508151"/>
                <a:gd name="T4" fmla="*/ 134228 w 508151"/>
                <a:gd name="T5" fmla="*/ 178971 h 508151"/>
                <a:gd name="T6" fmla="*/ 0 w 508151"/>
                <a:gd name="T7" fmla="*/ 313200 h 508151"/>
                <a:gd name="T8" fmla="*/ 198147 w 508151"/>
                <a:gd name="T9" fmla="*/ 508151 h 508151"/>
                <a:gd name="T10" fmla="*/ 508151 w 508151"/>
                <a:gd name="T11" fmla="*/ 508151 h 508151"/>
                <a:gd name="T12" fmla="*/ 508151 w 508151"/>
                <a:gd name="T13" fmla="*/ 210931 h 508151"/>
                <a:gd name="T14" fmla="*/ 300416 w 508151"/>
                <a:gd name="T15" fmla="*/ 0 h 508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8151" h="508151">
                  <a:moveTo>
                    <a:pt x="300416" y="0"/>
                  </a:moveTo>
                  <a:lnTo>
                    <a:pt x="127836" y="172580"/>
                  </a:lnTo>
                  <a:lnTo>
                    <a:pt x="134228" y="178971"/>
                  </a:lnTo>
                  <a:lnTo>
                    <a:pt x="0" y="313200"/>
                  </a:lnTo>
                  <a:lnTo>
                    <a:pt x="198147" y="508151"/>
                  </a:lnTo>
                  <a:lnTo>
                    <a:pt x="508151" y="508151"/>
                  </a:lnTo>
                  <a:lnTo>
                    <a:pt x="508151" y="210931"/>
                  </a:lnTo>
                  <a:lnTo>
                    <a:pt x="300416" y="0"/>
                  </a:lnTo>
                  <a:close/>
                </a:path>
              </a:pathLst>
            </a:custGeom>
            <a:solidFill>
              <a:srgbClr val="BBDD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4">
              <a:extLst>
                <a:ext uri="{FF2B5EF4-FFF2-40B4-BE49-F238E27FC236}">
                  <a16:creationId xmlns:a16="http://schemas.microsoft.com/office/drawing/2014/main" id="{051C103C-74AB-4625-BD25-F673A9EFD6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9971" y="179292"/>
              <a:ext cx="508000" cy="508001"/>
            </a:xfrm>
            <a:custGeom>
              <a:avLst/>
              <a:gdLst>
                <a:gd name="T0" fmla="*/ 132 w 136"/>
                <a:gd name="T1" fmla="*/ 76 h 136"/>
                <a:gd name="T2" fmla="*/ 61 w 136"/>
                <a:gd name="T3" fmla="*/ 132 h 136"/>
                <a:gd name="T4" fmla="*/ 4 w 136"/>
                <a:gd name="T5" fmla="*/ 61 h 136"/>
                <a:gd name="T6" fmla="*/ 76 w 136"/>
                <a:gd name="T7" fmla="*/ 4 h 136"/>
                <a:gd name="T8" fmla="*/ 132 w 136"/>
                <a:gd name="T9" fmla="*/ 7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136">
                  <a:moveTo>
                    <a:pt x="132" y="76"/>
                  </a:moveTo>
                  <a:cubicBezTo>
                    <a:pt x="128" y="111"/>
                    <a:pt x="96" y="136"/>
                    <a:pt x="61" y="132"/>
                  </a:cubicBezTo>
                  <a:cubicBezTo>
                    <a:pt x="25" y="128"/>
                    <a:pt x="0" y="96"/>
                    <a:pt x="4" y="61"/>
                  </a:cubicBezTo>
                  <a:cubicBezTo>
                    <a:pt x="8" y="25"/>
                    <a:pt x="40" y="0"/>
                    <a:pt x="76" y="4"/>
                  </a:cubicBezTo>
                  <a:cubicBezTo>
                    <a:pt x="111" y="8"/>
                    <a:pt x="136" y="40"/>
                    <a:pt x="132" y="76"/>
                  </a:cubicBezTo>
                  <a:close/>
                </a:path>
              </a:pathLst>
            </a:custGeom>
            <a:solidFill>
              <a:srgbClr val="6CBED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5">
              <a:extLst>
                <a:ext uri="{FF2B5EF4-FFF2-40B4-BE49-F238E27FC236}">
                  <a16:creationId xmlns:a16="http://schemas.microsoft.com/office/drawing/2014/main" id="{5FDEFBB4-35CD-4930-98CA-79106892BB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9971" y="179292"/>
              <a:ext cx="508000" cy="508001"/>
            </a:xfrm>
            <a:custGeom>
              <a:avLst/>
              <a:gdLst>
                <a:gd name="T0" fmla="*/ 132 w 136"/>
                <a:gd name="T1" fmla="*/ 76 h 136"/>
                <a:gd name="T2" fmla="*/ 61 w 136"/>
                <a:gd name="T3" fmla="*/ 132 h 136"/>
                <a:gd name="T4" fmla="*/ 4 w 136"/>
                <a:gd name="T5" fmla="*/ 61 h 136"/>
                <a:gd name="T6" fmla="*/ 76 w 136"/>
                <a:gd name="T7" fmla="*/ 4 h 136"/>
                <a:gd name="T8" fmla="*/ 132 w 136"/>
                <a:gd name="T9" fmla="*/ 7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136">
                  <a:moveTo>
                    <a:pt x="132" y="76"/>
                  </a:moveTo>
                  <a:cubicBezTo>
                    <a:pt x="128" y="111"/>
                    <a:pt x="96" y="136"/>
                    <a:pt x="61" y="132"/>
                  </a:cubicBezTo>
                  <a:cubicBezTo>
                    <a:pt x="25" y="128"/>
                    <a:pt x="0" y="96"/>
                    <a:pt x="4" y="61"/>
                  </a:cubicBezTo>
                  <a:cubicBezTo>
                    <a:pt x="8" y="25"/>
                    <a:pt x="40" y="0"/>
                    <a:pt x="76" y="4"/>
                  </a:cubicBezTo>
                  <a:cubicBezTo>
                    <a:pt x="111" y="8"/>
                    <a:pt x="136" y="40"/>
                    <a:pt x="132" y="76"/>
                  </a:cubicBezTo>
                  <a:close/>
                </a:path>
              </a:pathLst>
            </a:custGeom>
            <a:solidFill>
              <a:srgbClr val="6CBED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6">
              <a:extLst>
                <a:ext uri="{FF2B5EF4-FFF2-40B4-BE49-F238E27FC236}">
                  <a16:creationId xmlns:a16="http://schemas.microsoft.com/office/drawing/2014/main" id="{27AE10E8-0737-4386-8F96-E414047E9D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66354" y="145675"/>
              <a:ext cx="575235" cy="575236"/>
            </a:xfrm>
            <a:custGeom>
              <a:avLst/>
              <a:gdLst>
                <a:gd name="T0" fmla="*/ 101 w 154"/>
                <a:gd name="T1" fmla="*/ 141 h 154"/>
                <a:gd name="T2" fmla="*/ 13 w 154"/>
                <a:gd name="T3" fmla="*/ 101 h 154"/>
                <a:gd name="T4" fmla="*/ 53 w 154"/>
                <a:gd name="T5" fmla="*/ 13 h 154"/>
                <a:gd name="T6" fmla="*/ 141 w 154"/>
                <a:gd name="T7" fmla="*/ 53 h 154"/>
                <a:gd name="T8" fmla="*/ 101 w 154"/>
                <a:gd name="T9" fmla="*/ 141 h 154"/>
                <a:gd name="T10" fmla="*/ 55 w 154"/>
                <a:gd name="T11" fmla="*/ 20 h 154"/>
                <a:gd name="T12" fmla="*/ 19 w 154"/>
                <a:gd name="T13" fmla="*/ 99 h 154"/>
                <a:gd name="T14" fmla="*/ 99 w 154"/>
                <a:gd name="T15" fmla="*/ 135 h 154"/>
                <a:gd name="T16" fmla="*/ 135 w 154"/>
                <a:gd name="T17" fmla="*/ 55 h 154"/>
                <a:gd name="T18" fmla="*/ 55 w 154"/>
                <a:gd name="T19" fmla="*/ 2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4" h="154">
                  <a:moveTo>
                    <a:pt x="101" y="141"/>
                  </a:moveTo>
                  <a:cubicBezTo>
                    <a:pt x="66" y="154"/>
                    <a:pt x="27" y="136"/>
                    <a:pt x="13" y="101"/>
                  </a:cubicBezTo>
                  <a:cubicBezTo>
                    <a:pt x="0" y="66"/>
                    <a:pt x="18" y="27"/>
                    <a:pt x="53" y="13"/>
                  </a:cubicBezTo>
                  <a:cubicBezTo>
                    <a:pt x="88" y="0"/>
                    <a:pt x="127" y="18"/>
                    <a:pt x="141" y="53"/>
                  </a:cubicBezTo>
                  <a:cubicBezTo>
                    <a:pt x="154" y="88"/>
                    <a:pt x="136" y="128"/>
                    <a:pt x="101" y="141"/>
                  </a:cubicBezTo>
                  <a:close/>
                  <a:moveTo>
                    <a:pt x="55" y="20"/>
                  </a:moveTo>
                  <a:cubicBezTo>
                    <a:pt x="24" y="31"/>
                    <a:pt x="7" y="67"/>
                    <a:pt x="19" y="99"/>
                  </a:cubicBezTo>
                  <a:cubicBezTo>
                    <a:pt x="31" y="131"/>
                    <a:pt x="67" y="147"/>
                    <a:pt x="99" y="135"/>
                  </a:cubicBezTo>
                  <a:cubicBezTo>
                    <a:pt x="130" y="123"/>
                    <a:pt x="147" y="87"/>
                    <a:pt x="135" y="55"/>
                  </a:cubicBezTo>
                  <a:cubicBezTo>
                    <a:pt x="123" y="24"/>
                    <a:pt x="87" y="8"/>
                    <a:pt x="55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7">
              <a:extLst>
                <a:ext uri="{FF2B5EF4-FFF2-40B4-BE49-F238E27FC236}">
                  <a16:creationId xmlns:a16="http://schemas.microsoft.com/office/drawing/2014/main" id="{4B38EC60-63DE-483D-B01B-4845646541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38177" y="179292"/>
              <a:ext cx="231588" cy="504265"/>
            </a:xfrm>
            <a:custGeom>
              <a:avLst/>
              <a:gdLst>
                <a:gd name="T0" fmla="*/ 37 w 62"/>
                <a:gd name="T1" fmla="*/ 134 h 135"/>
                <a:gd name="T2" fmla="*/ 32 w 62"/>
                <a:gd name="T3" fmla="*/ 135 h 135"/>
                <a:gd name="T4" fmla="*/ 9 w 62"/>
                <a:gd name="T5" fmla="*/ 114 h 135"/>
                <a:gd name="T6" fmla="*/ 0 w 62"/>
                <a:gd name="T7" fmla="*/ 68 h 135"/>
                <a:gd name="T8" fmla="*/ 25 w 62"/>
                <a:gd name="T9" fmla="*/ 2 h 135"/>
                <a:gd name="T10" fmla="*/ 30 w 62"/>
                <a:gd name="T11" fmla="*/ 1 h 135"/>
                <a:gd name="T12" fmla="*/ 53 w 62"/>
                <a:gd name="T13" fmla="*/ 21 h 135"/>
                <a:gd name="T14" fmla="*/ 62 w 62"/>
                <a:gd name="T15" fmla="*/ 67 h 135"/>
                <a:gd name="T16" fmla="*/ 37 w 62"/>
                <a:gd name="T17" fmla="*/ 134 h 135"/>
                <a:gd name="T18" fmla="*/ 27 w 62"/>
                <a:gd name="T19" fmla="*/ 8 h 135"/>
                <a:gd name="T20" fmla="*/ 7 w 62"/>
                <a:gd name="T21" fmla="*/ 68 h 135"/>
                <a:gd name="T22" fmla="*/ 15 w 62"/>
                <a:gd name="T23" fmla="*/ 112 h 135"/>
                <a:gd name="T24" fmla="*/ 32 w 62"/>
                <a:gd name="T25" fmla="*/ 128 h 135"/>
                <a:gd name="T26" fmla="*/ 35 w 62"/>
                <a:gd name="T27" fmla="*/ 128 h 135"/>
                <a:gd name="T28" fmla="*/ 55 w 62"/>
                <a:gd name="T29" fmla="*/ 67 h 135"/>
                <a:gd name="T30" fmla="*/ 47 w 62"/>
                <a:gd name="T31" fmla="*/ 24 h 135"/>
                <a:gd name="T32" fmla="*/ 30 w 62"/>
                <a:gd name="T33" fmla="*/ 7 h 135"/>
                <a:gd name="T34" fmla="*/ 27 w 62"/>
                <a:gd name="T35" fmla="*/ 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2" h="135">
                  <a:moveTo>
                    <a:pt x="37" y="134"/>
                  </a:moveTo>
                  <a:cubicBezTo>
                    <a:pt x="35" y="134"/>
                    <a:pt x="34" y="135"/>
                    <a:pt x="32" y="135"/>
                  </a:cubicBezTo>
                  <a:cubicBezTo>
                    <a:pt x="23" y="135"/>
                    <a:pt x="15" y="128"/>
                    <a:pt x="9" y="114"/>
                  </a:cubicBezTo>
                  <a:cubicBezTo>
                    <a:pt x="4" y="102"/>
                    <a:pt x="1" y="86"/>
                    <a:pt x="0" y="68"/>
                  </a:cubicBezTo>
                  <a:cubicBezTo>
                    <a:pt x="0" y="35"/>
                    <a:pt x="10" y="7"/>
                    <a:pt x="25" y="2"/>
                  </a:cubicBezTo>
                  <a:cubicBezTo>
                    <a:pt x="26" y="1"/>
                    <a:pt x="28" y="1"/>
                    <a:pt x="30" y="1"/>
                  </a:cubicBezTo>
                  <a:cubicBezTo>
                    <a:pt x="39" y="0"/>
                    <a:pt x="47" y="8"/>
                    <a:pt x="53" y="21"/>
                  </a:cubicBezTo>
                  <a:cubicBezTo>
                    <a:pt x="58" y="33"/>
                    <a:pt x="61" y="50"/>
                    <a:pt x="62" y="67"/>
                  </a:cubicBezTo>
                  <a:cubicBezTo>
                    <a:pt x="62" y="100"/>
                    <a:pt x="52" y="128"/>
                    <a:pt x="37" y="134"/>
                  </a:cubicBezTo>
                  <a:close/>
                  <a:moveTo>
                    <a:pt x="27" y="8"/>
                  </a:moveTo>
                  <a:cubicBezTo>
                    <a:pt x="17" y="11"/>
                    <a:pt x="6" y="35"/>
                    <a:pt x="7" y="68"/>
                  </a:cubicBezTo>
                  <a:cubicBezTo>
                    <a:pt x="7" y="85"/>
                    <a:pt x="10" y="100"/>
                    <a:pt x="15" y="112"/>
                  </a:cubicBezTo>
                  <a:cubicBezTo>
                    <a:pt x="20" y="122"/>
                    <a:pt x="26" y="129"/>
                    <a:pt x="32" y="128"/>
                  </a:cubicBezTo>
                  <a:cubicBezTo>
                    <a:pt x="33" y="128"/>
                    <a:pt x="34" y="128"/>
                    <a:pt x="35" y="128"/>
                  </a:cubicBezTo>
                  <a:cubicBezTo>
                    <a:pt x="45" y="124"/>
                    <a:pt x="56" y="100"/>
                    <a:pt x="55" y="67"/>
                  </a:cubicBezTo>
                  <a:cubicBezTo>
                    <a:pt x="55" y="51"/>
                    <a:pt x="52" y="35"/>
                    <a:pt x="47" y="24"/>
                  </a:cubicBezTo>
                  <a:cubicBezTo>
                    <a:pt x="42" y="13"/>
                    <a:pt x="36" y="7"/>
                    <a:pt x="30" y="7"/>
                  </a:cubicBezTo>
                  <a:cubicBezTo>
                    <a:pt x="29" y="7"/>
                    <a:pt x="28" y="7"/>
                    <a:pt x="27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8">
              <a:extLst>
                <a:ext uri="{FF2B5EF4-FFF2-40B4-BE49-F238E27FC236}">
                  <a16:creationId xmlns:a16="http://schemas.microsoft.com/office/drawing/2014/main" id="{DB668BA3-856B-49DE-BEDA-BB071FF9E7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8648" y="414616"/>
              <a:ext cx="466911" cy="29882"/>
            </a:xfrm>
            <a:custGeom>
              <a:avLst/>
              <a:gdLst>
                <a:gd name="T0" fmla="*/ 399489 w 399489"/>
                <a:gd name="T1" fmla="*/ 22372 h 25567"/>
                <a:gd name="T2" fmla="*/ 3196 w 399489"/>
                <a:gd name="T3" fmla="*/ 25567 h 25567"/>
                <a:gd name="T4" fmla="*/ 0 w 399489"/>
                <a:gd name="T5" fmla="*/ 6392 h 25567"/>
                <a:gd name="T6" fmla="*/ 399489 w 399489"/>
                <a:gd name="T7" fmla="*/ 0 h 25567"/>
                <a:gd name="T8" fmla="*/ 399489 w 399489"/>
                <a:gd name="T9" fmla="*/ 22372 h 25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9489" h="25567">
                  <a:moveTo>
                    <a:pt x="399489" y="22372"/>
                  </a:moveTo>
                  <a:lnTo>
                    <a:pt x="3196" y="25567"/>
                  </a:lnTo>
                  <a:lnTo>
                    <a:pt x="0" y="6392"/>
                  </a:lnTo>
                  <a:lnTo>
                    <a:pt x="399489" y="0"/>
                  </a:lnTo>
                  <a:lnTo>
                    <a:pt x="399489" y="223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59">
              <a:extLst>
                <a:ext uri="{FF2B5EF4-FFF2-40B4-BE49-F238E27FC236}">
                  <a16:creationId xmlns:a16="http://schemas.microsoft.com/office/drawing/2014/main" id="{73BD55BF-FE72-4C83-ABBB-2310923A33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8530" y="283881"/>
              <a:ext cx="407147" cy="29882"/>
            </a:xfrm>
            <a:custGeom>
              <a:avLst/>
              <a:gdLst>
                <a:gd name="T0" fmla="*/ 348355 w 348355"/>
                <a:gd name="T1" fmla="*/ 19176 h 25567"/>
                <a:gd name="T2" fmla="*/ 0 w 348355"/>
                <a:gd name="T3" fmla="*/ 25567 h 25567"/>
                <a:gd name="T4" fmla="*/ 0 w 348355"/>
                <a:gd name="T5" fmla="*/ 3196 h 25567"/>
                <a:gd name="T6" fmla="*/ 348355 w 348355"/>
                <a:gd name="T7" fmla="*/ 0 h 25567"/>
                <a:gd name="T8" fmla="*/ 348355 w 348355"/>
                <a:gd name="T9" fmla="*/ 19176 h 25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8355" h="25567">
                  <a:moveTo>
                    <a:pt x="348355" y="19176"/>
                  </a:moveTo>
                  <a:lnTo>
                    <a:pt x="0" y="25567"/>
                  </a:lnTo>
                  <a:lnTo>
                    <a:pt x="0" y="3196"/>
                  </a:lnTo>
                  <a:lnTo>
                    <a:pt x="348355" y="0"/>
                  </a:lnTo>
                  <a:lnTo>
                    <a:pt x="348355" y="191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0">
              <a:extLst>
                <a:ext uri="{FF2B5EF4-FFF2-40B4-BE49-F238E27FC236}">
                  <a16:creationId xmlns:a16="http://schemas.microsoft.com/office/drawing/2014/main" id="{107D26A8-8468-4A5F-8D19-C15E0E62F0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265" y="549086"/>
              <a:ext cx="407147" cy="29882"/>
            </a:xfrm>
            <a:custGeom>
              <a:avLst/>
              <a:gdLst>
                <a:gd name="T0" fmla="*/ 348355 w 348355"/>
                <a:gd name="T1" fmla="*/ 19176 h 25567"/>
                <a:gd name="T2" fmla="*/ 0 w 348355"/>
                <a:gd name="T3" fmla="*/ 25567 h 25567"/>
                <a:gd name="T4" fmla="*/ 0 w 348355"/>
                <a:gd name="T5" fmla="*/ 3196 h 25567"/>
                <a:gd name="T6" fmla="*/ 348355 w 348355"/>
                <a:gd name="T7" fmla="*/ 0 h 25567"/>
                <a:gd name="T8" fmla="*/ 348355 w 348355"/>
                <a:gd name="T9" fmla="*/ 19176 h 25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8355" h="25567">
                  <a:moveTo>
                    <a:pt x="348355" y="19176"/>
                  </a:moveTo>
                  <a:lnTo>
                    <a:pt x="0" y="25567"/>
                  </a:lnTo>
                  <a:lnTo>
                    <a:pt x="0" y="3196"/>
                  </a:lnTo>
                  <a:lnTo>
                    <a:pt x="348355" y="0"/>
                  </a:lnTo>
                  <a:lnTo>
                    <a:pt x="348355" y="191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1">
              <a:extLst>
                <a:ext uri="{FF2B5EF4-FFF2-40B4-BE49-F238E27FC236}">
                  <a16:creationId xmlns:a16="http://schemas.microsoft.com/office/drawing/2014/main" id="{6EB79261-CF00-4293-BA17-3213407D59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4207" y="470646"/>
              <a:ext cx="283883" cy="175559"/>
            </a:xfrm>
            <a:custGeom>
              <a:avLst/>
              <a:gdLst>
                <a:gd name="T0" fmla="*/ 0 w 76"/>
                <a:gd name="T1" fmla="*/ 0 h 47"/>
                <a:gd name="T2" fmla="*/ 47 w 76"/>
                <a:gd name="T3" fmla="*/ 47 h 47"/>
                <a:gd name="T4" fmla="*/ 76 w 76"/>
                <a:gd name="T5" fmla="*/ 13 h 47"/>
                <a:gd name="T6" fmla="*/ 0 w 76"/>
                <a:gd name="T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47">
                  <a:moveTo>
                    <a:pt x="0" y="0"/>
                  </a:moveTo>
                  <a:cubicBezTo>
                    <a:pt x="47" y="47"/>
                    <a:pt x="47" y="47"/>
                    <a:pt x="47" y="47"/>
                  </a:cubicBezTo>
                  <a:cubicBezTo>
                    <a:pt x="60" y="39"/>
                    <a:pt x="70" y="28"/>
                    <a:pt x="76" y="1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4AFB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2">
              <a:extLst>
                <a:ext uri="{FF2B5EF4-FFF2-40B4-BE49-F238E27FC236}">
                  <a16:creationId xmlns:a16="http://schemas.microsoft.com/office/drawing/2014/main" id="{D9F8145D-16B9-48BE-B1F5-64E3237C3F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89618" y="134468"/>
              <a:ext cx="216647" cy="339913"/>
            </a:xfrm>
            <a:custGeom>
              <a:avLst/>
              <a:gdLst>
                <a:gd name="T0" fmla="*/ 29 w 58"/>
                <a:gd name="T1" fmla="*/ 0 h 91"/>
                <a:gd name="T2" fmla="*/ 0 w 58"/>
                <a:gd name="T3" fmla="*/ 29 h 91"/>
                <a:gd name="T4" fmla="*/ 29 w 58"/>
                <a:gd name="T5" fmla="*/ 91 h 91"/>
                <a:gd name="T6" fmla="*/ 58 w 58"/>
                <a:gd name="T7" fmla="*/ 29 h 91"/>
                <a:gd name="T8" fmla="*/ 29 w 58"/>
                <a:gd name="T9" fmla="*/ 0 h 91"/>
                <a:gd name="T10" fmla="*/ 29 w 58"/>
                <a:gd name="T11" fmla="*/ 46 h 91"/>
                <a:gd name="T12" fmla="*/ 12 w 58"/>
                <a:gd name="T13" fmla="*/ 29 h 91"/>
                <a:gd name="T14" fmla="*/ 29 w 58"/>
                <a:gd name="T15" fmla="*/ 12 h 91"/>
                <a:gd name="T16" fmla="*/ 46 w 58"/>
                <a:gd name="T17" fmla="*/ 29 h 91"/>
                <a:gd name="T18" fmla="*/ 29 w 58"/>
                <a:gd name="T19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91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29" y="91"/>
                    <a:pt x="29" y="91"/>
                  </a:cubicBezTo>
                  <a:cubicBezTo>
                    <a:pt x="29" y="91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46"/>
                  </a:moveTo>
                  <a:cubicBezTo>
                    <a:pt x="20" y="46"/>
                    <a:pt x="12" y="38"/>
                    <a:pt x="12" y="29"/>
                  </a:cubicBezTo>
                  <a:cubicBezTo>
                    <a:pt x="12" y="19"/>
                    <a:pt x="20" y="12"/>
                    <a:pt x="29" y="12"/>
                  </a:cubicBezTo>
                  <a:cubicBezTo>
                    <a:pt x="38" y="12"/>
                    <a:pt x="46" y="19"/>
                    <a:pt x="46" y="29"/>
                  </a:cubicBezTo>
                  <a:cubicBezTo>
                    <a:pt x="46" y="38"/>
                    <a:pt x="38" y="46"/>
                    <a:pt x="29" y="46"/>
                  </a:cubicBezTo>
                  <a:close/>
                </a:path>
              </a:pathLst>
            </a:cu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3">
              <a:extLst>
                <a:ext uri="{FF2B5EF4-FFF2-40B4-BE49-F238E27FC236}">
                  <a16:creationId xmlns:a16="http://schemas.microsoft.com/office/drawing/2014/main" id="{9279E231-5FBA-45A2-88FA-15F9B9ADF0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6383" y="496792"/>
              <a:ext cx="183029" cy="115795"/>
            </a:xfrm>
            <a:custGeom>
              <a:avLst/>
              <a:gdLst>
                <a:gd name="T0" fmla="*/ 17 w 49"/>
                <a:gd name="T1" fmla="*/ 0 h 31"/>
                <a:gd name="T2" fmla="*/ 15 w 49"/>
                <a:gd name="T3" fmla="*/ 14 h 31"/>
                <a:gd name="T4" fmla="*/ 0 w 49"/>
                <a:gd name="T5" fmla="*/ 15 h 31"/>
                <a:gd name="T6" fmla="*/ 6 w 49"/>
                <a:gd name="T7" fmla="*/ 21 h 31"/>
                <a:gd name="T8" fmla="*/ 13 w 49"/>
                <a:gd name="T9" fmla="*/ 21 h 31"/>
                <a:gd name="T10" fmla="*/ 11 w 49"/>
                <a:gd name="T11" fmla="*/ 26 h 31"/>
                <a:gd name="T12" fmla="*/ 16 w 49"/>
                <a:gd name="T13" fmla="*/ 31 h 31"/>
                <a:gd name="T14" fmla="*/ 20 w 49"/>
                <a:gd name="T15" fmla="*/ 21 h 31"/>
                <a:gd name="T16" fmla="*/ 49 w 49"/>
                <a:gd name="T17" fmla="*/ 20 h 31"/>
                <a:gd name="T18" fmla="*/ 49 w 49"/>
                <a:gd name="T19" fmla="*/ 14 h 31"/>
                <a:gd name="T20" fmla="*/ 21 w 49"/>
                <a:gd name="T21" fmla="*/ 14 h 31"/>
                <a:gd name="T22" fmla="*/ 24 w 49"/>
                <a:gd name="T23" fmla="*/ 1 h 31"/>
                <a:gd name="T24" fmla="*/ 17 w 49"/>
                <a:gd name="T2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31">
                  <a:moveTo>
                    <a:pt x="17" y="0"/>
                  </a:moveTo>
                  <a:cubicBezTo>
                    <a:pt x="17" y="5"/>
                    <a:pt x="16" y="10"/>
                    <a:pt x="15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2" y="23"/>
                    <a:pt x="12" y="24"/>
                    <a:pt x="11" y="26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7" y="28"/>
                    <a:pt x="19" y="24"/>
                    <a:pt x="20" y="21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2" y="10"/>
                    <a:pt x="23" y="6"/>
                    <a:pt x="24" y="1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F4E2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4">
              <a:extLst>
                <a:ext uri="{FF2B5EF4-FFF2-40B4-BE49-F238E27FC236}">
                  <a16:creationId xmlns:a16="http://schemas.microsoft.com/office/drawing/2014/main" id="{0BD48097-3FD4-4C47-8152-3C36C75F5F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2294" y="519205"/>
              <a:ext cx="130735" cy="134471"/>
            </a:xfrm>
            <a:custGeom>
              <a:avLst/>
              <a:gdLst>
                <a:gd name="T0" fmla="*/ 28 w 35"/>
                <a:gd name="T1" fmla="*/ 0 h 36"/>
                <a:gd name="T2" fmla="*/ 0 w 35"/>
                <a:gd name="T3" fmla="*/ 32 h 36"/>
                <a:gd name="T4" fmla="*/ 5 w 35"/>
                <a:gd name="T5" fmla="*/ 36 h 36"/>
                <a:gd name="T6" fmla="*/ 35 w 35"/>
                <a:gd name="T7" fmla="*/ 1 h 36"/>
                <a:gd name="T8" fmla="*/ 28 w 35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28" y="0"/>
                  </a:moveTo>
                  <a:cubicBezTo>
                    <a:pt x="23" y="13"/>
                    <a:pt x="13" y="25"/>
                    <a:pt x="0" y="32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19" y="28"/>
                    <a:pt x="29" y="16"/>
                    <a:pt x="35" y="1"/>
                  </a:cubicBezTo>
                  <a:lnTo>
                    <a:pt x="28" y="0"/>
                  </a:lnTo>
                  <a:close/>
                </a:path>
              </a:pathLst>
            </a:custGeom>
            <a:solidFill>
              <a:srgbClr val="F4E2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9" name="Freeform 65">
            <a:extLst>
              <a:ext uri="{FF2B5EF4-FFF2-40B4-BE49-F238E27FC236}">
                <a16:creationId xmlns:a16="http://schemas.microsoft.com/office/drawing/2014/main" id="{0C971FC4-8D49-4359-B20E-335808B26CA4}"/>
              </a:ext>
            </a:extLst>
          </p:cNvPr>
          <p:cNvSpPr>
            <a:spLocks/>
          </p:cNvSpPr>
          <p:nvPr/>
        </p:nvSpPr>
        <p:spPr bwMode="auto">
          <a:xfrm>
            <a:off x="2491441" y="549086"/>
            <a:ext cx="287618" cy="287618"/>
          </a:xfrm>
          <a:custGeom>
            <a:avLst/>
            <a:gdLst>
              <a:gd name="T0" fmla="*/ 0 w 246086"/>
              <a:gd name="T1" fmla="*/ 0 h 246086"/>
              <a:gd name="T2" fmla="*/ 0 w 246086"/>
              <a:gd name="T3" fmla="*/ 246086 h 246086"/>
              <a:gd name="T4" fmla="*/ 246086 w 246086"/>
              <a:gd name="T5" fmla="*/ 0 h 246086"/>
              <a:gd name="T6" fmla="*/ 0 w 246086"/>
              <a:gd name="T7" fmla="*/ 0 h 246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6086" h="246086">
                <a:moveTo>
                  <a:pt x="0" y="0"/>
                </a:moveTo>
                <a:lnTo>
                  <a:pt x="0" y="246086"/>
                </a:lnTo>
                <a:lnTo>
                  <a:pt x="246086" y="0"/>
                </a:lnTo>
                <a:lnTo>
                  <a:pt x="0" y="0"/>
                </a:lnTo>
                <a:close/>
              </a:path>
            </a:pathLst>
          </a:custGeom>
          <a:solidFill>
            <a:srgbClr val="2D9B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E4A35358-796B-48FA-BFDE-BE45AEE9F7CD}"/>
              </a:ext>
            </a:extLst>
          </p:cNvPr>
          <p:cNvGrpSpPr/>
          <p:nvPr userDrawn="1"/>
        </p:nvGrpSpPr>
        <p:grpSpPr>
          <a:xfrm>
            <a:off x="7773148" y="1983440"/>
            <a:ext cx="937559" cy="511735"/>
            <a:chOff x="7773148" y="1983440"/>
            <a:chExt cx="937559" cy="511735"/>
          </a:xfrm>
        </p:grpSpPr>
        <p:sp>
          <p:nvSpPr>
            <p:cNvPr id="78" name="Freeform 74">
              <a:extLst>
                <a:ext uri="{FF2B5EF4-FFF2-40B4-BE49-F238E27FC236}">
                  <a16:creationId xmlns:a16="http://schemas.microsoft.com/office/drawing/2014/main" id="{4E99A522-948E-4C71-9B47-BBCAC1CF7C3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73148" y="2188881"/>
              <a:ext cx="343647" cy="194236"/>
            </a:xfrm>
            <a:custGeom>
              <a:avLst/>
              <a:gdLst>
                <a:gd name="T0" fmla="*/ 92 w 92"/>
                <a:gd name="T1" fmla="*/ 0 h 52"/>
                <a:gd name="T2" fmla="*/ 44 w 92"/>
                <a:gd name="T3" fmla="*/ 0 h 52"/>
                <a:gd name="T4" fmla="*/ 0 w 92"/>
                <a:gd name="T5" fmla="*/ 44 h 52"/>
                <a:gd name="T6" fmla="*/ 0 w 92"/>
                <a:gd name="T7" fmla="*/ 52 h 52"/>
                <a:gd name="T8" fmla="*/ 92 w 92"/>
                <a:gd name="T9" fmla="*/ 52 h 52"/>
                <a:gd name="T10" fmla="*/ 92 w 92"/>
                <a:gd name="T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2">
                  <a:moveTo>
                    <a:pt x="92" y="0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19" y="0"/>
                    <a:pt x="0" y="19"/>
                    <a:pt x="0" y="44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92" y="52"/>
                    <a:pt x="92" y="52"/>
                    <a:pt x="92" y="52"/>
                  </a:cubicBez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5">
              <a:extLst>
                <a:ext uri="{FF2B5EF4-FFF2-40B4-BE49-F238E27FC236}">
                  <a16:creationId xmlns:a16="http://schemas.microsoft.com/office/drawing/2014/main" id="{2F696A73-88CE-455F-8C26-ADF7E9EAE1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907618" y="2046940"/>
              <a:ext cx="209176" cy="145676"/>
            </a:xfrm>
            <a:custGeom>
              <a:avLst/>
              <a:gdLst>
                <a:gd name="T0" fmla="*/ 56 w 56"/>
                <a:gd name="T1" fmla="*/ 0 h 39"/>
                <a:gd name="T2" fmla="*/ 37 w 56"/>
                <a:gd name="T3" fmla="*/ 0 h 39"/>
                <a:gd name="T4" fmla="*/ 0 w 56"/>
                <a:gd name="T5" fmla="*/ 39 h 39"/>
                <a:gd name="T6" fmla="*/ 56 w 56"/>
                <a:gd name="T7" fmla="*/ 39 h 39"/>
                <a:gd name="T8" fmla="*/ 56 w 56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39">
                  <a:moveTo>
                    <a:pt x="56" y="0"/>
                  </a:moveTo>
                  <a:cubicBezTo>
                    <a:pt x="47" y="0"/>
                    <a:pt x="37" y="0"/>
                    <a:pt x="37" y="0"/>
                  </a:cubicBezTo>
                  <a:cubicBezTo>
                    <a:pt x="18" y="0"/>
                    <a:pt x="2" y="17"/>
                    <a:pt x="0" y="39"/>
                  </a:cubicBezTo>
                  <a:cubicBezTo>
                    <a:pt x="56" y="39"/>
                    <a:pt x="56" y="39"/>
                    <a:pt x="56" y="39"/>
                  </a:cubicBezTo>
                  <a:lnTo>
                    <a:pt x="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6">
              <a:extLst>
                <a:ext uri="{FF2B5EF4-FFF2-40B4-BE49-F238E27FC236}">
                  <a16:creationId xmlns:a16="http://schemas.microsoft.com/office/drawing/2014/main" id="{5841BAF4-B16B-4452-8465-CFD6832545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6794" y="1987175"/>
              <a:ext cx="369794" cy="395941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77">
              <a:extLst>
                <a:ext uri="{FF2B5EF4-FFF2-40B4-BE49-F238E27FC236}">
                  <a16:creationId xmlns:a16="http://schemas.microsoft.com/office/drawing/2014/main" id="{CC0AE473-2B9D-4EED-BDB3-5A406E680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3148" y="2338293"/>
              <a:ext cx="747058" cy="48559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Oval 78">
              <a:extLst>
                <a:ext uri="{FF2B5EF4-FFF2-40B4-BE49-F238E27FC236}">
                  <a16:creationId xmlns:a16="http://schemas.microsoft.com/office/drawing/2014/main" id="{F6036C91-ECBB-4EF2-86F4-2FFF00693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1589" y="2342028"/>
              <a:ext cx="153148" cy="153146"/>
            </a:xfrm>
            <a:prstGeom prst="ellipse">
              <a:avLst/>
            </a:prstGeom>
            <a:solidFill>
              <a:srgbClr val="5962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Oval 79">
              <a:extLst>
                <a:ext uri="{FF2B5EF4-FFF2-40B4-BE49-F238E27FC236}">
                  <a16:creationId xmlns:a16="http://schemas.microsoft.com/office/drawing/2014/main" id="{031E3840-3340-4B11-85DC-FE86C05C0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2677" y="2383116"/>
              <a:ext cx="70971" cy="7097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0">
              <a:extLst>
                <a:ext uri="{FF2B5EF4-FFF2-40B4-BE49-F238E27FC236}">
                  <a16:creationId xmlns:a16="http://schemas.microsoft.com/office/drawing/2014/main" id="{A5AA1E00-BDB6-4C25-98ED-4BD2C1DA00B8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1236" y="2073087"/>
              <a:ext cx="149412" cy="119529"/>
            </a:xfrm>
            <a:custGeom>
              <a:avLst/>
              <a:gdLst>
                <a:gd name="T0" fmla="*/ 40 w 40"/>
                <a:gd name="T1" fmla="*/ 0 h 32"/>
                <a:gd name="T2" fmla="*/ 31 w 40"/>
                <a:gd name="T3" fmla="*/ 0 h 32"/>
                <a:gd name="T4" fmla="*/ 0 w 40"/>
                <a:gd name="T5" fmla="*/ 32 h 32"/>
                <a:gd name="T6" fmla="*/ 40 w 40"/>
                <a:gd name="T7" fmla="*/ 32 h 32"/>
                <a:gd name="T8" fmla="*/ 40 w 40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32">
                  <a:moveTo>
                    <a:pt x="40" y="0"/>
                  </a:moveTo>
                  <a:cubicBezTo>
                    <a:pt x="35" y="0"/>
                    <a:pt x="31" y="0"/>
                    <a:pt x="31" y="0"/>
                  </a:cubicBezTo>
                  <a:cubicBezTo>
                    <a:pt x="15" y="0"/>
                    <a:pt x="2" y="14"/>
                    <a:pt x="0" y="32"/>
                  </a:cubicBezTo>
                  <a:cubicBezTo>
                    <a:pt x="40" y="32"/>
                    <a:pt x="40" y="32"/>
                    <a:pt x="40" y="32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rgbClr val="5962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Oval 81">
              <a:extLst>
                <a:ext uri="{FF2B5EF4-FFF2-40B4-BE49-F238E27FC236}">
                  <a16:creationId xmlns:a16="http://schemas.microsoft.com/office/drawing/2014/main" id="{8225E471-8916-408C-AB62-EFC05F50C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98971" y="1983440"/>
              <a:ext cx="511736" cy="511735"/>
            </a:xfrm>
            <a:prstGeom prst="ellipse">
              <a:avLst/>
            </a:prstGeom>
            <a:solidFill>
              <a:srgbClr val="5962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Oval 82">
              <a:extLst>
                <a:ext uri="{FF2B5EF4-FFF2-40B4-BE49-F238E27FC236}">
                  <a16:creationId xmlns:a16="http://schemas.microsoft.com/office/drawing/2014/main" id="{F62FF5D7-9118-47C3-A01F-ADE6A7FF2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8854" y="2013322"/>
              <a:ext cx="451971" cy="45197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3">
              <a:extLst>
                <a:ext uri="{FF2B5EF4-FFF2-40B4-BE49-F238E27FC236}">
                  <a16:creationId xmlns:a16="http://schemas.microsoft.com/office/drawing/2014/main" id="{225FA570-ED53-4AF1-9D30-437D5EE48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6942" y="2106704"/>
              <a:ext cx="283883" cy="310029"/>
            </a:xfrm>
            <a:custGeom>
              <a:avLst/>
              <a:gdLst>
                <a:gd name="T0" fmla="*/ 76 w 76"/>
                <a:gd name="T1" fmla="*/ 36 h 83"/>
                <a:gd name="T2" fmla="*/ 76 w 76"/>
                <a:gd name="T3" fmla="*/ 27 h 83"/>
                <a:gd name="T4" fmla="*/ 49 w 76"/>
                <a:gd name="T5" fmla="*/ 0 h 83"/>
                <a:gd name="T6" fmla="*/ 21 w 76"/>
                <a:gd name="T7" fmla="*/ 37 h 83"/>
                <a:gd name="T8" fmla="*/ 4 w 76"/>
                <a:gd name="T9" fmla="*/ 25 h 83"/>
                <a:gd name="T10" fmla="*/ 0 w 76"/>
                <a:gd name="T11" fmla="*/ 28 h 83"/>
                <a:gd name="T12" fmla="*/ 54 w 76"/>
                <a:gd name="T13" fmla="*/ 83 h 83"/>
                <a:gd name="T14" fmla="*/ 76 w 76"/>
                <a:gd name="T15" fmla="*/ 3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3">
                  <a:moveTo>
                    <a:pt x="76" y="36"/>
                  </a:moveTo>
                  <a:cubicBezTo>
                    <a:pt x="76" y="33"/>
                    <a:pt x="76" y="30"/>
                    <a:pt x="76" y="27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68" y="71"/>
                    <a:pt x="76" y="55"/>
                    <a:pt x="76" y="36"/>
                  </a:cubicBezTo>
                  <a:close/>
                </a:path>
              </a:pathLst>
            </a:custGeom>
            <a:solidFill>
              <a:srgbClr val="BBDD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Oval 84">
              <a:extLst>
                <a:ext uri="{FF2B5EF4-FFF2-40B4-BE49-F238E27FC236}">
                  <a16:creationId xmlns:a16="http://schemas.microsoft.com/office/drawing/2014/main" id="{7DA3735E-9434-4CE4-9128-CEC9F4A30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1059" y="2222499"/>
              <a:ext cx="33617" cy="33617"/>
            </a:xfrm>
            <a:prstGeom prst="ellipse">
              <a:avLst/>
            </a:pr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Oval 85">
              <a:extLst>
                <a:ext uri="{FF2B5EF4-FFF2-40B4-BE49-F238E27FC236}">
                  <a16:creationId xmlns:a16="http://schemas.microsoft.com/office/drawing/2014/main" id="{CA6CACB4-B5DB-4030-86B6-6F7ADD563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55000" y="2222499"/>
              <a:ext cx="37353" cy="33617"/>
            </a:xfrm>
            <a:prstGeom prst="ellipse">
              <a:avLst/>
            </a:pr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Oval 86">
              <a:extLst>
                <a:ext uri="{FF2B5EF4-FFF2-40B4-BE49-F238E27FC236}">
                  <a16:creationId xmlns:a16="http://schemas.microsoft.com/office/drawing/2014/main" id="{FF207F8E-ED0B-47B4-AE50-EC614E3EB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38030" y="2039470"/>
              <a:ext cx="37353" cy="37353"/>
            </a:xfrm>
            <a:prstGeom prst="ellipse">
              <a:avLst/>
            </a:pr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Oval 87">
              <a:extLst>
                <a:ext uri="{FF2B5EF4-FFF2-40B4-BE49-F238E27FC236}">
                  <a16:creationId xmlns:a16="http://schemas.microsoft.com/office/drawing/2014/main" id="{E984AF35-69FB-4851-AFAE-B5AEFF350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38030" y="2401793"/>
              <a:ext cx="37353" cy="37353"/>
            </a:xfrm>
            <a:prstGeom prst="ellipse">
              <a:avLst/>
            </a:pr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88">
              <a:extLst>
                <a:ext uri="{FF2B5EF4-FFF2-40B4-BE49-F238E27FC236}">
                  <a16:creationId xmlns:a16="http://schemas.microsoft.com/office/drawing/2014/main" id="{4980886D-EA86-458B-A003-6986162ADB25}"/>
                </a:ext>
              </a:extLst>
            </p:cNvPr>
            <p:cNvSpPr>
              <a:spLocks/>
            </p:cNvSpPr>
            <p:nvPr/>
          </p:nvSpPr>
          <p:spPr bwMode="auto">
            <a:xfrm>
              <a:off x="8460441" y="2099233"/>
              <a:ext cx="127001" cy="168089"/>
            </a:xfrm>
            <a:custGeom>
              <a:avLst/>
              <a:gdLst>
                <a:gd name="T0" fmla="*/ 12784 w 108662"/>
                <a:gd name="T1" fmla="*/ 143817 h 143817"/>
                <a:gd name="T2" fmla="*/ 0 w 108662"/>
                <a:gd name="T3" fmla="*/ 134229 h 143817"/>
                <a:gd name="T4" fmla="*/ 95878 w 108662"/>
                <a:gd name="T5" fmla="*/ 0 h 143817"/>
                <a:gd name="T6" fmla="*/ 108662 w 108662"/>
                <a:gd name="T7" fmla="*/ 9588 h 143817"/>
                <a:gd name="T8" fmla="*/ 12784 w 108662"/>
                <a:gd name="T9" fmla="*/ 143817 h 14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662" h="143817">
                  <a:moveTo>
                    <a:pt x="12784" y="143817"/>
                  </a:moveTo>
                  <a:lnTo>
                    <a:pt x="0" y="134229"/>
                  </a:lnTo>
                  <a:lnTo>
                    <a:pt x="95878" y="0"/>
                  </a:lnTo>
                  <a:lnTo>
                    <a:pt x="108662" y="9588"/>
                  </a:lnTo>
                  <a:lnTo>
                    <a:pt x="12784" y="143817"/>
                  </a:lnTo>
                  <a:close/>
                </a:path>
              </a:pathLst>
            </a:custGeom>
            <a:solidFill>
              <a:srgbClr val="5962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9">
              <a:extLst>
                <a:ext uri="{FF2B5EF4-FFF2-40B4-BE49-F238E27FC236}">
                  <a16:creationId xmlns:a16="http://schemas.microsoft.com/office/drawing/2014/main" id="{385C9DE4-4519-4745-8E3F-0B67CFC8807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3206" y="2188881"/>
              <a:ext cx="97118" cy="78442"/>
            </a:xfrm>
            <a:custGeom>
              <a:avLst/>
              <a:gdLst>
                <a:gd name="T0" fmla="*/ 83094 w 83094"/>
                <a:gd name="T1" fmla="*/ 47939 h 67115"/>
                <a:gd name="T2" fmla="*/ 67114 w 83094"/>
                <a:gd name="T3" fmla="*/ 67115 h 67115"/>
                <a:gd name="T4" fmla="*/ 0 w 83094"/>
                <a:gd name="T5" fmla="*/ 19176 h 67115"/>
                <a:gd name="T6" fmla="*/ 15980 w 83094"/>
                <a:gd name="T7" fmla="*/ 0 h 67115"/>
                <a:gd name="T8" fmla="*/ 83094 w 83094"/>
                <a:gd name="T9" fmla="*/ 47939 h 67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094" h="67115">
                  <a:moveTo>
                    <a:pt x="83094" y="47939"/>
                  </a:moveTo>
                  <a:lnTo>
                    <a:pt x="67114" y="67115"/>
                  </a:lnTo>
                  <a:lnTo>
                    <a:pt x="0" y="19176"/>
                  </a:lnTo>
                  <a:lnTo>
                    <a:pt x="15980" y="0"/>
                  </a:lnTo>
                  <a:lnTo>
                    <a:pt x="83094" y="47939"/>
                  </a:lnTo>
                  <a:close/>
                </a:path>
              </a:pathLst>
            </a:custGeom>
            <a:solidFill>
              <a:srgbClr val="5962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4" name="Freeform 90">
            <a:extLst>
              <a:ext uri="{FF2B5EF4-FFF2-40B4-BE49-F238E27FC236}">
                <a16:creationId xmlns:a16="http://schemas.microsoft.com/office/drawing/2014/main" id="{9677681C-1694-4B41-9531-F5F50A9902DD}"/>
              </a:ext>
            </a:extLst>
          </p:cNvPr>
          <p:cNvSpPr>
            <a:spLocks/>
          </p:cNvSpPr>
          <p:nvPr/>
        </p:nvSpPr>
        <p:spPr bwMode="auto">
          <a:xfrm>
            <a:off x="6648825" y="832969"/>
            <a:ext cx="832970" cy="829235"/>
          </a:xfrm>
          <a:custGeom>
            <a:avLst/>
            <a:gdLst>
              <a:gd name="T0" fmla="*/ 0 w 712689"/>
              <a:gd name="T1" fmla="*/ 709493 h 709493"/>
              <a:gd name="T2" fmla="*/ 712689 w 712689"/>
              <a:gd name="T3" fmla="*/ 709493 h 709493"/>
              <a:gd name="T4" fmla="*/ 0 w 712689"/>
              <a:gd name="T5" fmla="*/ 0 h 709493"/>
              <a:gd name="T6" fmla="*/ 0 w 712689"/>
              <a:gd name="T7" fmla="*/ 709493 h 709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2689" h="709493">
                <a:moveTo>
                  <a:pt x="0" y="709493"/>
                </a:moveTo>
                <a:lnTo>
                  <a:pt x="712689" y="709493"/>
                </a:lnTo>
                <a:lnTo>
                  <a:pt x="0" y="0"/>
                </a:lnTo>
                <a:lnTo>
                  <a:pt x="0" y="709493"/>
                </a:lnTo>
                <a:close/>
              </a:path>
            </a:pathLst>
          </a:custGeom>
          <a:solidFill>
            <a:srgbClr val="BBDD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199" y="2877853"/>
            <a:ext cx="5900272" cy="3578417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1800">
                <a:solidFill>
                  <a:schemeClr val="tx2"/>
                </a:solidFill>
                <a:latin typeface="+mn-lt"/>
              </a:defRPr>
            </a:lvl1pPr>
            <a:lvl2pPr>
              <a:buFontTx/>
              <a:buNone/>
              <a:defRPr sz="2400">
                <a:solidFill>
                  <a:schemeClr val="bg1"/>
                </a:solidFill>
              </a:defRPr>
            </a:lvl2pPr>
            <a:lvl3pPr>
              <a:buFontTx/>
              <a:buNone/>
              <a:defRPr sz="2000">
                <a:solidFill>
                  <a:schemeClr val="bg1"/>
                </a:solidFill>
              </a:defRPr>
            </a:lvl3pPr>
            <a:lvl4pPr>
              <a:buFontTx/>
              <a:buNone/>
              <a:defRPr sz="1800">
                <a:solidFill>
                  <a:schemeClr val="bg1"/>
                </a:solidFill>
              </a:defRPr>
            </a:lvl4pPr>
            <a:lvl5pPr>
              <a:buFontTx/>
              <a:buNone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 userDrawn="1">
            <p:ph type="pic" idx="10"/>
          </p:nvPr>
        </p:nvSpPr>
        <p:spPr>
          <a:xfrm>
            <a:off x="6645086" y="2877853"/>
            <a:ext cx="2498913" cy="357841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ED0B7F6-2C4E-4BE5-B5C1-A93E18BB3CC4}"/>
              </a:ext>
            </a:extLst>
          </p:cNvPr>
          <p:cNvSpPr/>
          <p:nvPr userDrawn="1"/>
        </p:nvSpPr>
        <p:spPr>
          <a:xfrm>
            <a:off x="814292" y="832970"/>
            <a:ext cx="5845735" cy="1650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989852" y="1439209"/>
            <a:ext cx="5367619" cy="1014877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Content page with text </a:t>
            </a:r>
            <a:br>
              <a:rPr lang="en-US"/>
            </a:br>
            <a:r>
              <a:rPr lang="en-US"/>
              <a:t>and photo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7">
            <a:extLst>
              <a:ext uri="{FF2B5EF4-FFF2-40B4-BE49-F238E27FC236}">
                <a16:creationId xmlns:a16="http://schemas.microsoft.com/office/drawing/2014/main" id="{0B2B961E-85B9-4A37-8D8F-58CF3CBA7567}"/>
              </a:ext>
            </a:extLst>
          </p:cNvPr>
          <p:cNvSpPr>
            <a:spLocks/>
          </p:cNvSpPr>
          <p:nvPr userDrawn="1"/>
        </p:nvSpPr>
        <p:spPr bwMode="auto">
          <a:xfrm>
            <a:off x="6648825" y="-1"/>
            <a:ext cx="832970" cy="832970"/>
          </a:xfrm>
          <a:custGeom>
            <a:avLst/>
            <a:gdLst>
              <a:gd name="T0" fmla="*/ 712689 w 712689"/>
              <a:gd name="T1" fmla="*/ 0 h 712689"/>
              <a:gd name="T2" fmla="*/ 0 w 712689"/>
              <a:gd name="T3" fmla="*/ 0 h 712689"/>
              <a:gd name="T4" fmla="*/ 0 w 712689"/>
              <a:gd name="T5" fmla="*/ 712689 h 712689"/>
              <a:gd name="T6" fmla="*/ 712689 w 712689"/>
              <a:gd name="T7" fmla="*/ 0 h 712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2689" h="712689">
                <a:moveTo>
                  <a:pt x="712689" y="0"/>
                </a:moveTo>
                <a:lnTo>
                  <a:pt x="0" y="0"/>
                </a:lnTo>
                <a:lnTo>
                  <a:pt x="0" y="712689"/>
                </a:lnTo>
                <a:lnTo>
                  <a:pt x="712689" y="0"/>
                </a:lnTo>
                <a:close/>
              </a:path>
            </a:pathLst>
          </a:custGeom>
          <a:solidFill>
            <a:srgbClr val="2D9B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28">
            <a:extLst>
              <a:ext uri="{FF2B5EF4-FFF2-40B4-BE49-F238E27FC236}">
                <a16:creationId xmlns:a16="http://schemas.microsoft.com/office/drawing/2014/main" id="{0D8DA9E7-3240-48DC-A464-F2E640CC912C}"/>
              </a:ext>
            </a:extLst>
          </p:cNvPr>
          <p:cNvSpPr>
            <a:spLocks/>
          </p:cNvSpPr>
          <p:nvPr userDrawn="1"/>
        </p:nvSpPr>
        <p:spPr bwMode="auto">
          <a:xfrm>
            <a:off x="0" y="832969"/>
            <a:ext cx="5819589" cy="1740647"/>
          </a:xfrm>
          <a:custGeom>
            <a:avLst/>
            <a:gdLst>
              <a:gd name="T0" fmla="*/ 67115 w 4979240"/>
              <a:gd name="T1" fmla="*/ 1489297 h 1489297"/>
              <a:gd name="T2" fmla="*/ 712690 w 4979240"/>
              <a:gd name="T3" fmla="*/ 1489297 h 1489297"/>
              <a:gd name="T4" fmla="*/ 712690 w 4979240"/>
              <a:gd name="T5" fmla="*/ 709493 h 1489297"/>
              <a:gd name="T6" fmla="*/ 4979240 w 4979240"/>
              <a:gd name="T7" fmla="*/ 709493 h 1489297"/>
              <a:gd name="T8" fmla="*/ 4979240 w 4979240"/>
              <a:gd name="T9" fmla="*/ 0 h 1489297"/>
              <a:gd name="T10" fmla="*/ 4266550 w 4979240"/>
              <a:gd name="T11" fmla="*/ 0 h 1489297"/>
              <a:gd name="T12" fmla="*/ 4266550 w 4979240"/>
              <a:gd name="T13" fmla="*/ 0 h 1489297"/>
              <a:gd name="T14" fmla="*/ 3557057 w 4979240"/>
              <a:gd name="T15" fmla="*/ 0 h 1489297"/>
              <a:gd name="T16" fmla="*/ 3557057 w 4979240"/>
              <a:gd name="T17" fmla="*/ 0 h 1489297"/>
              <a:gd name="T18" fmla="*/ 2844367 w 4979240"/>
              <a:gd name="T19" fmla="*/ 0 h 1489297"/>
              <a:gd name="T20" fmla="*/ 2844367 w 4979240"/>
              <a:gd name="T21" fmla="*/ 0 h 1489297"/>
              <a:gd name="T22" fmla="*/ 709494 w 4979240"/>
              <a:gd name="T23" fmla="*/ 0 h 1489297"/>
              <a:gd name="T24" fmla="*/ 0 w 4979240"/>
              <a:gd name="T25" fmla="*/ 712689 h 1489297"/>
              <a:gd name="T26" fmla="*/ 0 w 4979240"/>
              <a:gd name="T27" fmla="*/ 1422182 h 1489297"/>
              <a:gd name="T28" fmla="*/ 25568 w 4979240"/>
              <a:gd name="T29" fmla="*/ 1444554 h 1489297"/>
              <a:gd name="T30" fmla="*/ 67115 w 4979240"/>
              <a:gd name="T31" fmla="*/ 1489297 h 1489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9240" h="1489297">
                <a:moveTo>
                  <a:pt x="67115" y="1489297"/>
                </a:moveTo>
                <a:lnTo>
                  <a:pt x="712690" y="1489297"/>
                </a:lnTo>
                <a:lnTo>
                  <a:pt x="712690" y="709493"/>
                </a:lnTo>
                <a:lnTo>
                  <a:pt x="4979240" y="709493"/>
                </a:lnTo>
                <a:lnTo>
                  <a:pt x="4979240" y="0"/>
                </a:lnTo>
                <a:lnTo>
                  <a:pt x="4266550" y="0"/>
                </a:lnTo>
                <a:lnTo>
                  <a:pt x="4266550" y="0"/>
                </a:lnTo>
                <a:lnTo>
                  <a:pt x="3557057" y="0"/>
                </a:lnTo>
                <a:lnTo>
                  <a:pt x="3557057" y="0"/>
                </a:lnTo>
                <a:lnTo>
                  <a:pt x="2844367" y="0"/>
                </a:lnTo>
                <a:lnTo>
                  <a:pt x="2844367" y="0"/>
                </a:lnTo>
                <a:lnTo>
                  <a:pt x="709494" y="0"/>
                </a:lnTo>
                <a:lnTo>
                  <a:pt x="0" y="712689"/>
                </a:lnTo>
                <a:lnTo>
                  <a:pt x="0" y="1422182"/>
                </a:lnTo>
                <a:lnTo>
                  <a:pt x="25568" y="1444554"/>
                </a:lnTo>
                <a:lnTo>
                  <a:pt x="67115" y="1489297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32">
            <a:extLst>
              <a:ext uri="{FF2B5EF4-FFF2-40B4-BE49-F238E27FC236}">
                <a16:creationId xmlns:a16="http://schemas.microsoft.com/office/drawing/2014/main" id="{B5D622DF-D016-40A6-B601-D6469FFF5E2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986618" y="832969"/>
            <a:ext cx="832971" cy="1"/>
          </a:xfrm>
          <a:prstGeom prst="rect">
            <a:avLst/>
          </a:prstGeom>
          <a:solidFill>
            <a:srgbClr val="E9823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33">
            <a:extLst>
              <a:ext uri="{FF2B5EF4-FFF2-40B4-BE49-F238E27FC236}">
                <a16:creationId xmlns:a16="http://schemas.microsoft.com/office/drawing/2014/main" id="{9DFD0272-E158-4BB1-AD06-3B4F585CF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38" y="1653609"/>
            <a:ext cx="832969" cy="840441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59EED5D6-3253-43FA-B011-FB2F900E50D6}"/>
              </a:ext>
            </a:extLst>
          </p:cNvPr>
          <p:cNvGrpSpPr/>
          <p:nvPr userDrawn="1"/>
        </p:nvGrpSpPr>
        <p:grpSpPr>
          <a:xfrm>
            <a:off x="829236" y="282199"/>
            <a:ext cx="1662206" cy="560296"/>
            <a:chOff x="829236" y="282199"/>
            <a:chExt cx="1662206" cy="560296"/>
          </a:xfrm>
        </p:grpSpPr>
        <p:sp>
          <p:nvSpPr>
            <p:cNvPr id="34" name="Rectangle 45">
              <a:extLst>
                <a:ext uri="{FF2B5EF4-FFF2-40B4-BE49-F238E27FC236}">
                  <a16:creationId xmlns:a16="http://schemas.microsoft.com/office/drawing/2014/main" id="{96FE71AB-1266-439D-A81E-AB65B6A9025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9236" y="282199"/>
              <a:ext cx="1662206" cy="82177"/>
            </a:xfrm>
            <a:prstGeom prst="rect">
              <a:avLst/>
            </a:prstGeom>
            <a:solidFill>
              <a:srgbClr val="C1CE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46">
              <a:extLst>
                <a:ext uri="{FF2B5EF4-FFF2-40B4-BE49-F238E27FC236}">
                  <a16:creationId xmlns:a16="http://schemas.microsoft.com/office/drawing/2014/main" id="{80711292-5C23-4890-884F-12707920572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9236" y="401730"/>
              <a:ext cx="1662206" cy="82176"/>
            </a:xfrm>
            <a:prstGeom prst="rect">
              <a:avLst/>
            </a:prstGeom>
            <a:solidFill>
              <a:srgbClr val="C1CE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47">
              <a:extLst>
                <a:ext uri="{FF2B5EF4-FFF2-40B4-BE49-F238E27FC236}">
                  <a16:creationId xmlns:a16="http://schemas.microsoft.com/office/drawing/2014/main" id="{19222CAC-A98C-43D3-9724-FCFA4FCF05A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9236" y="521259"/>
              <a:ext cx="1662206" cy="82176"/>
            </a:xfrm>
            <a:prstGeom prst="rect">
              <a:avLst/>
            </a:prstGeom>
            <a:solidFill>
              <a:srgbClr val="C1CE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48">
              <a:extLst>
                <a:ext uri="{FF2B5EF4-FFF2-40B4-BE49-F238E27FC236}">
                  <a16:creationId xmlns:a16="http://schemas.microsoft.com/office/drawing/2014/main" id="{E460A278-1C73-4A93-BB8C-DF8D026B58A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9236" y="640788"/>
              <a:ext cx="1662206" cy="82177"/>
            </a:xfrm>
            <a:prstGeom prst="rect">
              <a:avLst/>
            </a:prstGeom>
            <a:solidFill>
              <a:srgbClr val="C1CE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49">
              <a:extLst>
                <a:ext uri="{FF2B5EF4-FFF2-40B4-BE49-F238E27FC236}">
                  <a16:creationId xmlns:a16="http://schemas.microsoft.com/office/drawing/2014/main" id="{8002E076-91B5-4C2D-94C8-18794B38976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9236" y="756583"/>
              <a:ext cx="1662206" cy="85912"/>
            </a:xfrm>
            <a:prstGeom prst="rect">
              <a:avLst/>
            </a:prstGeom>
            <a:solidFill>
              <a:srgbClr val="C1CE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" name="Freeform 50">
            <a:extLst>
              <a:ext uri="{FF2B5EF4-FFF2-40B4-BE49-F238E27FC236}">
                <a16:creationId xmlns:a16="http://schemas.microsoft.com/office/drawing/2014/main" id="{923D3794-E73D-4253-BB3A-99DC5EEC7D8C}"/>
              </a:ext>
            </a:extLst>
          </p:cNvPr>
          <p:cNvSpPr>
            <a:spLocks/>
          </p:cNvSpPr>
          <p:nvPr userDrawn="1"/>
        </p:nvSpPr>
        <p:spPr bwMode="auto">
          <a:xfrm>
            <a:off x="4162146" y="-1"/>
            <a:ext cx="829234" cy="832970"/>
          </a:xfrm>
          <a:custGeom>
            <a:avLst/>
            <a:gdLst>
              <a:gd name="T0" fmla="*/ 0 w 709493"/>
              <a:gd name="T1" fmla="*/ 0 h 712689"/>
              <a:gd name="T2" fmla="*/ 0 w 709493"/>
              <a:gd name="T3" fmla="*/ 712689 h 712689"/>
              <a:gd name="T4" fmla="*/ 709493 w 709493"/>
              <a:gd name="T5" fmla="*/ 712689 h 712689"/>
              <a:gd name="T6" fmla="*/ 0 w 709493"/>
              <a:gd name="T7" fmla="*/ 0 h 712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9493" h="712689">
                <a:moveTo>
                  <a:pt x="0" y="0"/>
                </a:moveTo>
                <a:lnTo>
                  <a:pt x="0" y="712689"/>
                </a:lnTo>
                <a:lnTo>
                  <a:pt x="709493" y="712689"/>
                </a:lnTo>
                <a:lnTo>
                  <a:pt x="0" y="0"/>
                </a:lnTo>
                <a:close/>
              </a:path>
            </a:pathLst>
          </a:custGeom>
          <a:solidFill>
            <a:srgbClr val="BBDD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51">
            <a:extLst>
              <a:ext uri="{FF2B5EF4-FFF2-40B4-BE49-F238E27FC236}">
                <a16:creationId xmlns:a16="http://schemas.microsoft.com/office/drawing/2014/main" id="{A809C51C-7B66-4BCF-8CC2-7E387F54D238}"/>
              </a:ext>
            </a:extLst>
          </p:cNvPr>
          <p:cNvSpPr>
            <a:spLocks/>
          </p:cNvSpPr>
          <p:nvPr userDrawn="1"/>
        </p:nvSpPr>
        <p:spPr bwMode="auto">
          <a:xfrm>
            <a:off x="2495177" y="-1"/>
            <a:ext cx="829236" cy="832970"/>
          </a:xfrm>
          <a:custGeom>
            <a:avLst/>
            <a:gdLst>
              <a:gd name="T0" fmla="*/ 0 w 709494"/>
              <a:gd name="T1" fmla="*/ 712689 h 712689"/>
              <a:gd name="T2" fmla="*/ 709494 w 709494"/>
              <a:gd name="T3" fmla="*/ 712689 h 712689"/>
              <a:gd name="T4" fmla="*/ 709494 w 709494"/>
              <a:gd name="T5" fmla="*/ 0 h 712689"/>
              <a:gd name="T6" fmla="*/ 0 w 709494"/>
              <a:gd name="T7" fmla="*/ 712689 h 712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9494" h="712689">
                <a:moveTo>
                  <a:pt x="0" y="712689"/>
                </a:moveTo>
                <a:lnTo>
                  <a:pt x="709494" y="712689"/>
                </a:lnTo>
                <a:lnTo>
                  <a:pt x="709494" y="0"/>
                </a:lnTo>
                <a:lnTo>
                  <a:pt x="0" y="712689"/>
                </a:lnTo>
                <a:close/>
              </a:path>
            </a:pathLst>
          </a:custGeom>
          <a:solidFill>
            <a:srgbClr val="C1CE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Rectangle 52">
            <a:extLst>
              <a:ext uri="{FF2B5EF4-FFF2-40B4-BE49-F238E27FC236}">
                <a16:creationId xmlns:a16="http://schemas.microsoft.com/office/drawing/2014/main" id="{6895E934-32CF-4456-AAD6-7608B22E9D9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19589" y="-1"/>
            <a:ext cx="829236" cy="832970"/>
          </a:xfrm>
          <a:prstGeom prst="rect">
            <a:avLst/>
          </a:prstGeom>
          <a:solidFill>
            <a:srgbClr val="FBC43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65">
            <a:extLst>
              <a:ext uri="{FF2B5EF4-FFF2-40B4-BE49-F238E27FC236}">
                <a16:creationId xmlns:a16="http://schemas.microsoft.com/office/drawing/2014/main" id="{90C297A2-5BDE-4A91-AB1C-CBC8224D33B1}"/>
              </a:ext>
            </a:extLst>
          </p:cNvPr>
          <p:cNvSpPr>
            <a:spLocks/>
          </p:cNvSpPr>
          <p:nvPr userDrawn="1"/>
        </p:nvSpPr>
        <p:spPr bwMode="auto">
          <a:xfrm>
            <a:off x="2491441" y="549086"/>
            <a:ext cx="287618" cy="287618"/>
          </a:xfrm>
          <a:custGeom>
            <a:avLst/>
            <a:gdLst>
              <a:gd name="T0" fmla="*/ 0 w 246086"/>
              <a:gd name="T1" fmla="*/ 0 h 246086"/>
              <a:gd name="T2" fmla="*/ 0 w 246086"/>
              <a:gd name="T3" fmla="*/ 246086 h 246086"/>
              <a:gd name="T4" fmla="*/ 246086 w 246086"/>
              <a:gd name="T5" fmla="*/ 0 h 246086"/>
              <a:gd name="T6" fmla="*/ 0 w 246086"/>
              <a:gd name="T7" fmla="*/ 0 h 246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6086" h="246086">
                <a:moveTo>
                  <a:pt x="0" y="0"/>
                </a:moveTo>
                <a:lnTo>
                  <a:pt x="0" y="246086"/>
                </a:lnTo>
                <a:lnTo>
                  <a:pt x="246086" y="0"/>
                </a:lnTo>
                <a:lnTo>
                  <a:pt x="0" y="0"/>
                </a:lnTo>
                <a:close/>
              </a:path>
            </a:pathLst>
          </a:custGeom>
          <a:solidFill>
            <a:srgbClr val="2D9B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90">
            <a:extLst>
              <a:ext uri="{FF2B5EF4-FFF2-40B4-BE49-F238E27FC236}">
                <a16:creationId xmlns:a16="http://schemas.microsoft.com/office/drawing/2014/main" id="{73175083-32B5-4E75-9666-5BB023E0A934}"/>
              </a:ext>
            </a:extLst>
          </p:cNvPr>
          <p:cNvSpPr>
            <a:spLocks/>
          </p:cNvSpPr>
          <p:nvPr userDrawn="1"/>
        </p:nvSpPr>
        <p:spPr bwMode="auto">
          <a:xfrm>
            <a:off x="6648825" y="832969"/>
            <a:ext cx="832970" cy="829235"/>
          </a:xfrm>
          <a:custGeom>
            <a:avLst/>
            <a:gdLst>
              <a:gd name="T0" fmla="*/ 0 w 712689"/>
              <a:gd name="T1" fmla="*/ 709493 h 709493"/>
              <a:gd name="T2" fmla="*/ 712689 w 712689"/>
              <a:gd name="T3" fmla="*/ 709493 h 709493"/>
              <a:gd name="T4" fmla="*/ 0 w 712689"/>
              <a:gd name="T5" fmla="*/ 0 h 709493"/>
              <a:gd name="T6" fmla="*/ 0 w 712689"/>
              <a:gd name="T7" fmla="*/ 709493 h 709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2689" h="709493">
                <a:moveTo>
                  <a:pt x="0" y="709493"/>
                </a:moveTo>
                <a:lnTo>
                  <a:pt x="712689" y="709493"/>
                </a:lnTo>
                <a:lnTo>
                  <a:pt x="0" y="0"/>
                </a:lnTo>
                <a:lnTo>
                  <a:pt x="0" y="709493"/>
                </a:lnTo>
                <a:close/>
              </a:path>
            </a:pathLst>
          </a:custGeom>
          <a:solidFill>
            <a:srgbClr val="BBDD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2E5BCC5-5D81-43F3-891A-B0812252998B}"/>
              </a:ext>
            </a:extLst>
          </p:cNvPr>
          <p:cNvSpPr/>
          <p:nvPr userDrawn="1"/>
        </p:nvSpPr>
        <p:spPr>
          <a:xfrm>
            <a:off x="829232" y="832969"/>
            <a:ext cx="5823328" cy="166108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79338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89853" y="1435608"/>
            <a:ext cx="5367528" cy="1018478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Content page with text </a:t>
            </a:r>
            <a:br>
              <a:rPr lang="en-US"/>
            </a:br>
            <a:r>
              <a:rPr lang="en-US"/>
              <a:t>and table</a:t>
            </a:r>
          </a:p>
        </p:txBody>
      </p:sp>
      <p:sp>
        <p:nvSpPr>
          <p:cNvPr id="77" name="Freeform 57">
            <a:extLst>
              <a:ext uri="{FF2B5EF4-FFF2-40B4-BE49-F238E27FC236}">
                <a16:creationId xmlns:a16="http://schemas.microsoft.com/office/drawing/2014/main" id="{86E0FA9E-2C67-4B79-89E1-E3709DCBA9BA}"/>
              </a:ext>
            </a:extLst>
          </p:cNvPr>
          <p:cNvSpPr>
            <a:spLocks/>
          </p:cNvSpPr>
          <p:nvPr userDrawn="1"/>
        </p:nvSpPr>
        <p:spPr bwMode="auto">
          <a:xfrm>
            <a:off x="119616" y="174171"/>
            <a:ext cx="713437" cy="1090826"/>
          </a:xfrm>
          <a:custGeom>
            <a:avLst/>
            <a:gdLst>
              <a:gd name="T0" fmla="*/ 791970 w 1035897"/>
              <a:gd name="T1" fmla="*/ 161562 h 1583940"/>
              <a:gd name="T2" fmla="*/ 791970 w 1035897"/>
              <a:gd name="T3" fmla="*/ 0 h 1583940"/>
              <a:gd name="T4" fmla="*/ 0 w 1035897"/>
              <a:gd name="T5" fmla="*/ 791970 h 1583940"/>
              <a:gd name="T6" fmla="*/ 791970 w 1035897"/>
              <a:gd name="T7" fmla="*/ 1583940 h 1583940"/>
              <a:gd name="T8" fmla="*/ 791970 w 1035897"/>
              <a:gd name="T9" fmla="*/ 1425546 h 1583940"/>
              <a:gd name="T10" fmla="*/ 1035897 w 1035897"/>
              <a:gd name="T11" fmla="*/ 1425546 h 1583940"/>
              <a:gd name="T12" fmla="*/ 1035897 w 1035897"/>
              <a:gd name="T13" fmla="*/ 161562 h 1583940"/>
              <a:gd name="T14" fmla="*/ 791970 w 1035897"/>
              <a:gd name="T15" fmla="*/ 161562 h 1583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35897" h="1583940">
                <a:moveTo>
                  <a:pt x="791970" y="161562"/>
                </a:moveTo>
                <a:lnTo>
                  <a:pt x="791970" y="0"/>
                </a:lnTo>
                <a:lnTo>
                  <a:pt x="0" y="791970"/>
                </a:lnTo>
                <a:lnTo>
                  <a:pt x="791970" y="1583940"/>
                </a:lnTo>
                <a:lnTo>
                  <a:pt x="791970" y="1425546"/>
                </a:lnTo>
                <a:lnTo>
                  <a:pt x="1035897" y="1425546"/>
                </a:lnTo>
                <a:lnTo>
                  <a:pt x="1035897" y="161562"/>
                </a:lnTo>
                <a:lnTo>
                  <a:pt x="791970" y="1615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">
            <a:extLst>
              <a:ext uri="{FF2B5EF4-FFF2-40B4-BE49-F238E27FC236}">
                <a16:creationId xmlns:a16="http://schemas.microsoft.com/office/drawing/2014/main" id="{45A305CD-DDF1-4CA0-8A1D-E534C46470D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323384" y="-3735"/>
            <a:ext cx="839599" cy="839599"/>
            <a:chOff x="103708200" y="110794801"/>
            <a:chExt cx="1298575" cy="129857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9C4362D-87ED-4CA6-BB9E-7B5E909C2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708200" y="110794801"/>
              <a:ext cx="1295400" cy="1295400"/>
            </a:xfrm>
            <a:prstGeom prst="rect">
              <a:avLst/>
            </a:prstGeom>
            <a:solidFill>
              <a:srgbClr val="5962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4">
              <a:extLst>
                <a:ext uri="{FF2B5EF4-FFF2-40B4-BE49-F238E27FC236}">
                  <a16:creationId xmlns:a16="http://schemas.microsoft.com/office/drawing/2014/main" id="{2386FB39-B177-42AB-A942-60FF46CA4D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939974" y="111137700"/>
              <a:ext cx="1066801" cy="955676"/>
            </a:xfrm>
            <a:custGeom>
              <a:avLst/>
              <a:gdLst>
                <a:gd name="T0" fmla="*/ 687082 w 1073766"/>
                <a:gd name="T1" fmla="*/ 0 h 961916"/>
                <a:gd name="T2" fmla="*/ 687082 w 1073766"/>
                <a:gd name="T3" fmla="*/ 415446 h 961916"/>
                <a:gd name="T4" fmla="*/ 540079 w 1073766"/>
                <a:gd name="T5" fmla="*/ 409054 h 961916"/>
                <a:gd name="T6" fmla="*/ 572036 w 1073766"/>
                <a:gd name="T7" fmla="*/ 373901 h 961916"/>
                <a:gd name="T8" fmla="*/ 294007 w 1073766"/>
                <a:gd name="T9" fmla="*/ 95872 h 961916"/>
                <a:gd name="T10" fmla="*/ 188548 w 1073766"/>
                <a:gd name="T11" fmla="*/ 204527 h 961916"/>
                <a:gd name="T12" fmla="*/ 281224 w 1073766"/>
                <a:gd name="T13" fmla="*/ 297203 h 961916"/>
                <a:gd name="T14" fmla="*/ 0 w 1073766"/>
                <a:gd name="T15" fmla="*/ 578428 h 961916"/>
                <a:gd name="T16" fmla="*/ 380292 w 1073766"/>
                <a:gd name="T17" fmla="*/ 958720 h 961916"/>
                <a:gd name="T18" fmla="*/ 1073766 w 1073766"/>
                <a:gd name="T19" fmla="*/ 961916 h 961916"/>
                <a:gd name="T20" fmla="*/ 1073766 w 1073766"/>
                <a:gd name="T21" fmla="*/ 389880 h 961916"/>
                <a:gd name="T22" fmla="*/ 687082 w 1073766"/>
                <a:gd name="T23" fmla="*/ 0 h 961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3766" h="961916">
                  <a:moveTo>
                    <a:pt x="687082" y="0"/>
                  </a:moveTo>
                  <a:lnTo>
                    <a:pt x="687082" y="415446"/>
                  </a:lnTo>
                  <a:lnTo>
                    <a:pt x="540079" y="409054"/>
                  </a:lnTo>
                  <a:lnTo>
                    <a:pt x="572036" y="373901"/>
                  </a:lnTo>
                  <a:lnTo>
                    <a:pt x="294007" y="95872"/>
                  </a:lnTo>
                  <a:lnTo>
                    <a:pt x="188548" y="204527"/>
                  </a:lnTo>
                  <a:lnTo>
                    <a:pt x="281224" y="297203"/>
                  </a:lnTo>
                  <a:lnTo>
                    <a:pt x="0" y="578428"/>
                  </a:lnTo>
                  <a:lnTo>
                    <a:pt x="380292" y="958720"/>
                  </a:lnTo>
                  <a:lnTo>
                    <a:pt x="1073766" y="961916"/>
                  </a:lnTo>
                  <a:lnTo>
                    <a:pt x="1073766" y="389880"/>
                  </a:lnTo>
                  <a:lnTo>
                    <a:pt x="687082" y="0"/>
                  </a:lnTo>
                  <a:close/>
                </a:path>
              </a:pathLst>
            </a:custGeom>
            <a:solidFill>
              <a:srgbClr val="BBDD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5">
              <a:extLst>
                <a:ext uri="{FF2B5EF4-FFF2-40B4-BE49-F238E27FC236}">
                  <a16:creationId xmlns:a16="http://schemas.microsoft.com/office/drawing/2014/main" id="{EE800A68-FF82-4D7D-9EEC-E2BD6B4D12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552749" y="111134526"/>
              <a:ext cx="146051" cy="285750"/>
            </a:xfrm>
            <a:prstGeom prst="rect">
              <a:avLst/>
            </a:prstGeom>
            <a:solidFill>
              <a:srgbClr val="FBC45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6">
              <a:extLst>
                <a:ext uri="{FF2B5EF4-FFF2-40B4-BE49-F238E27FC236}">
                  <a16:creationId xmlns:a16="http://schemas.microsoft.com/office/drawing/2014/main" id="{0E807575-7370-459C-B0AC-500D3CFD9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25775" y="111134526"/>
              <a:ext cx="73025" cy="285750"/>
            </a:xfrm>
            <a:prstGeom prst="rect">
              <a:avLst/>
            </a:pr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7">
              <a:extLst>
                <a:ext uri="{FF2B5EF4-FFF2-40B4-BE49-F238E27FC236}">
                  <a16:creationId xmlns:a16="http://schemas.microsoft.com/office/drawing/2014/main" id="{BA4DDBC3-F9C6-4338-ACB4-D20B57D3E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527349" y="111356776"/>
              <a:ext cx="187325" cy="1555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8">
              <a:extLst>
                <a:ext uri="{FF2B5EF4-FFF2-40B4-BE49-F238E27FC236}">
                  <a16:creationId xmlns:a16="http://schemas.microsoft.com/office/drawing/2014/main" id="{24BD7461-DC58-47B6-A4F0-5323A1FACD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67024" y="111404401"/>
              <a:ext cx="269876" cy="184150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9">
              <a:extLst>
                <a:ext uri="{FF2B5EF4-FFF2-40B4-BE49-F238E27FC236}">
                  <a16:creationId xmlns:a16="http://schemas.microsoft.com/office/drawing/2014/main" id="{C185DC4E-F0BC-4703-AD1B-7C1633CBB9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44724" y="111518701"/>
              <a:ext cx="1069976" cy="244475"/>
            </a:xfrm>
            <a:custGeom>
              <a:avLst/>
              <a:gdLst>
                <a:gd name="T0" fmla="*/ 317 w 337"/>
                <a:gd name="T1" fmla="*/ 44 h 77"/>
                <a:gd name="T2" fmla="*/ 324 w 337"/>
                <a:gd name="T3" fmla="*/ 44 h 77"/>
                <a:gd name="T4" fmla="*/ 337 w 337"/>
                <a:gd name="T5" fmla="*/ 0 h 77"/>
                <a:gd name="T6" fmla="*/ 0 w 337"/>
                <a:gd name="T7" fmla="*/ 0 h 77"/>
                <a:gd name="T8" fmla="*/ 77 w 337"/>
                <a:gd name="T9" fmla="*/ 77 h 77"/>
                <a:gd name="T10" fmla="*/ 260 w 337"/>
                <a:gd name="T11" fmla="*/ 77 h 77"/>
                <a:gd name="T12" fmla="*/ 268 w 337"/>
                <a:gd name="T13" fmla="*/ 77 h 77"/>
                <a:gd name="T14" fmla="*/ 317 w 337"/>
                <a:gd name="T15" fmla="*/ 4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7" h="77">
                  <a:moveTo>
                    <a:pt x="317" y="44"/>
                  </a:moveTo>
                  <a:cubicBezTo>
                    <a:pt x="324" y="44"/>
                    <a:pt x="324" y="44"/>
                    <a:pt x="324" y="44"/>
                  </a:cubicBezTo>
                  <a:cubicBezTo>
                    <a:pt x="332" y="31"/>
                    <a:pt x="337" y="16"/>
                    <a:pt x="33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3"/>
                    <a:pt x="35" y="77"/>
                    <a:pt x="77" y="77"/>
                  </a:cubicBezTo>
                  <a:cubicBezTo>
                    <a:pt x="260" y="77"/>
                    <a:pt x="260" y="77"/>
                    <a:pt x="260" y="77"/>
                  </a:cubicBezTo>
                  <a:cubicBezTo>
                    <a:pt x="263" y="77"/>
                    <a:pt x="266" y="77"/>
                    <a:pt x="268" y="77"/>
                  </a:cubicBezTo>
                  <a:cubicBezTo>
                    <a:pt x="276" y="58"/>
                    <a:pt x="295" y="44"/>
                    <a:pt x="317" y="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Oval 10">
              <a:extLst>
                <a:ext uri="{FF2B5EF4-FFF2-40B4-BE49-F238E27FC236}">
                  <a16:creationId xmlns:a16="http://schemas.microsoft.com/office/drawing/2014/main" id="{9851ECDF-CE84-4CD7-9D9B-68B47F329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533700" y="111429801"/>
              <a:ext cx="53974" cy="539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Oval 11">
              <a:extLst>
                <a:ext uri="{FF2B5EF4-FFF2-40B4-BE49-F238E27FC236}">
                  <a16:creationId xmlns:a16="http://schemas.microsoft.com/office/drawing/2014/main" id="{ACC69DF9-8E8E-4CC1-82D6-BB7127DEC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41650" y="111429801"/>
              <a:ext cx="53975" cy="539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12">
              <a:extLst>
                <a:ext uri="{FF2B5EF4-FFF2-40B4-BE49-F238E27FC236}">
                  <a16:creationId xmlns:a16="http://schemas.microsoft.com/office/drawing/2014/main" id="{6EC7B20E-3468-4105-89D8-7DC77D944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552749" y="111178976"/>
              <a:ext cx="146051" cy="635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13">
              <a:extLst>
                <a:ext uri="{FF2B5EF4-FFF2-40B4-BE49-F238E27FC236}">
                  <a16:creationId xmlns:a16="http://schemas.microsoft.com/office/drawing/2014/main" id="{E454C696-20EF-4C4B-BB05-03120526B0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25775" y="111178976"/>
              <a:ext cx="73025" cy="63500"/>
            </a:xfrm>
            <a:prstGeom prst="rect">
              <a:avLst/>
            </a:prstGeom>
            <a:solidFill>
              <a:srgbClr val="C1CE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4">
              <a:extLst>
                <a:ext uri="{FF2B5EF4-FFF2-40B4-BE49-F238E27FC236}">
                  <a16:creationId xmlns:a16="http://schemas.microsoft.com/office/drawing/2014/main" id="{09EFDC46-7212-485D-82AE-EE5CAAEED4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44724" y="111518701"/>
              <a:ext cx="1069976" cy="44449"/>
            </a:xfrm>
            <a:custGeom>
              <a:avLst/>
              <a:gdLst>
                <a:gd name="T0" fmla="*/ 1 w 337"/>
                <a:gd name="T1" fmla="*/ 14 h 14"/>
                <a:gd name="T2" fmla="*/ 336 w 337"/>
                <a:gd name="T3" fmla="*/ 14 h 14"/>
                <a:gd name="T4" fmla="*/ 337 w 337"/>
                <a:gd name="T5" fmla="*/ 0 h 14"/>
                <a:gd name="T6" fmla="*/ 0 w 337"/>
                <a:gd name="T7" fmla="*/ 0 h 14"/>
                <a:gd name="T8" fmla="*/ 1 w 337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7" h="14">
                  <a:moveTo>
                    <a:pt x="1" y="14"/>
                  </a:moveTo>
                  <a:cubicBezTo>
                    <a:pt x="336" y="14"/>
                    <a:pt x="336" y="14"/>
                    <a:pt x="336" y="14"/>
                  </a:cubicBezTo>
                  <a:cubicBezTo>
                    <a:pt x="337" y="9"/>
                    <a:pt x="337" y="5"/>
                    <a:pt x="33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9"/>
                    <a:pt x="1" y="14"/>
                  </a:cubicBezTo>
                  <a:close/>
                </a:path>
              </a:pathLst>
            </a:cu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15">
              <a:extLst>
                <a:ext uri="{FF2B5EF4-FFF2-40B4-BE49-F238E27FC236}">
                  <a16:creationId xmlns:a16="http://schemas.microsoft.com/office/drawing/2014/main" id="{0FF772EF-DFD7-4D2A-8B84-66BA32A3C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7750" y="111423451"/>
              <a:ext cx="155575" cy="95250"/>
            </a:xfrm>
            <a:prstGeom prst="rect">
              <a:avLst/>
            </a:prstGeom>
            <a:solidFill>
              <a:srgbClr val="C1CE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6">
              <a:extLst>
                <a:ext uri="{FF2B5EF4-FFF2-40B4-BE49-F238E27FC236}">
                  <a16:creationId xmlns:a16="http://schemas.microsoft.com/office/drawing/2014/main" id="{710578A5-37F5-4D28-B248-619BE00634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917750" y="111423451"/>
              <a:ext cx="130175" cy="95250"/>
            </a:xfrm>
            <a:custGeom>
              <a:avLst/>
              <a:gdLst>
                <a:gd name="T0" fmla="*/ 0 w 131025"/>
                <a:gd name="T1" fmla="*/ 0 h 95872"/>
                <a:gd name="T2" fmla="*/ 0 w 131025"/>
                <a:gd name="T3" fmla="*/ 95872 h 95872"/>
                <a:gd name="T4" fmla="*/ 35153 w 131025"/>
                <a:gd name="T5" fmla="*/ 95872 h 95872"/>
                <a:gd name="T6" fmla="*/ 131025 w 131025"/>
                <a:gd name="T7" fmla="*/ 0 h 95872"/>
                <a:gd name="T8" fmla="*/ 0 w 131025"/>
                <a:gd name="T9" fmla="*/ 0 h 95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025" h="95872">
                  <a:moveTo>
                    <a:pt x="0" y="0"/>
                  </a:moveTo>
                  <a:lnTo>
                    <a:pt x="0" y="95872"/>
                  </a:lnTo>
                  <a:lnTo>
                    <a:pt x="35153" y="95872"/>
                  </a:lnTo>
                  <a:lnTo>
                    <a:pt x="13102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17">
              <a:extLst>
                <a:ext uri="{FF2B5EF4-FFF2-40B4-BE49-F238E27FC236}">
                  <a16:creationId xmlns:a16="http://schemas.microsoft.com/office/drawing/2014/main" id="{337F1CFA-FE0F-4D30-8EAB-00099D063F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073325" y="111423451"/>
              <a:ext cx="155575" cy="95250"/>
            </a:xfrm>
            <a:prstGeom prst="rect">
              <a:avLst/>
            </a:prstGeom>
            <a:solidFill>
              <a:srgbClr val="5962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8">
              <a:extLst>
                <a:ext uri="{FF2B5EF4-FFF2-40B4-BE49-F238E27FC236}">
                  <a16:creationId xmlns:a16="http://schemas.microsoft.com/office/drawing/2014/main" id="{396BBA8E-C675-480B-BF73-66B52F0DA6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073325" y="111423451"/>
              <a:ext cx="133349" cy="95250"/>
            </a:xfrm>
            <a:custGeom>
              <a:avLst/>
              <a:gdLst>
                <a:gd name="T0" fmla="*/ 0 w 134220"/>
                <a:gd name="T1" fmla="*/ 0 h 95872"/>
                <a:gd name="T2" fmla="*/ 0 w 134220"/>
                <a:gd name="T3" fmla="*/ 95872 h 95872"/>
                <a:gd name="T4" fmla="*/ 38349 w 134220"/>
                <a:gd name="T5" fmla="*/ 95872 h 95872"/>
                <a:gd name="T6" fmla="*/ 134220 w 134220"/>
                <a:gd name="T7" fmla="*/ 0 h 95872"/>
                <a:gd name="T8" fmla="*/ 0 w 134220"/>
                <a:gd name="T9" fmla="*/ 0 h 95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220" h="95872">
                  <a:moveTo>
                    <a:pt x="0" y="0"/>
                  </a:moveTo>
                  <a:lnTo>
                    <a:pt x="0" y="95872"/>
                  </a:lnTo>
                  <a:lnTo>
                    <a:pt x="38349" y="95872"/>
                  </a:lnTo>
                  <a:lnTo>
                    <a:pt x="1342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19">
              <a:extLst>
                <a:ext uri="{FF2B5EF4-FFF2-40B4-BE49-F238E27FC236}">
                  <a16:creationId xmlns:a16="http://schemas.microsoft.com/office/drawing/2014/main" id="{ACDF3B9C-617D-4E54-ACDF-487A7A2E33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28900" y="111423451"/>
              <a:ext cx="155574" cy="95250"/>
            </a:xfrm>
            <a:prstGeom prst="rect">
              <a:avLst/>
            </a:pr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0">
              <a:extLst>
                <a:ext uri="{FF2B5EF4-FFF2-40B4-BE49-F238E27FC236}">
                  <a16:creationId xmlns:a16="http://schemas.microsoft.com/office/drawing/2014/main" id="{B72CA3D9-42C6-44B2-9000-7F1DB6AF4C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228900" y="111423451"/>
              <a:ext cx="133349" cy="95250"/>
            </a:xfrm>
            <a:custGeom>
              <a:avLst/>
              <a:gdLst>
                <a:gd name="T0" fmla="*/ 0 w 134220"/>
                <a:gd name="T1" fmla="*/ 0 h 95872"/>
                <a:gd name="T2" fmla="*/ 0 w 134220"/>
                <a:gd name="T3" fmla="*/ 95872 h 95872"/>
                <a:gd name="T4" fmla="*/ 38348 w 134220"/>
                <a:gd name="T5" fmla="*/ 95872 h 95872"/>
                <a:gd name="T6" fmla="*/ 134220 w 134220"/>
                <a:gd name="T7" fmla="*/ 0 h 95872"/>
                <a:gd name="T8" fmla="*/ 0 w 134220"/>
                <a:gd name="T9" fmla="*/ 0 h 95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220" h="95872">
                  <a:moveTo>
                    <a:pt x="0" y="0"/>
                  </a:moveTo>
                  <a:lnTo>
                    <a:pt x="0" y="95872"/>
                  </a:lnTo>
                  <a:lnTo>
                    <a:pt x="38348" y="95872"/>
                  </a:lnTo>
                  <a:lnTo>
                    <a:pt x="1342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C45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21">
              <a:extLst>
                <a:ext uri="{FF2B5EF4-FFF2-40B4-BE49-F238E27FC236}">
                  <a16:creationId xmlns:a16="http://schemas.microsoft.com/office/drawing/2014/main" id="{11FF1D58-A7A6-480F-8ABE-AFA6109DC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076500" y="111232950"/>
              <a:ext cx="155574" cy="95250"/>
            </a:xfrm>
            <a:prstGeom prst="rect">
              <a:avLst/>
            </a:prstGeom>
            <a:solidFill>
              <a:srgbClr val="5962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2">
              <a:extLst>
                <a:ext uri="{FF2B5EF4-FFF2-40B4-BE49-F238E27FC236}">
                  <a16:creationId xmlns:a16="http://schemas.microsoft.com/office/drawing/2014/main" id="{2B2B23F3-9FC6-4DB9-8EFE-BF7D93E715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076500" y="111232950"/>
              <a:ext cx="133349" cy="95250"/>
            </a:xfrm>
            <a:custGeom>
              <a:avLst/>
              <a:gdLst>
                <a:gd name="T0" fmla="*/ 0 w 134220"/>
                <a:gd name="T1" fmla="*/ 0 h 95872"/>
                <a:gd name="T2" fmla="*/ 0 w 134220"/>
                <a:gd name="T3" fmla="*/ 95872 h 95872"/>
                <a:gd name="T4" fmla="*/ 38348 w 134220"/>
                <a:gd name="T5" fmla="*/ 95872 h 95872"/>
                <a:gd name="T6" fmla="*/ 134220 w 134220"/>
                <a:gd name="T7" fmla="*/ 0 h 95872"/>
                <a:gd name="T8" fmla="*/ 0 w 134220"/>
                <a:gd name="T9" fmla="*/ 0 h 95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220" h="95872">
                  <a:moveTo>
                    <a:pt x="0" y="0"/>
                  </a:moveTo>
                  <a:lnTo>
                    <a:pt x="0" y="95872"/>
                  </a:lnTo>
                  <a:lnTo>
                    <a:pt x="38348" y="95872"/>
                  </a:lnTo>
                  <a:lnTo>
                    <a:pt x="1342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23">
              <a:extLst>
                <a:ext uri="{FF2B5EF4-FFF2-40B4-BE49-F238E27FC236}">
                  <a16:creationId xmlns:a16="http://schemas.microsoft.com/office/drawing/2014/main" id="{982970EE-2F4A-4E7A-A7F9-6E5F9C565F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90775" y="111328200"/>
              <a:ext cx="155575" cy="95251"/>
            </a:xfrm>
            <a:prstGeom prst="rect">
              <a:avLst/>
            </a:pr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24">
              <a:extLst>
                <a:ext uri="{FF2B5EF4-FFF2-40B4-BE49-F238E27FC236}">
                  <a16:creationId xmlns:a16="http://schemas.microsoft.com/office/drawing/2014/main" id="{7284CE0D-FC97-44A8-AA92-165CFFDEFA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990775" y="111328200"/>
              <a:ext cx="133349" cy="95251"/>
            </a:xfrm>
            <a:custGeom>
              <a:avLst/>
              <a:gdLst>
                <a:gd name="T0" fmla="*/ 0 w 134220"/>
                <a:gd name="T1" fmla="*/ 0 h 95872"/>
                <a:gd name="T2" fmla="*/ 0 w 134220"/>
                <a:gd name="T3" fmla="*/ 95872 h 95872"/>
                <a:gd name="T4" fmla="*/ 38349 w 134220"/>
                <a:gd name="T5" fmla="*/ 95872 h 95872"/>
                <a:gd name="T6" fmla="*/ 134220 w 134220"/>
                <a:gd name="T7" fmla="*/ 0 h 95872"/>
                <a:gd name="T8" fmla="*/ 0 w 134220"/>
                <a:gd name="T9" fmla="*/ 0 h 95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220" h="95872">
                  <a:moveTo>
                    <a:pt x="0" y="0"/>
                  </a:moveTo>
                  <a:lnTo>
                    <a:pt x="0" y="95872"/>
                  </a:lnTo>
                  <a:lnTo>
                    <a:pt x="38349" y="95872"/>
                  </a:lnTo>
                  <a:lnTo>
                    <a:pt x="1342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C45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25">
              <a:extLst>
                <a:ext uri="{FF2B5EF4-FFF2-40B4-BE49-F238E27FC236}">
                  <a16:creationId xmlns:a16="http://schemas.microsoft.com/office/drawing/2014/main" id="{134D8011-E0CE-4E60-B779-E576D1874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146350" y="111328200"/>
              <a:ext cx="155574" cy="95251"/>
            </a:xfrm>
            <a:prstGeom prst="rect">
              <a:avLst/>
            </a:prstGeom>
            <a:solidFill>
              <a:srgbClr val="C1CE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26">
              <a:extLst>
                <a:ext uri="{FF2B5EF4-FFF2-40B4-BE49-F238E27FC236}">
                  <a16:creationId xmlns:a16="http://schemas.microsoft.com/office/drawing/2014/main" id="{9BF7640D-7AFF-483F-A75E-85ECA1C113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146350" y="111328200"/>
              <a:ext cx="133349" cy="95251"/>
            </a:xfrm>
            <a:custGeom>
              <a:avLst/>
              <a:gdLst>
                <a:gd name="T0" fmla="*/ 0 w 134220"/>
                <a:gd name="T1" fmla="*/ 0 h 95872"/>
                <a:gd name="T2" fmla="*/ 0 w 134220"/>
                <a:gd name="T3" fmla="*/ 95872 h 95872"/>
                <a:gd name="T4" fmla="*/ 38348 w 134220"/>
                <a:gd name="T5" fmla="*/ 95872 h 95872"/>
                <a:gd name="T6" fmla="*/ 134220 w 134220"/>
                <a:gd name="T7" fmla="*/ 0 h 95872"/>
                <a:gd name="T8" fmla="*/ 0 w 134220"/>
                <a:gd name="T9" fmla="*/ 0 h 95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220" h="95872">
                  <a:moveTo>
                    <a:pt x="0" y="0"/>
                  </a:moveTo>
                  <a:lnTo>
                    <a:pt x="0" y="95872"/>
                  </a:lnTo>
                  <a:lnTo>
                    <a:pt x="38348" y="95872"/>
                  </a:lnTo>
                  <a:lnTo>
                    <a:pt x="1342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3" name="Freeform 29">
            <a:extLst>
              <a:ext uri="{FF2B5EF4-FFF2-40B4-BE49-F238E27FC236}">
                <a16:creationId xmlns:a16="http://schemas.microsoft.com/office/drawing/2014/main" id="{1CF6AC2E-B969-4489-B448-6893F597EC9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-7474" y="1652866"/>
            <a:ext cx="832970" cy="840441"/>
          </a:xfrm>
          <a:custGeom>
            <a:avLst/>
            <a:gdLst>
              <a:gd name="T0" fmla="*/ 1254481 w 1254481"/>
              <a:gd name="T1" fmla="*/ 0 h 1254481"/>
              <a:gd name="T2" fmla="*/ 931357 w 1254481"/>
              <a:gd name="T3" fmla="*/ 161562 h 1254481"/>
              <a:gd name="T4" fmla="*/ 605065 w 1254481"/>
              <a:gd name="T5" fmla="*/ 440336 h 1254481"/>
              <a:gd name="T6" fmla="*/ 652583 w 1254481"/>
              <a:gd name="T7" fmla="*/ 601898 h 1254481"/>
              <a:gd name="T8" fmla="*/ 652583 w 1254481"/>
              <a:gd name="T9" fmla="*/ 601898 h 1254481"/>
              <a:gd name="T10" fmla="*/ 487853 w 1254481"/>
              <a:gd name="T11" fmla="*/ 440336 h 1254481"/>
              <a:gd name="T12" fmla="*/ 440335 w 1254481"/>
              <a:gd name="T13" fmla="*/ 649416 h 1254481"/>
              <a:gd name="T14" fmla="*/ 487853 w 1254481"/>
              <a:gd name="T15" fmla="*/ 814145 h 1254481"/>
              <a:gd name="T16" fmla="*/ 605065 w 1254481"/>
              <a:gd name="T17" fmla="*/ 766627 h 1254481"/>
              <a:gd name="T18" fmla="*/ 605065 w 1254481"/>
              <a:gd name="T19" fmla="*/ 766627 h 1254481"/>
              <a:gd name="T20" fmla="*/ 766627 w 1254481"/>
              <a:gd name="T21" fmla="*/ 814145 h 1254481"/>
              <a:gd name="T22" fmla="*/ 814145 w 1254481"/>
              <a:gd name="T23" fmla="*/ 601898 h 1254481"/>
              <a:gd name="T24" fmla="*/ 766627 w 1254481"/>
              <a:gd name="T25" fmla="*/ 440336 h 1254481"/>
              <a:gd name="T26" fmla="*/ 766627 w 1254481"/>
              <a:gd name="T27" fmla="*/ 326292 h 1254481"/>
              <a:gd name="T28" fmla="*/ 766627 w 1254481"/>
              <a:gd name="T29" fmla="*/ 326292 h 1254481"/>
              <a:gd name="T30" fmla="*/ 652583 w 1254481"/>
              <a:gd name="T31" fmla="*/ 278774 h 1254481"/>
              <a:gd name="T32" fmla="*/ 440335 w 1254481"/>
              <a:gd name="T33" fmla="*/ 278774 h 1254481"/>
              <a:gd name="T34" fmla="*/ 278773 w 1254481"/>
              <a:gd name="T35" fmla="*/ 326292 h 1254481"/>
              <a:gd name="T36" fmla="*/ 326292 w 1254481"/>
              <a:gd name="T37" fmla="*/ 440336 h 1254481"/>
              <a:gd name="T38" fmla="*/ 326292 w 1254481"/>
              <a:gd name="T39" fmla="*/ 440336 h 1254481"/>
              <a:gd name="T40" fmla="*/ 278773 w 1254481"/>
              <a:gd name="T41" fmla="*/ 601898 h 1254481"/>
              <a:gd name="T42" fmla="*/ 278773 w 1254481"/>
              <a:gd name="T43" fmla="*/ 814145 h 1254481"/>
              <a:gd name="T44" fmla="*/ 326292 w 1254481"/>
              <a:gd name="T45" fmla="*/ 975707 h 1254481"/>
              <a:gd name="T46" fmla="*/ 440335 w 1254481"/>
              <a:gd name="T47" fmla="*/ 928189 h 1254481"/>
              <a:gd name="T48" fmla="*/ 440335 w 1254481"/>
              <a:gd name="T49" fmla="*/ 928189 h 1254481"/>
              <a:gd name="T50" fmla="*/ 605065 w 1254481"/>
              <a:gd name="T51" fmla="*/ 975707 h 1254481"/>
              <a:gd name="T52" fmla="*/ 814145 w 1254481"/>
              <a:gd name="T53" fmla="*/ 975707 h 1254481"/>
              <a:gd name="T54" fmla="*/ 978875 w 1254481"/>
              <a:gd name="T55" fmla="*/ 928189 h 1254481"/>
              <a:gd name="T56" fmla="*/ 931357 w 1254481"/>
              <a:gd name="T57" fmla="*/ 814145 h 1254481"/>
              <a:gd name="T58" fmla="*/ 931357 w 1254481"/>
              <a:gd name="T59" fmla="*/ 814145 h 1254481"/>
              <a:gd name="T60" fmla="*/ 978875 w 1254481"/>
              <a:gd name="T61" fmla="*/ 649416 h 1254481"/>
              <a:gd name="T62" fmla="*/ 978875 w 1254481"/>
              <a:gd name="T63" fmla="*/ 440336 h 1254481"/>
              <a:gd name="T64" fmla="*/ 931357 w 1254481"/>
              <a:gd name="T65" fmla="*/ 278774 h 1254481"/>
              <a:gd name="T66" fmla="*/ 814145 w 1254481"/>
              <a:gd name="T67" fmla="*/ 114044 h 1254481"/>
              <a:gd name="T68" fmla="*/ 814145 w 1254481"/>
              <a:gd name="T69" fmla="*/ 114044 h 1254481"/>
              <a:gd name="T70" fmla="*/ 605065 w 1254481"/>
              <a:gd name="T71" fmla="*/ 114044 h 1254481"/>
              <a:gd name="T72" fmla="*/ 440335 w 1254481"/>
              <a:gd name="T73" fmla="*/ 161562 h 1254481"/>
              <a:gd name="T74" fmla="*/ 326292 w 1254481"/>
              <a:gd name="T75" fmla="*/ 161562 h 1254481"/>
              <a:gd name="T76" fmla="*/ 117211 w 1254481"/>
              <a:gd name="T77" fmla="*/ 114044 h 1254481"/>
              <a:gd name="T78" fmla="*/ 117211 w 1254481"/>
              <a:gd name="T79" fmla="*/ 114044 h 1254481"/>
              <a:gd name="T80" fmla="*/ 117211 w 1254481"/>
              <a:gd name="T81" fmla="*/ 326292 h 1254481"/>
              <a:gd name="T82" fmla="*/ 164730 w 1254481"/>
              <a:gd name="T83" fmla="*/ 487854 h 1254481"/>
              <a:gd name="T84" fmla="*/ 164730 w 1254481"/>
              <a:gd name="T85" fmla="*/ 601898 h 1254481"/>
              <a:gd name="T86" fmla="*/ 117211 w 1254481"/>
              <a:gd name="T87" fmla="*/ 766627 h 1254481"/>
              <a:gd name="T88" fmla="*/ 117211 w 1254481"/>
              <a:gd name="T89" fmla="*/ 766627 h 1254481"/>
              <a:gd name="T90" fmla="*/ 117211 w 1254481"/>
              <a:gd name="T91" fmla="*/ 975707 h 1254481"/>
              <a:gd name="T92" fmla="*/ 164730 w 1254481"/>
              <a:gd name="T93" fmla="*/ 1092919 h 1254481"/>
              <a:gd name="T94" fmla="*/ 278773 w 1254481"/>
              <a:gd name="T95" fmla="*/ 1092919 h 1254481"/>
              <a:gd name="T96" fmla="*/ 440335 w 1254481"/>
              <a:gd name="T97" fmla="*/ 1137269 h 1254481"/>
              <a:gd name="T98" fmla="*/ 440335 w 1254481"/>
              <a:gd name="T99" fmla="*/ 1137269 h 1254481"/>
              <a:gd name="T100" fmla="*/ 652583 w 1254481"/>
              <a:gd name="T101" fmla="*/ 1137269 h 1254481"/>
              <a:gd name="T102" fmla="*/ 814145 w 1254481"/>
              <a:gd name="T103" fmla="*/ 1092919 h 1254481"/>
              <a:gd name="T104" fmla="*/ 931357 w 1254481"/>
              <a:gd name="T105" fmla="*/ 1092919 h 1254481"/>
              <a:gd name="T106" fmla="*/ 1140437 w 1254481"/>
              <a:gd name="T107" fmla="*/ 1137269 h 1254481"/>
              <a:gd name="T108" fmla="*/ 1140437 w 1254481"/>
              <a:gd name="T109" fmla="*/ 1137269 h 1254481"/>
              <a:gd name="T110" fmla="*/ 1140437 w 1254481"/>
              <a:gd name="T111" fmla="*/ 928189 h 1254481"/>
              <a:gd name="T112" fmla="*/ 1092919 w 1254481"/>
              <a:gd name="T113" fmla="*/ 766627 h 1254481"/>
              <a:gd name="T114" fmla="*/ 1092919 w 1254481"/>
              <a:gd name="T115" fmla="*/ 649416 h 1254481"/>
              <a:gd name="T116" fmla="*/ 1140437 w 1254481"/>
              <a:gd name="T117" fmla="*/ 487854 h 1254481"/>
              <a:gd name="T118" fmla="*/ 1140437 w 1254481"/>
              <a:gd name="T119" fmla="*/ 487854 h 1254481"/>
              <a:gd name="T120" fmla="*/ 1140437 w 1254481"/>
              <a:gd name="T121" fmla="*/ 278774 h 1254481"/>
              <a:gd name="T122" fmla="*/ 1092919 w 1254481"/>
              <a:gd name="T123" fmla="*/ 114044 h 1254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54481" h="1254481">
                <a:moveTo>
                  <a:pt x="0" y="0"/>
                </a:moveTo>
                <a:lnTo>
                  <a:pt x="0" y="1254481"/>
                </a:lnTo>
                <a:lnTo>
                  <a:pt x="1254481" y="1254481"/>
                </a:lnTo>
                <a:lnTo>
                  <a:pt x="1254481" y="0"/>
                </a:lnTo>
                <a:lnTo>
                  <a:pt x="0" y="0"/>
                </a:lnTo>
                <a:close/>
                <a:moveTo>
                  <a:pt x="978875" y="114044"/>
                </a:moveTo>
                <a:lnTo>
                  <a:pt x="978875" y="161562"/>
                </a:lnTo>
                <a:lnTo>
                  <a:pt x="931357" y="161562"/>
                </a:lnTo>
                <a:lnTo>
                  <a:pt x="931357" y="114044"/>
                </a:lnTo>
                <a:lnTo>
                  <a:pt x="978875" y="114044"/>
                </a:lnTo>
                <a:close/>
                <a:moveTo>
                  <a:pt x="605065" y="487854"/>
                </a:moveTo>
                <a:lnTo>
                  <a:pt x="605065" y="440336"/>
                </a:lnTo>
                <a:lnTo>
                  <a:pt x="652583" y="440336"/>
                </a:lnTo>
                <a:lnTo>
                  <a:pt x="652583" y="487854"/>
                </a:lnTo>
                <a:lnTo>
                  <a:pt x="605065" y="487854"/>
                </a:lnTo>
                <a:close/>
                <a:moveTo>
                  <a:pt x="652583" y="601898"/>
                </a:moveTo>
                <a:lnTo>
                  <a:pt x="652583" y="649416"/>
                </a:lnTo>
                <a:lnTo>
                  <a:pt x="605065" y="649416"/>
                </a:lnTo>
                <a:lnTo>
                  <a:pt x="605065" y="601898"/>
                </a:lnTo>
                <a:lnTo>
                  <a:pt x="652583" y="601898"/>
                </a:lnTo>
                <a:close/>
                <a:moveTo>
                  <a:pt x="487853" y="487854"/>
                </a:moveTo>
                <a:lnTo>
                  <a:pt x="440335" y="487854"/>
                </a:lnTo>
                <a:lnTo>
                  <a:pt x="440335" y="440336"/>
                </a:lnTo>
                <a:lnTo>
                  <a:pt x="487853" y="440336"/>
                </a:lnTo>
                <a:lnTo>
                  <a:pt x="487853" y="487854"/>
                </a:lnTo>
                <a:close/>
                <a:moveTo>
                  <a:pt x="487853" y="601898"/>
                </a:moveTo>
                <a:lnTo>
                  <a:pt x="487853" y="649416"/>
                </a:lnTo>
                <a:lnTo>
                  <a:pt x="440335" y="649416"/>
                </a:lnTo>
                <a:lnTo>
                  <a:pt x="440335" y="601898"/>
                </a:lnTo>
                <a:lnTo>
                  <a:pt x="487853" y="601898"/>
                </a:lnTo>
                <a:close/>
                <a:moveTo>
                  <a:pt x="487853" y="766627"/>
                </a:moveTo>
                <a:lnTo>
                  <a:pt x="487853" y="814145"/>
                </a:lnTo>
                <a:lnTo>
                  <a:pt x="440335" y="814145"/>
                </a:lnTo>
                <a:lnTo>
                  <a:pt x="440335" y="766627"/>
                </a:lnTo>
                <a:lnTo>
                  <a:pt x="487853" y="766627"/>
                </a:lnTo>
                <a:close/>
                <a:moveTo>
                  <a:pt x="605065" y="766627"/>
                </a:moveTo>
                <a:lnTo>
                  <a:pt x="652583" y="766627"/>
                </a:lnTo>
                <a:lnTo>
                  <a:pt x="652583" y="814145"/>
                </a:lnTo>
                <a:lnTo>
                  <a:pt x="605065" y="814145"/>
                </a:lnTo>
                <a:lnTo>
                  <a:pt x="605065" y="766627"/>
                </a:lnTo>
                <a:close/>
                <a:moveTo>
                  <a:pt x="766627" y="766627"/>
                </a:moveTo>
                <a:lnTo>
                  <a:pt x="814145" y="766627"/>
                </a:lnTo>
                <a:lnTo>
                  <a:pt x="814145" y="814145"/>
                </a:lnTo>
                <a:lnTo>
                  <a:pt x="766627" y="814145"/>
                </a:lnTo>
                <a:lnTo>
                  <a:pt x="766627" y="766627"/>
                </a:lnTo>
                <a:close/>
                <a:moveTo>
                  <a:pt x="766627" y="649416"/>
                </a:moveTo>
                <a:lnTo>
                  <a:pt x="766627" y="601898"/>
                </a:lnTo>
                <a:lnTo>
                  <a:pt x="814145" y="601898"/>
                </a:lnTo>
                <a:lnTo>
                  <a:pt x="814145" y="649416"/>
                </a:lnTo>
                <a:lnTo>
                  <a:pt x="766627" y="649416"/>
                </a:lnTo>
                <a:close/>
                <a:moveTo>
                  <a:pt x="766627" y="487854"/>
                </a:moveTo>
                <a:lnTo>
                  <a:pt x="766627" y="440336"/>
                </a:lnTo>
                <a:lnTo>
                  <a:pt x="814145" y="440336"/>
                </a:lnTo>
                <a:lnTo>
                  <a:pt x="814145" y="487854"/>
                </a:lnTo>
                <a:lnTo>
                  <a:pt x="766627" y="487854"/>
                </a:lnTo>
                <a:close/>
                <a:moveTo>
                  <a:pt x="766627" y="326292"/>
                </a:moveTo>
                <a:lnTo>
                  <a:pt x="766627" y="278774"/>
                </a:lnTo>
                <a:lnTo>
                  <a:pt x="814145" y="278774"/>
                </a:lnTo>
                <a:lnTo>
                  <a:pt x="814145" y="326292"/>
                </a:lnTo>
                <a:lnTo>
                  <a:pt x="766627" y="326292"/>
                </a:lnTo>
                <a:close/>
                <a:moveTo>
                  <a:pt x="652583" y="326292"/>
                </a:moveTo>
                <a:lnTo>
                  <a:pt x="605065" y="326292"/>
                </a:lnTo>
                <a:lnTo>
                  <a:pt x="605065" y="278774"/>
                </a:lnTo>
                <a:lnTo>
                  <a:pt x="652583" y="278774"/>
                </a:lnTo>
                <a:lnTo>
                  <a:pt x="652583" y="326292"/>
                </a:lnTo>
                <a:close/>
                <a:moveTo>
                  <a:pt x="487853" y="326292"/>
                </a:moveTo>
                <a:lnTo>
                  <a:pt x="440335" y="326292"/>
                </a:lnTo>
                <a:lnTo>
                  <a:pt x="440335" y="278774"/>
                </a:lnTo>
                <a:lnTo>
                  <a:pt x="487853" y="278774"/>
                </a:lnTo>
                <a:lnTo>
                  <a:pt x="487853" y="326292"/>
                </a:lnTo>
                <a:close/>
                <a:moveTo>
                  <a:pt x="326292" y="326292"/>
                </a:moveTo>
                <a:lnTo>
                  <a:pt x="278773" y="326292"/>
                </a:lnTo>
                <a:lnTo>
                  <a:pt x="278773" y="278774"/>
                </a:lnTo>
                <a:lnTo>
                  <a:pt x="326292" y="278774"/>
                </a:lnTo>
                <a:lnTo>
                  <a:pt x="326292" y="326292"/>
                </a:lnTo>
                <a:close/>
                <a:moveTo>
                  <a:pt x="326292" y="440336"/>
                </a:moveTo>
                <a:lnTo>
                  <a:pt x="326292" y="487854"/>
                </a:lnTo>
                <a:lnTo>
                  <a:pt x="278773" y="487854"/>
                </a:lnTo>
                <a:lnTo>
                  <a:pt x="278773" y="440336"/>
                </a:lnTo>
                <a:lnTo>
                  <a:pt x="326292" y="440336"/>
                </a:lnTo>
                <a:close/>
                <a:moveTo>
                  <a:pt x="326292" y="601898"/>
                </a:moveTo>
                <a:lnTo>
                  <a:pt x="326292" y="649416"/>
                </a:lnTo>
                <a:lnTo>
                  <a:pt x="278773" y="649416"/>
                </a:lnTo>
                <a:lnTo>
                  <a:pt x="278773" y="601898"/>
                </a:lnTo>
                <a:lnTo>
                  <a:pt x="326292" y="601898"/>
                </a:lnTo>
                <a:close/>
                <a:moveTo>
                  <a:pt x="326292" y="766627"/>
                </a:moveTo>
                <a:lnTo>
                  <a:pt x="326292" y="814145"/>
                </a:lnTo>
                <a:lnTo>
                  <a:pt x="278773" y="814145"/>
                </a:lnTo>
                <a:lnTo>
                  <a:pt x="278773" y="766627"/>
                </a:lnTo>
                <a:lnTo>
                  <a:pt x="326292" y="766627"/>
                </a:lnTo>
                <a:close/>
                <a:moveTo>
                  <a:pt x="326292" y="928189"/>
                </a:moveTo>
                <a:lnTo>
                  <a:pt x="326292" y="975707"/>
                </a:lnTo>
                <a:lnTo>
                  <a:pt x="278773" y="975707"/>
                </a:lnTo>
                <a:lnTo>
                  <a:pt x="278773" y="928189"/>
                </a:lnTo>
                <a:lnTo>
                  <a:pt x="326292" y="928189"/>
                </a:lnTo>
                <a:close/>
                <a:moveTo>
                  <a:pt x="440335" y="928189"/>
                </a:moveTo>
                <a:lnTo>
                  <a:pt x="487853" y="928189"/>
                </a:lnTo>
                <a:lnTo>
                  <a:pt x="487853" y="975707"/>
                </a:lnTo>
                <a:lnTo>
                  <a:pt x="440335" y="975707"/>
                </a:lnTo>
                <a:lnTo>
                  <a:pt x="440335" y="928189"/>
                </a:lnTo>
                <a:close/>
                <a:moveTo>
                  <a:pt x="605065" y="928189"/>
                </a:moveTo>
                <a:lnTo>
                  <a:pt x="652583" y="928189"/>
                </a:lnTo>
                <a:lnTo>
                  <a:pt x="652583" y="975707"/>
                </a:lnTo>
                <a:lnTo>
                  <a:pt x="605065" y="975707"/>
                </a:lnTo>
                <a:lnTo>
                  <a:pt x="605065" y="928189"/>
                </a:lnTo>
                <a:close/>
                <a:moveTo>
                  <a:pt x="766627" y="928189"/>
                </a:moveTo>
                <a:lnTo>
                  <a:pt x="814145" y="928189"/>
                </a:lnTo>
                <a:lnTo>
                  <a:pt x="814145" y="975707"/>
                </a:lnTo>
                <a:lnTo>
                  <a:pt x="766627" y="975707"/>
                </a:lnTo>
                <a:lnTo>
                  <a:pt x="766627" y="928189"/>
                </a:lnTo>
                <a:close/>
                <a:moveTo>
                  <a:pt x="931357" y="928189"/>
                </a:moveTo>
                <a:lnTo>
                  <a:pt x="978875" y="928189"/>
                </a:lnTo>
                <a:lnTo>
                  <a:pt x="978875" y="975707"/>
                </a:lnTo>
                <a:lnTo>
                  <a:pt x="931357" y="975707"/>
                </a:lnTo>
                <a:lnTo>
                  <a:pt x="931357" y="928189"/>
                </a:lnTo>
                <a:close/>
                <a:moveTo>
                  <a:pt x="931357" y="814145"/>
                </a:moveTo>
                <a:lnTo>
                  <a:pt x="931357" y="766627"/>
                </a:lnTo>
                <a:lnTo>
                  <a:pt x="978875" y="766627"/>
                </a:lnTo>
                <a:lnTo>
                  <a:pt x="978875" y="814145"/>
                </a:lnTo>
                <a:lnTo>
                  <a:pt x="931357" y="814145"/>
                </a:lnTo>
                <a:close/>
                <a:moveTo>
                  <a:pt x="931357" y="649416"/>
                </a:moveTo>
                <a:lnTo>
                  <a:pt x="931357" y="601898"/>
                </a:lnTo>
                <a:lnTo>
                  <a:pt x="978875" y="601898"/>
                </a:lnTo>
                <a:lnTo>
                  <a:pt x="978875" y="649416"/>
                </a:lnTo>
                <a:lnTo>
                  <a:pt x="931357" y="649416"/>
                </a:lnTo>
                <a:close/>
                <a:moveTo>
                  <a:pt x="931357" y="487854"/>
                </a:moveTo>
                <a:lnTo>
                  <a:pt x="931357" y="440336"/>
                </a:lnTo>
                <a:lnTo>
                  <a:pt x="978875" y="440336"/>
                </a:lnTo>
                <a:lnTo>
                  <a:pt x="978875" y="487854"/>
                </a:lnTo>
                <a:lnTo>
                  <a:pt x="931357" y="487854"/>
                </a:lnTo>
                <a:close/>
                <a:moveTo>
                  <a:pt x="931357" y="326292"/>
                </a:moveTo>
                <a:lnTo>
                  <a:pt x="931357" y="278774"/>
                </a:lnTo>
                <a:lnTo>
                  <a:pt x="978875" y="278774"/>
                </a:lnTo>
                <a:lnTo>
                  <a:pt x="978875" y="326292"/>
                </a:lnTo>
                <a:lnTo>
                  <a:pt x="931357" y="326292"/>
                </a:lnTo>
                <a:close/>
                <a:moveTo>
                  <a:pt x="814145" y="114044"/>
                </a:moveTo>
                <a:lnTo>
                  <a:pt x="814145" y="161562"/>
                </a:lnTo>
                <a:lnTo>
                  <a:pt x="766627" y="161562"/>
                </a:lnTo>
                <a:lnTo>
                  <a:pt x="766627" y="114044"/>
                </a:lnTo>
                <a:lnTo>
                  <a:pt x="814145" y="114044"/>
                </a:lnTo>
                <a:close/>
                <a:moveTo>
                  <a:pt x="652583" y="114044"/>
                </a:moveTo>
                <a:lnTo>
                  <a:pt x="652583" y="161562"/>
                </a:lnTo>
                <a:lnTo>
                  <a:pt x="605065" y="161562"/>
                </a:lnTo>
                <a:lnTo>
                  <a:pt x="605065" y="114044"/>
                </a:lnTo>
                <a:lnTo>
                  <a:pt x="652583" y="114044"/>
                </a:lnTo>
                <a:close/>
                <a:moveTo>
                  <a:pt x="487853" y="114044"/>
                </a:moveTo>
                <a:lnTo>
                  <a:pt x="487853" y="161562"/>
                </a:lnTo>
                <a:lnTo>
                  <a:pt x="440335" y="161562"/>
                </a:lnTo>
                <a:lnTo>
                  <a:pt x="440335" y="114044"/>
                </a:lnTo>
                <a:lnTo>
                  <a:pt x="487853" y="114044"/>
                </a:lnTo>
                <a:close/>
                <a:moveTo>
                  <a:pt x="326292" y="114044"/>
                </a:moveTo>
                <a:lnTo>
                  <a:pt x="326292" y="161562"/>
                </a:lnTo>
                <a:lnTo>
                  <a:pt x="278773" y="161562"/>
                </a:lnTo>
                <a:lnTo>
                  <a:pt x="278773" y="114044"/>
                </a:lnTo>
                <a:lnTo>
                  <a:pt x="326292" y="114044"/>
                </a:lnTo>
                <a:close/>
                <a:moveTo>
                  <a:pt x="117211" y="114044"/>
                </a:moveTo>
                <a:lnTo>
                  <a:pt x="164730" y="114044"/>
                </a:lnTo>
                <a:lnTo>
                  <a:pt x="164730" y="161562"/>
                </a:lnTo>
                <a:lnTo>
                  <a:pt x="117211" y="161562"/>
                </a:lnTo>
                <a:lnTo>
                  <a:pt x="117211" y="114044"/>
                </a:lnTo>
                <a:close/>
                <a:moveTo>
                  <a:pt x="117211" y="278774"/>
                </a:moveTo>
                <a:lnTo>
                  <a:pt x="164730" y="278774"/>
                </a:lnTo>
                <a:lnTo>
                  <a:pt x="164730" y="326292"/>
                </a:lnTo>
                <a:lnTo>
                  <a:pt x="117211" y="326292"/>
                </a:lnTo>
                <a:lnTo>
                  <a:pt x="117211" y="278774"/>
                </a:lnTo>
                <a:close/>
                <a:moveTo>
                  <a:pt x="117211" y="440336"/>
                </a:moveTo>
                <a:lnTo>
                  <a:pt x="164730" y="440336"/>
                </a:lnTo>
                <a:lnTo>
                  <a:pt x="164730" y="487854"/>
                </a:lnTo>
                <a:lnTo>
                  <a:pt x="117211" y="487854"/>
                </a:lnTo>
                <a:lnTo>
                  <a:pt x="117211" y="440336"/>
                </a:lnTo>
                <a:close/>
                <a:moveTo>
                  <a:pt x="117211" y="601898"/>
                </a:moveTo>
                <a:lnTo>
                  <a:pt x="164730" y="601898"/>
                </a:lnTo>
                <a:lnTo>
                  <a:pt x="164730" y="649416"/>
                </a:lnTo>
                <a:lnTo>
                  <a:pt x="117211" y="649416"/>
                </a:lnTo>
                <a:lnTo>
                  <a:pt x="117211" y="601898"/>
                </a:lnTo>
                <a:close/>
                <a:moveTo>
                  <a:pt x="117211" y="766627"/>
                </a:moveTo>
                <a:lnTo>
                  <a:pt x="164730" y="766627"/>
                </a:lnTo>
                <a:lnTo>
                  <a:pt x="164730" y="814145"/>
                </a:lnTo>
                <a:lnTo>
                  <a:pt x="117211" y="814145"/>
                </a:lnTo>
                <a:lnTo>
                  <a:pt x="117211" y="766627"/>
                </a:lnTo>
                <a:close/>
                <a:moveTo>
                  <a:pt x="117211" y="928189"/>
                </a:moveTo>
                <a:lnTo>
                  <a:pt x="164730" y="928189"/>
                </a:lnTo>
                <a:lnTo>
                  <a:pt x="164730" y="975707"/>
                </a:lnTo>
                <a:lnTo>
                  <a:pt x="117211" y="975707"/>
                </a:lnTo>
                <a:lnTo>
                  <a:pt x="117211" y="928189"/>
                </a:lnTo>
                <a:close/>
                <a:moveTo>
                  <a:pt x="117211" y="1137269"/>
                </a:moveTo>
                <a:lnTo>
                  <a:pt x="117211" y="1092919"/>
                </a:lnTo>
                <a:lnTo>
                  <a:pt x="164730" y="1092919"/>
                </a:lnTo>
                <a:lnTo>
                  <a:pt x="164730" y="1137269"/>
                </a:lnTo>
                <a:lnTo>
                  <a:pt x="117211" y="1137269"/>
                </a:lnTo>
                <a:close/>
                <a:moveTo>
                  <a:pt x="278773" y="1137269"/>
                </a:moveTo>
                <a:lnTo>
                  <a:pt x="278773" y="1092919"/>
                </a:lnTo>
                <a:lnTo>
                  <a:pt x="326292" y="1092919"/>
                </a:lnTo>
                <a:lnTo>
                  <a:pt x="326292" y="1137269"/>
                </a:lnTo>
                <a:lnTo>
                  <a:pt x="278773" y="1137269"/>
                </a:lnTo>
                <a:close/>
                <a:moveTo>
                  <a:pt x="440335" y="1137269"/>
                </a:moveTo>
                <a:lnTo>
                  <a:pt x="440335" y="1092919"/>
                </a:lnTo>
                <a:lnTo>
                  <a:pt x="487853" y="1092919"/>
                </a:lnTo>
                <a:lnTo>
                  <a:pt x="487853" y="1137269"/>
                </a:lnTo>
                <a:lnTo>
                  <a:pt x="440335" y="1137269"/>
                </a:lnTo>
                <a:close/>
                <a:moveTo>
                  <a:pt x="605065" y="1137269"/>
                </a:moveTo>
                <a:lnTo>
                  <a:pt x="605065" y="1092919"/>
                </a:lnTo>
                <a:lnTo>
                  <a:pt x="652583" y="1092919"/>
                </a:lnTo>
                <a:lnTo>
                  <a:pt x="652583" y="1137269"/>
                </a:lnTo>
                <a:lnTo>
                  <a:pt x="605065" y="1137269"/>
                </a:lnTo>
                <a:close/>
                <a:moveTo>
                  <a:pt x="766627" y="1137269"/>
                </a:moveTo>
                <a:lnTo>
                  <a:pt x="766627" y="1092919"/>
                </a:lnTo>
                <a:lnTo>
                  <a:pt x="814145" y="1092919"/>
                </a:lnTo>
                <a:lnTo>
                  <a:pt x="814145" y="1137269"/>
                </a:lnTo>
                <a:lnTo>
                  <a:pt x="766627" y="1137269"/>
                </a:lnTo>
                <a:close/>
                <a:moveTo>
                  <a:pt x="931357" y="1137269"/>
                </a:moveTo>
                <a:lnTo>
                  <a:pt x="931357" y="1092919"/>
                </a:lnTo>
                <a:lnTo>
                  <a:pt x="978875" y="1092919"/>
                </a:lnTo>
                <a:lnTo>
                  <a:pt x="978875" y="1137269"/>
                </a:lnTo>
                <a:lnTo>
                  <a:pt x="931357" y="1137269"/>
                </a:lnTo>
                <a:close/>
                <a:moveTo>
                  <a:pt x="1140437" y="1137269"/>
                </a:moveTo>
                <a:lnTo>
                  <a:pt x="1092919" y="1137269"/>
                </a:lnTo>
                <a:lnTo>
                  <a:pt x="1092919" y="1092919"/>
                </a:lnTo>
                <a:lnTo>
                  <a:pt x="1140437" y="1092919"/>
                </a:lnTo>
                <a:lnTo>
                  <a:pt x="1140437" y="1137269"/>
                </a:lnTo>
                <a:close/>
                <a:moveTo>
                  <a:pt x="1140437" y="975707"/>
                </a:moveTo>
                <a:lnTo>
                  <a:pt x="1092919" y="975707"/>
                </a:lnTo>
                <a:lnTo>
                  <a:pt x="1092919" y="928189"/>
                </a:lnTo>
                <a:lnTo>
                  <a:pt x="1140437" y="928189"/>
                </a:lnTo>
                <a:lnTo>
                  <a:pt x="1140437" y="975707"/>
                </a:lnTo>
                <a:close/>
                <a:moveTo>
                  <a:pt x="1140437" y="814145"/>
                </a:moveTo>
                <a:lnTo>
                  <a:pt x="1092919" y="814145"/>
                </a:lnTo>
                <a:lnTo>
                  <a:pt x="1092919" y="766627"/>
                </a:lnTo>
                <a:lnTo>
                  <a:pt x="1140437" y="766627"/>
                </a:lnTo>
                <a:lnTo>
                  <a:pt x="1140437" y="814145"/>
                </a:lnTo>
                <a:close/>
                <a:moveTo>
                  <a:pt x="1140437" y="649416"/>
                </a:moveTo>
                <a:lnTo>
                  <a:pt x="1092919" y="649416"/>
                </a:lnTo>
                <a:lnTo>
                  <a:pt x="1092919" y="601898"/>
                </a:lnTo>
                <a:lnTo>
                  <a:pt x="1140437" y="601898"/>
                </a:lnTo>
                <a:lnTo>
                  <a:pt x="1140437" y="649416"/>
                </a:lnTo>
                <a:close/>
                <a:moveTo>
                  <a:pt x="1140437" y="487854"/>
                </a:moveTo>
                <a:lnTo>
                  <a:pt x="1092919" y="487854"/>
                </a:lnTo>
                <a:lnTo>
                  <a:pt x="1092919" y="440336"/>
                </a:lnTo>
                <a:lnTo>
                  <a:pt x="1140437" y="440336"/>
                </a:lnTo>
                <a:lnTo>
                  <a:pt x="1140437" y="487854"/>
                </a:lnTo>
                <a:close/>
                <a:moveTo>
                  <a:pt x="1140437" y="326292"/>
                </a:moveTo>
                <a:lnTo>
                  <a:pt x="1092919" y="326292"/>
                </a:lnTo>
                <a:lnTo>
                  <a:pt x="1092919" y="278774"/>
                </a:lnTo>
                <a:lnTo>
                  <a:pt x="1140437" y="278774"/>
                </a:lnTo>
                <a:lnTo>
                  <a:pt x="1140437" y="326292"/>
                </a:lnTo>
                <a:close/>
                <a:moveTo>
                  <a:pt x="1140437" y="161562"/>
                </a:moveTo>
                <a:lnTo>
                  <a:pt x="1092919" y="161562"/>
                </a:lnTo>
                <a:lnTo>
                  <a:pt x="1092919" y="114044"/>
                </a:lnTo>
                <a:lnTo>
                  <a:pt x="1140437" y="114044"/>
                </a:lnTo>
                <a:lnTo>
                  <a:pt x="1140437" y="1615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31">
            <a:extLst>
              <a:ext uri="{FF2B5EF4-FFF2-40B4-BE49-F238E27FC236}">
                <a16:creationId xmlns:a16="http://schemas.microsoft.com/office/drawing/2014/main" id="{30CE4447-A24A-417D-A70D-708CB4AE345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986618" y="-1"/>
            <a:ext cx="1662207" cy="832970"/>
          </a:xfrm>
          <a:custGeom>
            <a:avLst/>
            <a:gdLst>
              <a:gd name="T0" fmla="*/ 712690 w 1422184"/>
              <a:gd name="T1" fmla="*/ 159795 h 712689"/>
              <a:gd name="T2" fmla="*/ 712690 w 1422184"/>
              <a:gd name="T3" fmla="*/ 278044 h 712689"/>
              <a:gd name="T4" fmla="*/ 341964 w 1422184"/>
              <a:gd name="T5" fmla="*/ 370726 h 712689"/>
              <a:gd name="T6" fmla="*/ 185364 w 1422184"/>
              <a:gd name="T7" fmla="*/ 527326 h 712689"/>
              <a:gd name="T8" fmla="*/ 712690 w 1422184"/>
              <a:gd name="T9" fmla="*/ 620007 h 712689"/>
              <a:gd name="T10" fmla="*/ 712690 w 1422184"/>
              <a:gd name="T11" fmla="*/ 712689 h 712689"/>
              <a:gd name="T12" fmla="*/ 712690 w 1422184"/>
              <a:gd name="T13" fmla="*/ 0 h 712689"/>
              <a:gd name="T14" fmla="*/ 1358265 w 1422184"/>
              <a:gd name="T15" fmla="*/ 92681 h 712689"/>
              <a:gd name="T16" fmla="*/ 1358265 w 1422184"/>
              <a:gd name="T17" fmla="*/ 185363 h 712689"/>
              <a:gd name="T18" fmla="*/ 1358265 w 1422184"/>
              <a:gd name="T19" fmla="*/ 278044 h 712689"/>
              <a:gd name="T20" fmla="*/ 1358265 w 1422184"/>
              <a:gd name="T21" fmla="*/ 370726 h 712689"/>
              <a:gd name="T22" fmla="*/ 1358265 w 1422184"/>
              <a:gd name="T23" fmla="*/ 463407 h 712689"/>
              <a:gd name="T24" fmla="*/ 1358265 w 1422184"/>
              <a:gd name="T25" fmla="*/ 552893 h 712689"/>
              <a:gd name="T26" fmla="*/ 1358265 w 1422184"/>
              <a:gd name="T27" fmla="*/ 645575 h 712689"/>
              <a:gd name="T28" fmla="*/ 1265584 w 1422184"/>
              <a:gd name="T29" fmla="*/ 92681 h 712689"/>
              <a:gd name="T30" fmla="*/ 1265584 w 1422184"/>
              <a:gd name="T31" fmla="*/ 185363 h 712689"/>
              <a:gd name="T32" fmla="*/ 1265584 w 1422184"/>
              <a:gd name="T33" fmla="*/ 278044 h 712689"/>
              <a:gd name="T34" fmla="*/ 1265584 w 1422184"/>
              <a:gd name="T35" fmla="*/ 370726 h 712689"/>
              <a:gd name="T36" fmla="*/ 1265584 w 1422184"/>
              <a:gd name="T37" fmla="*/ 463407 h 712689"/>
              <a:gd name="T38" fmla="*/ 1265584 w 1422184"/>
              <a:gd name="T39" fmla="*/ 552893 h 712689"/>
              <a:gd name="T40" fmla="*/ 1265584 w 1422184"/>
              <a:gd name="T41" fmla="*/ 645575 h 712689"/>
              <a:gd name="T42" fmla="*/ 1172902 w 1422184"/>
              <a:gd name="T43" fmla="*/ 92681 h 712689"/>
              <a:gd name="T44" fmla="*/ 1172902 w 1422184"/>
              <a:gd name="T45" fmla="*/ 185363 h 712689"/>
              <a:gd name="T46" fmla="*/ 1172902 w 1422184"/>
              <a:gd name="T47" fmla="*/ 278044 h 712689"/>
              <a:gd name="T48" fmla="*/ 1172902 w 1422184"/>
              <a:gd name="T49" fmla="*/ 370726 h 712689"/>
              <a:gd name="T50" fmla="*/ 1172902 w 1422184"/>
              <a:gd name="T51" fmla="*/ 463407 h 712689"/>
              <a:gd name="T52" fmla="*/ 1172902 w 1422184"/>
              <a:gd name="T53" fmla="*/ 552893 h 712689"/>
              <a:gd name="T54" fmla="*/ 1172902 w 1422184"/>
              <a:gd name="T55" fmla="*/ 645575 h 712689"/>
              <a:gd name="T56" fmla="*/ 1080220 w 1422184"/>
              <a:gd name="T57" fmla="*/ 92681 h 712689"/>
              <a:gd name="T58" fmla="*/ 1080220 w 1422184"/>
              <a:gd name="T59" fmla="*/ 185363 h 712689"/>
              <a:gd name="T60" fmla="*/ 1080220 w 1422184"/>
              <a:gd name="T61" fmla="*/ 278044 h 712689"/>
              <a:gd name="T62" fmla="*/ 1080220 w 1422184"/>
              <a:gd name="T63" fmla="*/ 370726 h 712689"/>
              <a:gd name="T64" fmla="*/ 1080220 w 1422184"/>
              <a:gd name="T65" fmla="*/ 463407 h 712689"/>
              <a:gd name="T66" fmla="*/ 1080220 w 1422184"/>
              <a:gd name="T67" fmla="*/ 552893 h 712689"/>
              <a:gd name="T68" fmla="*/ 1080220 w 1422184"/>
              <a:gd name="T69" fmla="*/ 645575 h 712689"/>
              <a:gd name="T70" fmla="*/ 987539 w 1422184"/>
              <a:gd name="T71" fmla="*/ 92681 h 712689"/>
              <a:gd name="T72" fmla="*/ 987539 w 1422184"/>
              <a:gd name="T73" fmla="*/ 185363 h 712689"/>
              <a:gd name="T74" fmla="*/ 987539 w 1422184"/>
              <a:gd name="T75" fmla="*/ 278044 h 712689"/>
              <a:gd name="T76" fmla="*/ 987539 w 1422184"/>
              <a:gd name="T77" fmla="*/ 370726 h 712689"/>
              <a:gd name="T78" fmla="*/ 987539 w 1422184"/>
              <a:gd name="T79" fmla="*/ 463407 h 712689"/>
              <a:gd name="T80" fmla="*/ 987539 w 1422184"/>
              <a:gd name="T81" fmla="*/ 552893 h 712689"/>
              <a:gd name="T82" fmla="*/ 987539 w 1422184"/>
              <a:gd name="T83" fmla="*/ 645575 h 712689"/>
              <a:gd name="T84" fmla="*/ 898053 w 1422184"/>
              <a:gd name="T85" fmla="*/ 92681 h 712689"/>
              <a:gd name="T86" fmla="*/ 898053 w 1422184"/>
              <a:gd name="T87" fmla="*/ 185363 h 712689"/>
              <a:gd name="T88" fmla="*/ 898053 w 1422184"/>
              <a:gd name="T89" fmla="*/ 278044 h 712689"/>
              <a:gd name="T90" fmla="*/ 898053 w 1422184"/>
              <a:gd name="T91" fmla="*/ 370726 h 712689"/>
              <a:gd name="T92" fmla="*/ 898053 w 1422184"/>
              <a:gd name="T93" fmla="*/ 463407 h 712689"/>
              <a:gd name="T94" fmla="*/ 898053 w 1422184"/>
              <a:gd name="T95" fmla="*/ 552893 h 712689"/>
              <a:gd name="T96" fmla="*/ 898053 w 1422184"/>
              <a:gd name="T97" fmla="*/ 645575 h 712689"/>
              <a:gd name="T98" fmla="*/ 805372 w 1422184"/>
              <a:gd name="T99" fmla="*/ 92681 h 712689"/>
              <a:gd name="T100" fmla="*/ 805372 w 1422184"/>
              <a:gd name="T101" fmla="*/ 185363 h 712689"/>
              <a:gd name="T102" fmla="*/ 805372 w 1422184"/>
              <a:gd name="T103" fmla="*/ 278044 h 712689"/>
              <a:gd name="T104" fmla="*/ 805372 w 1422184"/>
              <a:gd name="T105" fmla="*/ 370726 h 712689"/>
              <a:gd name="T106" fmla="*/ 805372 w 1422184"/>
              <a:gd name="T107" fmla="*/ 463407 h 712689"/>
              <a:gd name="T108" fmla="*/ 805372 w 1422184"/>
              <a:gd name="T109" fmla="*/ 552893 h 712689"/>
              <a:gd name="T110" fmla="*/ 805372 w 1422184"/>
              <a:gd name="T111" fmla="*/ 645575 h 712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422184" h="712689">
                <a:moveTo>
                  <a:pt x="712690" y="67114"/>
                </a:moveTo>
                <a:lnTo>
                  <a:pt x="712690" y="92681"/>
                </a:lnTo>
                <a:lnTo>
                  <a:pt x="620008" y="92681"/>
                </a:lnTo>
                <a:lnTo>
                  <a:pt x="556090" y="159795"/>
                </a:lnTo>
                <a:lnTo>
                  <a:pt x="712690" y="159795"/>
                </a:lnTo>
                <a:lnTo>
                  <a:pt x="712690" y="185363"/>
                </a:lnTo>
                <a:lnTo>
                  <a:pt x="527327" y="185363"/>
                </a:lnTo>
                <a:lnTo>
                  <a:pt x="463408" y="252477"/>
                </a:lnTo>
                <a:lnTo>
                  <a:pt x="712690" y="252477"/>
                </a:lnTo>
                <a:lnTo>
                  <a:pt x="712690" y="278044"/>
                </a:lnTo>
                <a:lnTo>
                  <a:pt x="434645" y="278044"/>
                </a:lnTo>
                <a:lnTo>
                  <a:pt x="370727" y="341963"/>
                </a:lnTo>
                <a:lnTo>
                  <a:pt x="712690" y="341963"/>
                </a:lnTo>
                <a:lnTo>
                  <a:pt x="712690" y="370726"/>
                </a:lnTo>
                <a:lnTo>
                  <a:pt x="341964" y="370726"/>
                </a:lnTo>
                <a:lnTo>
                  <a:pt x="278045" y="434644"/>
                </a:lnTo>
                <a:lnTo>
                  <a:pt x="712690" y="434644"/>
                </a:lnTo>
                <a:lnTo>
                  <a:pt x="712690" y="463407"/>
                </a:lnTo>
                <a:lnTo>
                  <a:pt x="252478" y="463407"/>
                </a:lnTo>
                <a:lnTo>
                  <a:pt x="185364" y="527326"/>
                </a:lnTo>
                <a:lnTo>
                  <a:pt x="712690" y="527326"/>
                </a:lnTo>
                <a:lnTo>
                  <a:pt x="712690" y="556089"/>
                </a:lnTo>
                <a:lnTo>
                  <a:pt x="159796" y="556089"/>
                </a:lnTo>
                <a:lnTo>
                  <a:pt x="92682" y="620007"/>
                </a:lnTo>
                <a:lnTo>
                  <a:pt x="712690" y="620007"/>
                </a:lnTo>
                <a:lnTo>
                  <a:pt x="712690" y="645575"/>
                </a:lnTo>
                <a:lnTo>
                  <a:pt x="67115" y="645575"/>
                </a:lnTo>
                <a:lnTo>
                  <a:pt x="0" y="712689"/>
                </a:lnTo>
                <a:lnTo>
                  <a:pt x="712690" y="712689"/>
                </a:lnTo>
                <a:lnTo>
                  <a:pt x="712690" y="712689"/>
                </a:lnTo>
                <a:lnTo>
                  <a:pt x="712690" y="712689"/>
                </a:lnTo>
                <a:lnTo>
                  <a:pt x="712690" y="712689"/>
                </a:lnTo>
                <a:lnTo>
                  <a:pt x="1422184" y="712689"/>
                </a:lnTo>
                <a:lnTo>
                  <a:pt x="1422184" y="0"/>
                </a:lnTo>
                <a:lnTo>
                  <a:pt x="712690" y="0"/>
                </a:lnTo>
                <a:lnTo>
                  <a:pt x="645576" y="67114"/>
                </a:lnTo>
                <a:lnTo>
                  <a:pt x="712690" y="67114"/>
                </a:lnTo>
                <a:close/>
                <a:moveTo>
                  <a:pt x="1332698" y="67114"/>
                </a:moveTo>
                <a:lnTo>
                  <a:pt x="1358265" y="67114"/>
                </a:lnTo>
                <a:lnTo>
                  <a:pt x="1358265" y="92681"/>
                </a:lnTo>
                <a:lnTo>
                  <a:pt x="1332698" y="92681"/>
                </a:lnTo>
                <a:lnTo>
                  <a:pt x="1332698" y="67114"/>
                </a:lnTo>
                <a:close/>
                <a:moveTo>
                  <a:pt x="1332698" y="159795"/>
                </a:moveTo>
                <a:lnTo>
                  <a:pt x="1358265" y="159795"/>
                </a:lnTo>
                <a:lnTo>
                  <a:pt x="1358265" y="185363"/>
                </a:lnTo>
                <a:lnTo>
                  <a:pt x="1332698" y="185363"/>
                </a:lnTo>
                <a:lnTo>
                  <a:pt x="1332698" y="159795"/>
                </a:lnTo>
                <a:close/>
                <a:moveTo>
                  <a:pt x="1332698" y="249281"/>
                </a:moveTo>
                <a:lnTo>
                  <a:pt x="1358265" y="249281"/>
                </a:lnTo>
                <a:lnTo>
                  <a:pt x="1358265" y="278044"/>
                </a:lnTo>
                <a:lnTo>
                  <a:pt x="1332698" y="278044"/>
                </a:lnTo>
                <a:lnTo>
                  <a:pt x="1332698" y="249281"/>
                </a:lnTo>
                <a:close/>
                <a:moveTo>
                  <a:pt x="1332698" y="341963"/>
                </a:moveTo>
                <a:lnTo>
                  <a:pt x="1358265" y="341963"/>
                </a:lnTo>
                <a:lnTo>
                  <a:pt x="1358265" y="370726"/>
                </a:lnTo>
                <a:lnTo>
                  <a:pt x="1332698" y="370726"/>
                </a:lnTo>
                <a:lnTo>
                  <a:pt x="1332698" y="341963"/>
                </a:lnTo>
                <a:close/>
                <a:moveTo>
                  <a:pt x="1332698" y="434644"/>
                </a:moveTo>
                <a:lnTo>
                  <a:pt x="1358265" y="434644"/>
                </a:lnTo>
                <a:lnTo>
                  <a:pt x="1358265" y="463407"/>
                </a:lnTo>
                <a:lnTo>
                  <a:pt x="1332698" y="463407"/>
                </a:lnTo>
                <a:lnTo>
                  <a:pt x="1332698" y="434644"/>
                </a:lnTo>
                <a:close/>
                <a:moveTo>
                  <a:pt x="1332698" y="527326"/>
                </a:moveTo>
                <a:lnTo>
                  <a:pt x="1358265" y="527326"/>
                </a:lnTo>
                <a:lnTo>
                  <a:pt x="1358265" y="552893"/>
                </a:lnTo>
                <a:lnTo>
                  <a:pt x="1332698" y="552893"/>
                </a:lnTo>
                <a:lnTo>
                  <a:pt x="1332698" y="527326"/>
                </a:lnTo>
                <a:close/>
                <a:moveTo>
                  <a:pt x="1332698" y="620007"/>
                </a:moveTo>
                <a:lnTo>
                  <a:pt x="1358265" y="620007"/>
                </a:lnTo>
                <a:lnTo>
                  <a:pt x="1358265" y="645575"/>
                </a:lnTo>
                <a:lnTo>
                  <a:pt x="1332698" y="645575"/>
                </a:lnTo>
                <a:lnTo>
                  <a:pt x="1332698" y="620007"/>
                </a:lnTo>
                <a:close/>
                <a:moveTo>
                  <a:pt x="1240016" y="67114"/>
                </a:moveTo>
                <a:lnTo>
                  <a:pt x="1265584" y="67114"/>
                </a:lnTo>
                <a:lnTo>
                  <a:pt x="1265584" y="92681"/>
                </a:lnTo>
                <a:lnTo>
                  <a:pt x="1240016" y="92681"/>
                </a:lnTo>
                <a:lnTo>
                  <a:pt x="1240016" y="67114"/>
                </a:lnTo>
                <a:close/>
                <a:moveTo>
                  <a:pt x="1240016" y="159795"/>
                </a:moveTo>
                <a:lnTo>
                  <a:pt x="1265584" y="159795"/>
                </a:lnTo>
                <a:lnTo>
                  <a:pt x="1265584" y="185363"/>
                </a:lnTo>
                <a:lnTo>
                  <a:pt x="1240016" y="185363"/>
                </a:lnTo>
                <a:lnTo>
                  <a:pt x="1240016" y="159795"/>
                </a:lnTo>
                <a:close/>
                <a:moveTo>
                  <a:pt x="1240016" y="249281"/>
                </a:moveTo>
                <a:lnTo>
                  <a:pt x="1265584" y="249281"/>
                </a:lnTo>
                <a:lnTo>
                  <a:pt x="1265584" y="278044"/>
                </a:lnTo>
                <a:lnTo>
                  <a:pt x="1240016" y="278044"/>
                </a:lnTo>
                <a:lnTo>
                  <a:pt x="1240016" y="249281"/>
                </a:lnTo>
                <a:close/>
                <a:moveTo>
                  <a:pt x="1240016" y="341963"/>
                </a:moveTo>
                <a:lnTo>
                  <a:pt x="1265584" y="341963"/>
                </a:lnTo>
                <a:lnTo>
                  <a:pt x="1265584" y="370726"/>
                </a:lnTo>
                <a:lnTo>
                  <a:pt x="1240016" y="370726"/>
                </a:lnTo>
                <a:lnTo>
                  <a:pt x="1240016" y="341963"/>
                </a:lnTo>
                <a:close/>
                <a:moveTo>
                  <a:pt x="1240016" y="434644"/>
                </a:moveTo>
                <a:lnTo>
                  <a:pt x="1265584" y="434644"/>
                </a:lnTo>
                <a:lnTo>
                  <a:pt x="1265584" y="463407"/>
                </a:lnTo>
                <a:lnTo>
                  <a:pt x="1240016" y="463407"/>
                </a:lnTo>
                <a:lnTo>
                  <a:pt x="1240016" y="434644"/>
                </a:lnTo>
                <a:close/>
                <a:moveTo>
                  <a:pt x="1240016" y="527326"/>
                </a:moveTo>
                <a:lnTo>
                  <a:pt x="1265584" y="527326"/>
                </a:lnTo>
                <a:lnTo>
                  <a:pt x="1265584" y="552893"/>
                </a:lnTo>
                <a:lnTo>
                  <a:pt x="1240016" y="552893"/>
                </a:lnTo>
                <a:lnTo>
                  <a:pt x="1240016" y="527326"/>
                </a:lnTo>
                <a:close/>
                <a:moveTo>
                  <a:pt x="1240016" y="620007"/>
                </a:moveTo>
                <a:lnTo>
                  <a:pt x="1265584" y="620007"/>
                </a:lnTo>
                <a:lnTo>
                  <a:pt x="1265584" y="645575"/>
                </a:lnTo>
                <a:lnTo>
                  <a:pt x="1240016" y="645575"/>
                </a:lnTo>
                <a:lnTo>
                  <a:pt x="1240016" y="620007"/>
                </a:lnTo>
                <a:close/>
                <a:moveTo>
                  <a:pt x="1147335" y="67114"/>
                </a:moveTo>
                <a:lnTo>
                  <a:pt x="1172902" y="67114"/>
                </a:lnTo>
                <a:lnTo>
                  <a:pt x="1172902" y="92681"/>
                </a:lnTo>
                <a:lnTo>
                  <a:pt x="1147335" y="92681"/>
                </a:lnTo>
                <a:lnTo>
                  <a:pt x="1147335" y="67114"/>
                </a:lnTo>
                <a:close/>
                <a:moveTo>
                  <a:pt x="1147335" y="159795"/>
                </a:moveTo>
                <a:lnTo>
                  <a:pt x="1172902" y="159795"/>
                </a:lnTo>
                <a:lnTo>
                  <a:pt x="1172902" y="185363"/>
                </a:lnTo>
                <a:lnTo>
                  <a:pt x="1147335" y="185363"/>
                </a:lnTo>
                <a:lnTo>
                  <a:pt x="1147335" y="159795"/>
                </a:lnTo>
                <a:close/>
                <a:moveTo>
                  <a:pt x="1147335" y="249281"/>
                </a:moveTo>
                <a:lnTo>
                  <a:pt x="1172902" y="249281"/>
                </a:lnTo>
                <a:lnTo>
                  <a:pt x="1172902" y="278044"/>
                </a:lnTo>
                <a:lnTo>
                  <a:pt x="1147335" y="278044"/>
                </a:lnTo>
                <a:lnTo>
                  <a:pt x="1147335" y="249281"/>
                </a:lnTo>
                <a:close/>
                <a:moveTo>
                  <a:pt x="1147335" y="341963"/>
                </a:moveTo>
                <a:lnTo>
                  <a:pt x="1172902" y="341963"/>
                </a:lnTo>
                <a:lnTo>
                  <a:pt x="1172902" y="370726"/>
                </a:lnTo>
                <a:lnTo>
                  <a:pt x="1147335" y="370726"/>
                </a:lnTo>
                <a:lnTo>
                  <a:pt x="1147335" y="341963"/>
                </a:lnTo>
                <a:close/>
                <a:moveTo>
                  <a:pt x="1147335" y="434644"/>
                </a:moveTo>
                <a:lnTo>
                  <a:pt x="1172902" y="434644"/>
                </a:lnTo>
                <a:lnTo>
                  <a:pt x="1172902" y="463407"/>
                </a:lnTo>
                <a:lnTo>
                  <a:pt x="1147335" y="463407"/>
                </a:lnTo>
                <a:lnTo>
                  <a:pt x="1147335" y="434644"/>
                </a:lnTo>
                <a:close/>
                <a:moveTo>
                  <a:pt x="1147335" y="527326"/>
                </a:moveTo>
                <a:lnTo>
                  <a:pt x="1172902" y="527326"/>
                </a:lnTo>
                <a:lnTo>
                  <a:pt x="1172902" y="552893"/>
                </a:lnTo>
                <a:lnTo>
                  <a:pt x="1147335" y="552893"/>
                </a:lnTo>
                <a:lnTo>
                  <a:pt x="1147335" y="527326"/>
                </a:lnTo>
                <a:close/>
                <a:moveTo>
                  <a:pt x="1147335" y="620007"/>
                </a:moveTo>
                <a:lnTo>
                  <a:pt x="1172902" y="620007"/>
                </a:lnTo>
                <a:lnTo>
                  <a:pt x="1172902" y="645575"/>
                </a:lnTo>
                <a:lnTo>
                  <a:pt x="1147335" y="645575"/>
                </a:lnTo>
                <a:lnTo>
                  <a:pt x="1147335" y="620007"/>
                </a:lnTo>
                <a:close/>
                <a:moveTo>
                  <a:pt x="1054653" y="67114"/>
                </a:moveTo>
                <a:lnTo>
                  <a:pt x="1080220" y="67114"/>
                </a:lnTo>
                <a:lnTo>
                  <a:pt x="1080220" y="92681"/>
                </a:lnTo>
                <a:lnTo>
                  <a:pt x="1054653" y="92681"/>
                </a:lnTo>
                <a:lnTo>
                  <a:pt x="1054653" y="67114"/>
                </a:lnTo>
                <a:close/>
                <a:moveTo>
                  <a:pt x="1054653" y="159795"/>
                </a:moveTo>
                <a:lnTo>
                  <a:pt x="1080220" y="159795"/>
                </a:lnTo>
                <a:lnTo>
                  <a:pt x="1080220" y="185363"/>
                </a:lnTo>
                <a:lnTo>
                  <a:pt x="1054653" y="185363"/>
                </a:lnTo>
                <a:lnTo>
                  <a:pt x="1054653" y="159795"/>
                </a:lnTo>
                <a:close/>
                <a:moveTo>
                  <a:pt x="1054653" y="249281"/>
                </a:moveTo>
                <a:lnTo>
                  <a:pt x="1080220" y="249281"/>
                </a:lnTo>
                <a:lnTo>
                  <a:pt x="1080220" y="278044"/>
                </a:lnTo>
                <a:lnTo>
                  <a:pt x="1054653" y="278044"/>
                </a:lnTo>
                <a:lnTo>
                  <a:pt x="1054653" y="249281"/>
                </a:lnTo>
                <a:close/>
                <a:moveTo>
                  <a:pt x="1054653" y="341963"/>
                </a:moveTo>
                <a:lnTo>
                  <a:pt x="1080220" y="341963"/>
                </a:lnTo>
                <a:lnTo>
                  <a:pt x="1080220" y="370726"/>
                </a:lnTo>
                <a:lnTo>
                  <a:pt x="1054653" y="370726"/>
                </a:lnTo>
                <a:lnTo>
                  <a:pt x="1054653" y="341963"/>
                </a:lnTo>
                <a:close/>
                <a:moveTo>
                  <a:pt x="1054653" y="434644"/>
                </a:moveTo>
                <a:lnTo>
                  <a:pt x="1080220" y="434644"/>
                </a:lnTo>
                <a:lnTo>
                  <a:pt x="1080220" y="463407"/>
                </a:lnTo>
                <a:lnTo>
                  <a:pt x="1054653" y="463407"/>
                </a:lnTo>
                <a:lnTo>
                  <a:pt x="1054653" y="434644"/>
                </a:lnTo>
                <a:close/>
                <a:moveTo>
                  <a:pt x="1054653" y="527326"/>
                </a:moveTo>
                <a:lnTo>
                  <a:pt x="1080220" y="527326"/>
                </a:lnTo>
                <a:lnTo>
                  <a:pt x="1080220" y="552893"/>
                </a:lnTo>
                <a:lnTo>
                  <a:pt x="1054653" y="552893"/>
                </a:lnTo>
                <a:lnTo>
                  <a:pt x="1054653" y="527326"/>
                </a:lnTo>
                <a:close/>
                <a:moveTo>
                  <a:pt x="1054653" y="620007"/>
                </a:moveTo>
                <a:lnTo>
                  <a:pt x="1080220" y="620007"/>
                </a:lnTo>
                <a:lnTo>
                  <a:pt x="1080220" y="645575"/>
                </a:lnTo>
                <a:lnTo>
                  <a:pt x="1054653" y="645575"/>
                </a:lnTo>
                <a:lnTo>
                  <a:pt x="1054653" y="620007"/>
                </a:lnTo>
                <a:close/>
                <a:moveTo>
                  <a:pt x="961972" y="67114"/>
                </a:moveTo>
                <a:lnTo>
                  <a:pt x="987539" y="67114"/>
                </a:lnTo>
                <a:lnTo>
                  <a:pt x="987539" y="92681"/>
                </a:lnTo>
                <a:lnTo>
                  <a:pt x="961972" y="92681"/>
                </a:lnTo>
                <a:lnTo>
                  <a:pt x="961972" y="67114"/>
                </a:lnTo>
                <a:close/>
                <a:moveTo>
                  <a:pt x="961972" y="159795"/>
                </a:moveTo>
                <a:lnTo>
                  <a:pt x="987539" y="159795"/>
                </a:lnTo>
                <a:lnTo>
                  <a:pt x="987539" y="185363"/>
                </a:lnTo>
                <a:lnTo>
                  <a:pt x="961972" y="185363"/>
                </a:lnTo>
                <a:lnTo>
                  <a:pt x="961972" y="159795"/>
                </a:lnTo>
                <a:close/>
                <a:moveTo>
                  <a:pt x="961972" y="249281"/>
                </a:moveTo>
                <a:lnTo>
                  <a:pt x="987539" y="249281"/>
                </a:lnTo>
                <a:lnTo>
                  <a:pt x="987539" y="278044"/>
                </a:lnTo>
                <a:lnTo>
                  <a:pt x="961972" y="278044"/>
                </a:lnTo>
                <a:lnTo>
                  <a:pt x="961972" y="249281"/>
                </a:lnTo>
                <a:close/>
                <a:moveTo>
                  <a:pt x="961972" y="341963"/>
                </a:moveTo>
                <a:lnTo>
                  <a:pt x="987539" y="341963"/>
                </a:lnTo>
                <a:lnTo>
                  <a:pt x="987539" y="370726"/>
                </a:lnTo>
                <a:lnTo>
                  <a:pt x="961972" y="370726"/>
                </a:lnTo>
                <a:lnTo>
                  <a:pt x="961972" y="341963"/>
                </a:lnTo>
                <a:close/>
                <a:moveTo>
                  <a:pt x="961972" y="434644"/>
                </a:moveTo>
                <a:lnTo>
                  <a:pt x="987539" y="434644"/>
                </a:lnTo>
                <a:lnTo>
                  <a:pt x="987539" y="463407"/>
                </a:lnTo>
                <a:lnTo>
                  <a:pt x="961972" y="463407"/>
                </a:lnTo>
                <a:lnTo>
                  <a:pt x="961972" y="434644"/>
                </a:lnTo>
                <a:close/>
                <a:moveTo>
                  <a:pt x="961972" y="527326"/>
                </a:moveTo>
                <a:lnTo>
                  <a:pt x="987539" y="527326"/>
                </a:lnTo>
                <a:lnTo>
                  <a:pt x="987539" y="552893"/>
                </a:lnTo>
                <a:lnTo>
                  <a:pt x="961972" y="552893"/>
                </a:lnTo>
                <a:lnTo>
                  <a:pt x="961972" y="527326"/>
                </a:lnTo>
                <a:close/>
                <a:moveTo>
                  <a:pt x="961972" y="620007"/>
                </a:moveTo>
                <a:lnTo>
                  <a:pt x="987539" y="620007"/>
                </a:lnTo>
                <a:lnTo>
                  <a:pt x="987539" y="645575"/>
                </a:lnTo>
                <a:lnTo>
                  <a:pt x="961972" y="645575"/>
                </a:lnTo>
                <a:lnTo>
                  <a:pt x="961972" y="620007"/>
                </a:lnTo>
                <a:close/>
                <a:moveTo>
                  <a:pt x="869290" y="67114"/>
                </a:moveTo>
                <a:lnTo>
                  <a:pt x="898053" y="67114"/>
                </a:lnTo>
                <a:lnTo>
                  <a:pt x="898053" y="92681"/>
                </a:lnTo>
                <a:lnTo>
                  <a:pt x="869290" y="92681"/>
                </a:lnTo>
                <a:lnTo>
                  <a:pt x="869290" y="67114"/>
                </a:lnTo>
                <a:close/>
                <a:moveTo>
                  <a:pt x="869290" y="159795"/>
                </a:moveTo>
                <a:lnTo>
                  <a:pt x="898053" y="159795"/>
                </a:lnTo>
                <a:lnTo>
                  <a:pt x="898053" y="185363"/>
                </a:lnTo>
                <a:lnTo>
                  <a:pt x="869290" y="185363"/>
                </a:lnTo>
                <a:lnTo>
                  <a:pt x="869290" y="159795"/>
                </a:lnTo>
                <a:close/>
                <a:moveTo>
                  <a:pt x="869290" y="249281"/>
                </a:moveTo>
                <a:lnTo>
                  <a:pt x="898053" y="249281"/>
                </a:lnTo>
                <a:lnTo>
                  <a:pt x="898053" y="278044"/>
                </a:lnTo>
                <a:lnTo>
                  <a:pt x="869290" y="278044"/>
                </a:lnTo>
                <a:lnTo>
                  <a:pt x="869290" y="249281"/>
                </a:lnTo>
                <a:close/>
                <a:moveTo>
                  <a:pt x="869290" y="341963"/>
                </a:moveTo>
                <a:lnTo>
                  <a:pt x="898053" y="341963"/>
                </a:lnTo>
                <a:lnTo>
                  <a:pt x="898053" y="370726"/>
                </a:lnTo>
                <a:lnTo>
                  <a:pt x="869290" y="370726"/>
                </a:lnTo>
                <a:lnTo>
                  <a:pt x="869290" y="341963"/>
                </a:lnTo>
                <a:close/>
                <a:moveTo>
                  <a:pt x="869290" y="434644"/>
                </a:moveTo>
                <a:lnTo>
                  <a:pt x="898053" y="434644"/>
                </a:lnTo>
                <a:lnTo>
                  <a:pt x="898053" y="463407"/>
                </a:lnTo>
                <a:lnTo>
                  <a:pt x="869290" y="463407"/>
                </a:lnTo>
                <a:lnTo>
                  <a:pt x="869290" y="434644"/>
                </a:lnTo>
                <a:close/>
                <a:moveTo>
                  <a:pt x="869290" y="527326"/>
                </a:moveTo>
                <a:lnTo>
                  <a:pt x="898053" y="527326"/>
                </a:lnTo>
                <a:lnTo>
                  <a:pt x="898053" y="552893"/>
                </a:lnTo>
                <a:lnTo>
                  <a:pt x="869290" y="552893"/>
                </a:lnTo>
                <a:lnTo>
                  <a:pt x="869290" y="527326"/>
                </a:lnTo>
                <a:close/>
                <a:moveTo>
                  <a:pt x="869290" y="620007"/>
                </a:moveTo>
                <a:lnTo>
                  <a:pt x="898053" y="620007"/>
                </a:lnTo>
                <a:lnTo>
                  <a:pt x="898053" y="645575"/>
                </a:lnTo>
                <a:lnTo>
                  <a:pt x="869290" y="645575"/>
                </a:lnTo>
                <a:lnTo>
                  <a:pt x="869290" y="620007"/>
                </a:lnTo>
                <a:close/>
                <a:moveTo>
                  <a:pt x="776608" y="67114"/>
                </a:moveTo>
                <a:lnTo>
                  <a:pt x="805372" y="67114"/>
                </a:lnTo>
                <a:lnTo>
                  <a:pt x="805372" y="92681"/>
                </a:lnTo>
                <a:lnTo>
                  <a:pt x="776608" y="92681"/>
                </a:lnTo>
                <a:lnTo>
                  <a:pt x="776608" y="67114"/>
                </a:lnTo>
                <a:close/>
                <a:moveTo>
                  <a:pt x="776608" y="159795"/>
                </a:moveTo>
                <a:lnTo>
                  <a:pt x="805372" y="159795"/>
                </a:lnTo>
                <a:lnTo>
                  <a:pt x="805372" y="185363"/>
                </a:lnTo>
                <a:lnTo>
                  <a:pt x="776608" y="185363"/>
                </a:lnTo>
                <a:lnTo>
                  <a:pt x="776608" y="159795"/>
                </a:lnTo>
                <a:close/>
                <a:moveTo>
                  <a:pt x="776608" y="249281"/>
                </a:moveTo>
                <a:lnTo>
                  <a:pt x="805372" y="249281"/>
                </a:lnTo>
                <a:lnTo>
                  <a:pt x="805372" y="278044"/>
                </a:lnTo>
                <a:lnTo>
                  <a:pt x="776608" y="278044"/>
                </a:lnTo>
                <a:lnTo>
                  <a:pt x="776608" y="249281"/>
                </a:lnTo>
                <a:close/>
                <a:moveTo>
                  <a:pt x="776608" y="341963"/>
                </a:moveTo>
                <a:lnTo>
                  <a:pt x="805372" y="341963"/>
                </a:lnTo>
                <a:lnTo>
                  <a:pt x="805372" y="370726"/>
                </a:lnTo>
                <a:lnTo>
                  <a:pt x="776608" y="370726"/>
                </a:lnTo>
                <a:lnTo>
                  <a:pt x="776608" y="341963"/>
                </a:lnTo>
                <a:close/>
                <a:moveTo>
                  <a:pt x="776608" y="434644"/>
                </a:moveTo>
                <a:lnTo>
                  <a:pt x="805372" y="434644"/>
                </a:lnTo>
                <a:lnTo>
                  <a:pt x="805372" y="463407"/>
                </a:lnTo>
                <a:lnTo>
                  <a:pt x="776608" y="463407"/>
                </a:lnTo>
                <a:lnTo>
                  <a:pt x="776608" y="434644"/>
                </a:lnTo>
                <a:close/>
                <a:moveTo>
                  <a:pt x="776608" y="527326"/>
                </a:moveTo>
                <a:lnTo>
                  <a:pt x="805372" y="527326"/>
                </a:lnTo>
                <a:lnTo>
                  <a:pt x="805372" y="552893"/>
                </a:lnTo>
                <a:lnTo>
                  <a:pt x="776608" y="552893"/>
                </a:lnTo>
                <a:lnTo>
                  <a:pt x="776608" y="527326"/>
                </a:lnTo>
                <a:close/>
                <a:moveTo>
                  <a:pt x="776608" y="620007"/>
                </a:moveTo>
                <a:lnTo>
                  <a:pt x="805372" y="620007"/>
                </a:lnTo>
                <a:lnTo>
                  <a:pt x="805372" y="645575"/>
                </a:lnTo>
                <a:lnTo>
                  <a:pt x="776608" y="645575"/>
                </a:lnTo>
                <a:lnTo>
                  <a:pt x="776608" y="620007"/>
                </a:lnTo>
                <a:close/>
              </a:path>
            </a:pathLst>
          </a:custGeom>
          <a:solidFill>
            <a:srgbClr val="E9823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Rectangle 6">
            <a:extLst>
              <a:ext uri="{FF2B5EF4-FFF2-40B4-BE49-F238E27FC236}">
                <a16:creationId xmlns:a16="http://schemas.microsoft.com/office/drawing/2014/main" id="{D36709C3-8C40-476B-A30F-4DDF435BE10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81794" y="1662204"/>
            <a:ext cx="1662206" cy="832970"/>
          </a:xfrm>
          <a:prstGeom prst="rect">
            <a:avLst/>
          </a:prstGeom>
          <a:solidFill>
            <a:srgbClr val="BBDD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895AFF00-2536-4191-8439-0BF693CBB42A}"/>
              </a:ext>
            </a:extLst>
          </p:cNvPr>
          <p:cNvGrpSpPr/>
          <p:nvPr userDrawn="1"/>
        </p:nvGrpSpPr>
        <p:grpSpPr>
          <a:xfrm>
            <a:off x="7481794" y="1662204"/>
            <a:ext cx="1662206" cy="832971"/>
            <a:chOff x="7481794" y="1662204"/>
            <a:chExt cx="1662206" cy="832971"/>
          </a:xfrm>
        </p:grpSpPr>
        <p:sp>
          <p:nvSpPr>
            <p:cNvPr id="108" name="Rectangle 7">
              <a:extLst>
                <a:ext uri="{FF2B5EF4-FFF2-40B4-BE49-F238E27FC236}">
                  <a16:creationId xmlns:a16="http://schemas.microsoft.com/office/drawing/2014/main" id="{DA8AB808-0625-48AA-961A-09D9D858A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5501" y="2420469"/>
              <a:ext cx="698499" cy="74706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Rectangle 8">
              <a:extLst>
                <a:ext uri="{FF2B5EF4-FFF2-40B4-BE49-F238E27FC236}">
                  <a16:creationId xmlns:a16="http://schemas.microsoft.com/office/drawing/2014/main" id="{AD698C6E-BC18-4E13-939E-8AA98B77F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5501" y="2312146"/>
              <a:ext cx="698499" cy="74706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Rectangle 9">
              <a:extLst>
                <a:ext uri="{FF2B5EF4-FFF2-40B4-BE49-F238E27FC236}">
                  <a16:creationId xmlns:a16="http://schemas.microsoft.com/office/drawing/2014/main" id="{62080260-07B7-46CC-8DA0-BBEFF5CF8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5501" y="2203822"/>
              <a:ext cx="698499" cy="74706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Rectangle 10">
              <a:extLst>
                <a:ext uri="{FF2B5EF4-FFF2-40B4-BE49-F238E27FC236}">
                  <a16:creationId xmlns:a16="http://schemas.microsoft.com/office/drawing/2014/main" id="{FD030C6B-08E0-4FF0-B842-2E51993426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5501" y="2095499"/>
              <a:ext cx="698499" cy="74706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Rectangle 11">
              <a:extLst>
                <a:ext uri="{FF2B5EF4-FFF2-40B4-BE49-F238E27FC236}">
                  <a16:creationId xmlns:a16="http://schemas.microsoft.com/office/drawing/2014/main" id="{782AAC32-807E-41D7-8F1A-31370702E2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5501" y="1987175"/>
              <a:ext cx="698499" cy="78441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Rectangle 13">
              <a:extLst>
                <a:ext uri="{FF2B5EF4-FFF2-40B4-BE49-F238E27FC236}">
                  <a16:creationId xmlns:a16="http://schemas.microsoft.com/office/drawing/2014/main" id="{A4548CAE-6860-4CCE-A47D-E6E8E56DD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1794" y="1770528"/>
              <a:ext cx="1662206" cy="78441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Rectangle 14">
              <a:extLst>
                <a:ext uri="{FF2B5EF4-FFF2-40B4-BE49-F238E27FC236}">
                  <a16:creationId xmlns:a16="http://schemas.microsoft.com/office/drawing/2014/main" id="{D93320B2-2667-4C47-9956-AC927C633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1794" y="1662204"/>
              <a:ext cx="1662206" cy="78442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A6B0061F-CBC1-40A8-868B-E89C233C3B59}"/>
              </a:ext>
            </a:extLst>
          </p:cNvPr>
          <p:cNvGrpSpPr/>
          <p:nvPr userDrawn="1"/>
        </p:nvGrpSpPr>
        <p:grpSpPr>
          <a:xfrm>
            <a:off x="7773148" y="1983440"/>
            <a:ext cx="937559" cy="511735"/>
            <a:chOff x="7773148" y="1983440"/>
            <a:chExt cx="937559" cy="511735"/>
          </a:xfrm>
        </p:grpSpPr>
        <p:sp>
          <p:nvSpPr>
            <p:cNvPr id="116" name="Freeform 74">
              <a:extLst>
                <a:ext uri="{FF2B5EF4-FFF2-40B4-BE49-F238E27FC236}">
                  <a16:creationId xmlns:a16="http://schemas.microsoft.com/office/drawing/2014/main" id="{072EAC31-A018-4EC0-B403-94432C0ECFB8}"/>
                </a:ext>
              </a:extLst>
            </p:cNvPr>
            <p:cNvSpPr>
              <a:spLocks/>
            </p:cNvSpPr>
            <p:nvPr/>
          </p:nvSpPr>
          <p:spPr bwMode="auto">
            <a:xfrm>
              <a:off x="7773148" y="2188881"/>
              <a:ext cx="343647" cy="194236"/>
            </a:xfrm>
            <a:custGeom>
              <a:avLst/>
              <a:gdLst>
                <a:gd name="T0" fmla="*/ 92 w 92"/>
                <a:gd name="T1" fmla="*/ 0 h 52"/>
                <a:gd name="T2" fmla="*/ 44 w 92"/>
                <a:gd name="T3" fmla="*/ 0 h 52"/>
                <a:gd name="T4" fmla="*/ 0 w 92"/>
                <a:gd name="T5" fmla="*/ 44 h 52"/>
                <a:gd name="T6" fmla="*/ 0 w 92"/>
                <a:gd name="T7" fmla="*/ 52 h 52"/>
                <a:gd name="T8" fmla="*/ 92 w 92"/>
                <a:gd name="T9" fmla="*/ 52 h 52"/>
                <a:gd name="T10" fmla="*/ 92 w 92"/>
                <a:gd name="T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2">
                  <a:moveTo>
                    <a:pt x="92" y="0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19" y="0"/>
                    <a:pt x="0" y="19"/>
                    <a:pt x="0" y="44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92" y="52"/>
                    <a:pt x="92" y="52"/>
                    <a:pt x="92" y="52"/>
                  </a:cubicBez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75">
              <a:extLst>
                <a:ext uri="{FF2B5EF4-FFF2-40B4-BE49-F238E27FC236}">
                  <a16:creationId xmlns:a16="http://schemas.microsoft.com/office/drawing/2014/main" id="{27489359-3945-478C-AA8E-ABF9017090B8}"/>
                </a:ext>
              </a:extLst>
            </p:cNvPr>
            <p:cNvSpPr>
              <a:spLocks/>
            </p:cNvSpPr>
            <p:nvPr/>
          </p:nvSpPr>
          <p:spPr bwMode="auto">
            <a:xfrm>
              <a:off x="7907618" y="2046940"/>
              <a:ext cx="209176" cy="145676"/>
            </a:xfrm>
            <a:custGeom>
              <a:avLst/>
              <a:gdLst>
                <a:gd name="T0" fmla="*/ 56 w 56"/>
                <a:gd name="T1" fmla="*/ 0 h 39"/>
                <a:gd name="T2" fmla="*/ 37 w 56"/>
                <a:gd name="T3" fmla="*/ 0 h 39"/>
                <a:gd name="T4" fmla="*/ 0 w 56"/>
                <a:gd name="T5" fmla="*/ 39 h 39"/>
                <a:gd name="T6" fmla="*/ 56 w 56"/>
                <a:gd name="T7" fmla="*/ 39 h 39"/>
                <a:gd name="T8" fmla="*/ 56 w 56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39">
                  <a:moveTo>
                    <a:pt x="56" y="0"/>
                  </a:moveTo>
                  <a:cubicBezTo>
                    <a:pt x="47" y="0"/>
                    <a:pt x="37" y="0"/>
                    <a:pt x="37" y="0"/>
                  </a:cubicBezTo>
                  <a:cubicBezTo>
                    <a:pt x="18" y="0"/>
                    <a:pt x="2" y="17"/>
                    <a:pt x="0" y="39"/>
                  </a:cubicBezTo>
                  <a:cubicBezTo>
                    <a:pt x="56" y="39"/>
                    <a:pt x="56" y="39"/>
                    <a:pt x="56" y="39"/>
                  </a:cubicBezTo>
                  <a:lnTo>
                    <a:pt x="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Rectangle 76">
              <a:extLst>
                <a:ext uri="{FF2B5EF4-FFF2-40B4-BE49-F238E27FC236}">
                  <a16:creationId xmlns:a16="http://schemas.microsoft.com/office/drawing/2014/main" id="{F2D56F7E-17BB-4535-A935-858F2394D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6794" y="1987175"/>
              <a:ext cx="369794" cy="395941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Rectangle 77">
              <a:extLst>
                <a:ext uri="{FF2B5EF4-FFF2-40B4-BE49-F238E27FC236}">
                  <a16:creationId xmlns:a16="http://schemas.microsoft.com/office/drawing/2014/main" id="{E90F9968-3E9F-4CA1-B44E-646579126F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3148" y="2338293"/>
              <a:ext cx="747058" cy="48559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Oval 78">
              <a:extLst>
                <a:ext uri="{FF2B5EF4-FFF2-40B4-BE49-F238E27FC236}">
                  <a16:creationId xmlns:a16="http://schemas.microsoft.com/office/drawing/2014/main" id="{70D16D88-C2F4-402F-A56A-8FD51637B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1589" y="2342028"/>
              <a:ext cx="153148" cy="153146"/>
            </a:xfrm>
            <a:prstGeom prst="ellipse">
              <a:avLst/>
            </a:prstGeom>
            <a:solidFill>
              <a:srgbClr val="5962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Oval 79">
              <a:extLst>
                <a:ext uri="{FF2B5EF4-FFF2-40B4-BE49-F238E27FC236}">
                  <a16:creationId xmlns:a16="http://schemas.microsoft.com/office/drawing/2014/main" id="{BCBC909D-CD14-438A-BCA9-1FF34FED1C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2677" y="2383116"/>
              <a:ext cx="70971" cy="7097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80">
              <a:extLst>
                <a:ext uri="{FF2B5EF4-FFF2-40B4-BE49-F238E27FC236}">
                  <a16:creationId xmlns:a16="http://schemas.microsoft.com/office/drawing/2014/main" id="{28B7E7C8-B279-4DEC-A858-34AFA2361E71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1236" y="2073087"/>
              <a:ext cx="149412" cy="119529"/>
            </a:xfrm>
            <a:custGeom>
              <a:avLst/>
              <a:gdLst>
                <a:gd name="T0" fmla="*/ 40 w 40"/>
                <a:gd name="T1" fmla="*/ 0 h 32"/>
                <a:gd name="T2" fmla="*/ 31 w 40"/>
                <a:gd name="T3" fmla="*/ 0 h 32"/>
                <a:gd name="T4" fmla="*/ 0 w 40"/>
                <a:gd name="T5" fmla="*/ 32 h 32"/>
                <a:gd name="T6" fmla="*/ 40 w 40"/>
                <a:gd name="T7" fmla="*/ 32 h 32"/>
                <a:gd name="T8" fmla="*/ 40 w 40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32">
                  <a:moveTo>
                    <a:pt x="40" y="0"/>
                  </a:moveTo>
                  <a:cubicBezTo>
                    <a:pt x="35" y="0"/>
                    <a:pt x="31" y="0"/>
                    <a:pt x="31" y="0"/>
                  </a:cubicBezTo>
                  <a:cubicBezTo>
                    <a:pt x="15" y="0"/>
                    <a:pt x="2" y="14"/>
                    <a:pt x="0" y="32"/>
                  </a:cubicBezTo>
                  <a:cubicBezTo>
                    <a:pt x="40" y="32"/>
                    <a:pt x="40" y="32"/>
                    <a:pt x="40" y="32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rgbClr val="5962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Oval 81">
              <a:extLst>
                <a:ext uri="{FF2B5EF4-FFF2-40B4-BE49-F238E27FC236}">
                  <a16:creationId xmlns:a16="http://schemas.microsoft.com/office/drawing/2014/main" id="{80E2FF0D-0E97-49C5-8D75-958DC83B6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98971" y="1983440"/>
              <a:ext cx="511736" cy="511735"/>
            </a:xfrm>
            <a:prstGeom prst="ellipse">
              <a:avLst/>
            </a:prstGeom>
            <a:solidFill>
              <a:srgbClr val="5962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Oval 82">
              <a:extLst>
                <a:ext uri="{FF2B5EF4-FFF2-40B4-BE49-F238E27FC236}">
                  <a16:creationId xmlns:a16="http://schemas.microsoft.com/office/drawing/2014/main" id="{71745A7D-BDBA-4886-97BE-A9C0BBF177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8854" y="2013322"/>
              <a:ext cx="451971" cy="45197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83">
              <a:extLst>
                <a:ext uri="{FF2B5EF4-FFF2-40B4-BE49-F238E27FC236}">
                  <a16:creationId xmlns:a16="http://schemas.microsoft.com/office/drawing/2014/main" id="{55D9531B-906D-43EF-921F-E43DCB121872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6942" y="2106704"/>
              <a:ext cx="283883" cy="310029"/>
            </a:xfrm>
            <a:custGeom>
              <a:avLst/>
              <a:gdLst>
                <a:gd name="T0" fmla="*/ 76 w 76"/>
                <a:gd name="T1" fmla="*/ 36 h 83"/>
                <a:gd name="T2" fmla="*/ 76 w 76"/>
                <a:gd name="T3" fmla="*/ 27 h 83"/>
                <a:gd name="T4" fmla="*/ 49 w 76"/>
                <a:gd name="T5" fmla="*/ 0 h 83"/>
                <a:gd name="T6" fmla="*/ 21 w 76"/>
                <a:gd name="T7" fmla="*/ 37 h 83"/>
                <a:gd name="T8" fmla="*/ 4 w 76"/>
                <a:gd name="T9" fmla="*/ 25 h 83"/>
                <a:gd name="T10" fmla="*/ 0 w 76"/>
                <a:gd name="T11" fmla="*/ 28 h 83"/>
                <a:gd name="T12" fmla="*/ 54 w 76"/>
                <a:gd name="T13" fmla="*/ 83 h 83"/>
                <a:gd name="T14" fmla="*/ 76 w 76"/>
                <a:gd name="T15" fmla="*/ 3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3">
                  <a:moveTo>
                    <a:pt x="76" y="36"/>
                  </a:moveTo>
                  <a:cubicBezTo>
                    <a:pt x="76" y="33"/>
                    <a:pt x="76" y="30"/>
                    <a:pt x="76" y="27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68" y="71"/>
                    <a:pt x="76" y="55"/>
                    <a:pt x="76" y="36"/>
                  </a:cubicBezTo>
                  <a:close/>
                </a:path>
              </a:pathLst>
            </a:custGeom>
            <a:solidFill>
              <a:srgbClr val="BBDD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Oval 84">
              <a:extLst>
                <a:ext uri="{FF2B5EF4-FFF2-40B4-BE49-F238E27FC236}">
                  <a16:creationId xmlns:a16="http://schemas.microsoft.com/office/drawing/2014/main" id="{982633FC-24CA-4A01-8A75-EEB4E5E918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1059" y="2222499"/>
              <a:ext cx="33617" cy="33617"/>
            </a:xfrm>
            <a:prstGeom prst="ellipse">
              <a:avLst/>
            </a:pr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Oval 85">
              <a:extLst>
                <a:ext uri="{FF2B5EF4-FFF2-40B4-BE49-F238E27FC236}">
                  <a16:creationId xmlns:a16="http://schemas.microsoft.com/office/drawing/2014/main" id="{AD306F22-D876-4434-A1D3-7CF080D82F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55000" y="2222499"/>
              <a:ext cx="37353" cy="33617"/>
            </a:xfrm>
            <a:prstGeom prst="ellipse">
              <a:avLst/>
            </a:pr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Oval 86">
              <a:extLst>
                <a:ext uri="{FF2B5EF4-FFF2-40B4-BE49-F238E27FC236}">
                  <a16:creationId xmlns:a16="http://schemas.microsoft.com/office/drawing/2014/main" id="{553F4FC1-F229-4F41-BEE8-7EEEEC1E8D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38030" y="2039470"/>
              <a:ext cx="37353" cy="37353"/>
            </a:xfrm>
            <a:prstGeom prst="ellipse">
              <a:avLst/>
            </a:pr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Oval 87">
              <a:extLst>
                <a:ext uri="{FF2B5EF4-FFF2-40B4-BE49-F238E27FC236}">
                  <a16:creationId xmlns:a16="http://schemas.microsoft.com/office/drawing/2014/main" id="{B4C7C4CC-C4D3-489E-805B-5FE58EB8A7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38030" y="2401793"/>
              <a:ext cx="37353" cy="37353"/>
            </a:xfrm>
            <a:prstGeom prst="ellipse">
              <a:avLst/>
            </a:pr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88">
              <a:extLst>
                <a:ext uri="{FF2B5EF4-FFF2-40B4-BE49-F238E27FC236}">
                  <a16:creationId xmlns:a16="http://schemas.microsoft.com/office/drawing/2014/main" id="{6C48BF9D-44CB-4F25-8787-DEAB0A9E04A3}"/>
                </a:ext>
              </a:extLst>
            </p:cNvPr>
            <p:cNvSpPr>
              <a:spLocks/>
            </p:cNvSpPr>
            <p:nvPr/>
          </p:nvSpPr>
          <p:spPr bwMode="auto">
            <a:xfrm>
              <a:off x="8460441" y="2099233"/>
              <a:ext cx="127001" cy="168089"/>
            </a:xfrm>
            <a:custGeom>
              <a:avLst/>
              <a:gdLst>
                <a:gd name="T0" fmla="*/ 12784 w 108662"/>
                <a:gd name="T1" fmla="*/ 143817 h 143817"/>
                <a:gd name="T2" fmla="*/ 0 w 108662"/>
                <a:gd name="T3" fmla="*/ 134229 h 143817"/>
                <a:gd name="T4" fmla="*/ 95878 w 108662"/>
                <a:gd name="T5" fmla="*/ 0 h 143817"/>
                <a:gd name="T6" fmla="*/ 108662 w 108662"/>
                <a:gd name="T7" fmla="*/ 9588 h 143817"/>
                <a:gd name="T8" fmla="*/ 12784 w 108662"/>
                <a:gd name="T9" fmla="*/ 143817 h 14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662" h="143817">
                  <a:moveTo>
                    <a:pt x="12784" y="143817"/>
                  </a:moveTo>
                  <a:lnTo>
                    <a:pt x="0" y="134229"/>
                  </a:lnTo>
                  <a:lnTo>
                    <a:pt x="95878" y="0"/>
                  </a:lnTo>
                  <a:lnTo>
                    <a:pt x="108662" y="9588"/>
                  </a:lnTo>
                  <a:lnTo>
                    <a:pt x="12784" y="143817"/>
                  </a:lnTo>
                  <a:close/>
                </a:path>
              </a:pathLst>
            </a:custGeom>
            <a:solidFill>
              <a:srgbClr val="5962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89">
              <a:extLst>
                <a:ext uri="{FF2B5EF4-FFF2-40B4-BE49-F238E27FC236}">
                  <a16:creationId xmlns:a16="http://schemas.microsoft.com/office/drawing/2014/main" id="{1569285B-1A9A-45AC-B454-5EF0FBFAE589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3206" y="2188881"/>
              <a:ext cx="97118" cy="78442"/>
            </a:xfrm>
            <a:custGeom>
              <a:avLst/>
              <a:gdLst>
                <a:gd name="T0" fmla="*/ 83094 w 83094"/>
                <a:gd name="T1" fmla="*/ 47939 h 67115"/>
                <a:gd name="T2" fmla="*/ 67114 w 83094"/>
                <a:gd name="T3" fmla="*/ 67115 h 67115"/>
                <a:gd name="T4" fmla="*/ 0 w 83094"/>
                <a:gd name="T5" fmla="*/ 19176 h 67115"/>
                <a:gd name="T6" fmla="*/ 15980 w 83094"/>
                <a:gd name="T7" fmla="*/ 0 h 67115"/>
                <a:gd name="T8" fmla="*/ 83094 w 83094"/>
                <a:gd name="T9" fmla="*/ 47939 h 67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094" h="67115">
                  <a:moveTo>
                    <a:pt x="83094" y="47939"/>
                  </a:moveTo>
                  <a:lnTo>
                    <a:pt x="67114" y="67115"/>
                  </a:lnTo>
                  <a:lnTo>
                    <a:pt x="0" y="19176"/>
                  </a:lnTo>
                  <a:lnTo>
                    <a:pt x="15980" y="0"/>
                  </a:lnTo>
                  <a:lnTo>
                    <a:pt x="83094" y="47939"/>
                  </a:lnTo>
                  <a:close/>
                </a:path>
              </a:pathLst>
            </a:custGeom>
            <a:solidFill>
              <a:srgbClr val="5962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2">
            <a:extLst>
              <a:ext uri="{FF2B5EF4-FFF2-40B4-BE49-F238E27FC236}">
                <a16:creationId xmlns:a16="http://schemas.microsoft.com/office/drawing/2014/main" id="{8B2E997D-D6FE-49B0-868D-381E4D5359F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19589" y="-1"/>
            <a:ext cx="829236" cy="832970"/>
          </a:xfrm>
          <a:prstGeom prst="rect">
            <a:avLst/>
          </a:prstGeom>
          <a:solidFill>
            <a:srgbClr val="FBC43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8697918-5A6D-4FFD-B319-3A7CC18A510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81794" y="1662204"/>
            <a:ext cx="1662206" cy="832970"/>
          </a:xfrm>
          <a:prstGeom prst="rect">
            <a:avLst/>
          </a:prstGeom>
          <a:solidFill>
            <a:srgbClr val="BBDD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F7DD291-7402-47D0-B9E3-2A4ADBDA743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81794" y="1878851"/>
            <a:ext cx="1662206" cy="78442"/>
          </a:xfrm>
          <a:prstGeom prst="rect">
            <a:avLst/>
          </a:prstGeom>
          <a:solidFill>
            <a:srgbClr val="2D9B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2D1975D-BE88-4A50-971D-FAFC4ACFFE60}"/>
              </a:ext>
            </a:extLst>
          </p:cNvPr>
          <p:cNvGrpSpPr/>
          <p:nvPr userDrawn="1"/>
        </p:nvGrpSpPr>
        <p:grpSpPr>
          <a:xfrm>
            <a:off x="7481794" y="1662204"/>
            <a:ext cx="1662206" cy="832971"/>
            <a:chOff x="7481794" y="1662204"/>
            <a:chExt cx="1662206" cy="83297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2502669-CCAD-4B97-9709-8EF5198DE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5501" y="2420469"/>
              <a:ext cx="698499" cy="74706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C948961-124F-40EE-AC82-BFCAF620E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5501" y="2312146"/>
              <a:ext cx="698499" cy="74706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58D6FCE-2304-4159-A499-97730FCFD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5501" y="2203822"/>
              <a:ext cx="698499" cy="74706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F14DA67-31E3-4705-A821-05E14B0DD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5501" y="2095499"/>
              <a:ext cx="698499" cy="74706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06DE0D4-9EE2-4BAF-8E51-64D6E07C7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5501" y="1987175"/>
              <a:ext cx="698499" cy="78441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3C80E6C4-9D20-4E7F-A888-DA5D37FBC5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1794" y="1770528"/>
              <a:ext cx="1662206" cy="78441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4">
              <a:extLst>
                <a:ext uri="{FF2B5EF4-FFF2-40B4-BE49-F238E27FC236}">
                  <a16:creationId xmlns:a16="http://schemas.microsoft.com/office/drawing/2014/main" id="{C07619AB-4292-487D-943D-704E6593CD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1794" y="1662204"/>
              <a:ext cx="1662206" cy="78442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Freeform 17">
            <a:extLst>
              <a:ext uri="{FF2B5EF4-FFF2-40B4-BE49-F238E27FC236}">
                <a16:creationId xmlns:a16="http://schemas.microsoft.com/office/drawing/2014/main" id="{2066425C-B999-43CD-83B8-7A22AC6DE9A3}"/>
              </a:ext>
            </a:extLst>
          </p:cNvPr>
          <p:cNvSpPr>
            <a:spLocks/>
          </p:cNvSpPr>
          <p:nvPr userDrawn="1"/>
        </p:nvSpPr>
        <p:spPr bwMode="auto">
          <a:xfrm>
            <a:off x="6648825" y="-1"/>
            <a:ext cx="832970" cy="832970"/>
          </a:xfrm>
          <a:custGeom>
            <a:avLst/>
            <a:gdLst>
              <a:gd name="T0" fmla="*/ 712689 w 712689"/>
              <a:gd name="T1" fmla="*/ 0 h 712689"/>
              <a:gd name="T2" fmla="*/ 0 w 712689"/>
              <a:gd name="T3" fmla="*/ 0 h 712689"/>
              <a:gd name="T4" fmla="*/ 0 w 712689"/>
              <a:gd name="T5" fmla="*/ 712689 h 712689"/>
              <a:gd name="T6" fmla="*/ 712689 w 712689"/>
              <a:gd name="T7" fmla="*/ 0 h 712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2689" h="712689">
                <a:moveTo>
                  <a:pt x="712689" y="0"/>
                </a:moveTo>
                <a:lnTo>
                  <a:pt x="0" y="0"/>
                </a:lnTo>
                <a:lnTo>
                  <a:pt x="0" y="712689"/>
                </a:lnTo>
                <a:lnTo>
                  <a:pt x="712689" y="0"/>
                </a:lnTo>
                <a:close/>
              </a:path>
            </a:pathLst>
          </a:custGeom>
          <a:solidFill>
            <a:srgbClr val="2D9B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28">
            <a:extLst>
              <a:ext uri="{FF2B5EF4-FFF2-40B4-BE49-F238E27FC236}">
                <a16:creationId xmlns:a16="http://schemas.microsoft.com/office/drawing/2014/main" id="{C80B0559-10A4-46AD-B348-0EDB4E886C69}"/>
              </a:ext>
            </a:extLst>
          </p:cNvPr>
          <p:cNvSpPr>
            <a:spLocks/>
          </p:cNvSpPr>
          <p:nvPr userDrawn="1"/>
        </p:nvSpPr>
        <p:spPr bwMode="auto">
          <a:xfrm>
            <a:off x="0" y="832969"/>
            <a:ext cx="5819589" cy="1740647"/>
          </a:xfrm>
          <a:custGeom>
            <a:avLst/>
            <a:gdLst>
              <a:gd name="T0" fmla="*/ 67115 w 4979240"/>
              <a:gd name="T1" fmla="*/ 1489297 h 1489297"/>
              <a:gd name="T2" fmla="*/ 712690 w 4979240"/>
              <a:gd name="T3" fmla="*/ 1489297 h 1489297"/>
              <a:gd name="T4" fmla="*/ 712690 w 4979240"/>
              <a:gd name="T5" fmla="*/ 709493 h 1489297"/>
              <a:gd name="T6" fmla="*/ 4979240 w 4979240"/>
              <a:gd name="T7" fmla="*/ 709493 h 1489297"/>
              <a:gd name="T8" fmla="*/ 4979240 w 4979240"/>
              <a:gd name="T9" fmla="*/ 0 h 1489297"/>
              <a:gd name="T10" fmla="*/ 4266550 w 4979240"/>
              <a:gd name="T11" fmla="*/ 0 h 1489297"/>
              <a:gd name="T12" fmla="*/ 4266550 w 4979240"/>
              <a:gd name="T13" fmla="*/ 0 h 1489297"/>
              <a:gd name="T14" fmla="*/ 3557057 w 4979240"/>
              <a:gd name="T15" fmla="*/ 0 h 1489297"/>
              <a:gd name="T16" fmla="*/ 3557057 w 4979240"/>
              <a:gd name="T17" fmla="*/ 0 h 1489297"/>
              <a:gd name="T18" fmla="*/ 2844367 w 4979240"/>
              <a:gd name="T19" fmla="*/ 0 h 1489297"/>
              <a:gd name="T20" fmla="*/ 2844367 w 4979240"/>
              <a:gd name="T21" fmla="*/ 0 h 1489297"/>
              <a:gd name="T22" fmla="*/ 709494 w 4979240"/>
              <a:gd name="T23" fmla="*/ 0 h 1489297"/>
              <a:gd name="T24" fmla="*/ 0 w 4979240"/>
              <a:gd name="T25" fmla="*/ 712689 h 1489297"/>
              <a:gd name="T26" fmla="*/ 0 w 4979240"/>
              <a:gd name="T27" fmla="*/ 1422182 h 1489297"/>
              <a:gd name="T28" fmla="*/ 25568 w 4979240"/>
              <a:gd name="T29" fmla="*/ 1444554 h 1489297"/>
              <a:gd name="T30" fmla="*/ 67115 w 4979240"/>
              <a:gd name="T31" fmla="*/ 1489297 h 1489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9240" h="1489297">
                <a:moveTo>
                  <a:pt x="67115" y="1489297"/>
                </a:moveTo>
                <a:lnTo>
                  <a:pt x="712690" y="1489297"/>
                </a:lnTo>
                <a:lnTo>
                  <a:pt x="712690" y="709493"/>
                </a:lnTo>
                <a:lnTo>
                  <a:pt x="4979240" y="709493"/>
                </a:lnTo>
                <a:lnTo>
                  <a:pt x="4979240" y="0"/>
                </a:lnTo>
                <a:lnTo>
                  <a:pt x="4266550" y="0"/>
                </a:lnTo>
                <a:lnTo>
                  <a:pt x="4266550" y="0"/>
                </a:lnTo>
                <a:lnTo>
                  <a:pt x="3557057" y="0"/>
                </a:lnTo>
                <a:lnTo>
                  <a:pt x="3557057" y="0"/>
                </a:lnTo>
                <a:lnTo>
                  <a:pt x="2844367" y="0"/>
                </a:lnTo>
                <a:lnTo>
                  <a:pt x="2844367" y="0"/>
                </a:lnTo>
                <a:lnTo>
                  <a:pt x="709494" y="0"/>
                </a:lnTo>
                <a:lnTo>
                  <a:pt x="0" y="712689"/>
                </a:lnTo>
                <a:lnTo>
                  <a:pt x="0" y="1422182"/>
                </a:lnTo>
                <a:lnTo>
                  <a:pt x="25568" y="1444554"/>
                </a:lnTo>
                <a:lnTo>
                  <a:pt x="67115" y="1489297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1">
            <a:extLst>
              <a:ext uri="{FF2B5EF4-FFF2-40B4-BE49-F238E27FC236}">
                <a16:creationId xmlns:a16="http://schemas.microsoft.com/office/drawing/2014/main" id="{302B87ED-89A7-4ED1-837F-1F3DA39213B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986618" y="-1"/>
            <a:ext cx="1662207" cy="832970"/>
          </a:xfrm>
          <a:custGeom>
            <a:avLst/>
            <a:gdLst>
              <a:gd name="T0" fmla="*/ 712690 w 1422184"/>
              <a:gd name="T1" fmla="*/ 159795 h 712689"/>
              <a:gd name="T2" fmla="*/ 712690 w 1422184"/>
              <a:gd name="T3" fmla="*/ 278044 h 712689"/>
              <a:gd name="T4" fmla="*/ 341964 w 1422184"/>
              <a:gd name="T5" fmla="*/ 370726 h 712689"/>
              <a:gd name="T6" fmla="*/ 185364 w 1422184"/>
              <a:gd name="T7" fmla="*/ 527326 h 712689"/>
              <a:gd name="T8" fmla="*/ 712690 w 1422184"/>
              <a:gd name="T9" fmla="*/ 620007 h 712689"/>
              <a:gd name="T10" fmla="*/ 712690 w 1422184"/>
              <a:gd name="T11" fmla="*/ 712689 h 712689"/>
              <a:gd name="T12" fmla="*/ 712690 w 1422184"/>
              <a:gd name="T13" fmla="*/ 0 h 712689"/>
              <a:gd name="T14" fmla="*/ 1358265 w 1422184"/>
              <a:gd name="T15" fmla="*/ 92681 h 712689"/>
              <a:gd name="T16" fmla="*/ 1358265 w 1422184"/>
              <a:gd name="T17" fmla="*/ 185363 h 712689"/>
              <a:gd name="T18" fmla="*/ 1358265 w 1422184"/>
              <a:gd name="T19" fmla="*/ 278044 h 712689"/>
              <a:gd name="T20" fmla="*/ 1358265 w 1422184"/>
              <a:gd name="T21" fmla="*/ 370726 h 712689"/>
              <a:gd name="T22" fmla="*/ 1358265 w 1422184"/>
              <a:gd name="T23" fmla="*/ 463407 h 712689"/>
              <a:gd name="T24" fmla="*/ 1358265 w 1422184"/>
              <a:gd name="T25" fmla="*/ 552893 h 712689"/>
              <a:gd name="T26" fmla="*/ 1358265 w 1422184"/>
              <a:gd name="T27" fmla="*/ 645575 h 712689"/>
              <a:gd name="T28" fmla="*/ 1265584 w 1422184"/>
              <a:gd name="T29" fmla="*/ 92681 h 712689"/>
              <a:gd name="T30" fmla="*/ 1265584 w 1422184"/>
              <a:gd name="T31" fmla="*/ 185363 h 712689"/>
              <a:gd name="T32" fmla="*/ 1265584 w 1422184"/>
              <a:gd name="T33" fmla="*/ 278044 h 712689"/>
              <a:gd name="T34" fmla="*/ 1265584 w 1422184"/>
              <a:gd name="T35" fmla="*/ 370726 h 712689"/>
              <a:gd name="T36" fmla="*/ 1265584 w 1422184"/>
              <a:gd name="T37" fmla="*/ 463407 h 712689"/>
              <a:gd name="T38" fmla="*/ 1265584 w 1422184"/>
              <a:gd name="T39" fmla="*/ 552893 h 712689"/>
              <a:gd name="T40" fmla="*/ 1265584 w 1422184"/>
              <a:gd name="T41" fmla="*/ 645575 h 712689"/>
              <a:gd name="T42" fmla="*/ 1172902 w 1422184"/>
              <a:gd name="T43" fmla="*/ 92681 h 712689"/>
              <a:gd name="T44" fmla="*/ 1172902 w 1422184"/>
              <a:gd name="T45" fmla="*/ 185363 h 712689"/>
              <a:gd name="T46" fmla="*/ 1172902 w 1422184"/>
              <a:gd name="T47" fmla="*/ 278044 h 712689"/>
              <a:gd name="T48" fmla="*/ 1172902 w 1422184"/>
              <a:gd name="T49" fmla="*/ 370726 h 712689"/>
              <a:gd name="T50" fmla="*/ 1172902 w 1422184"/>
              <a:gd name="T51" fmla="*/ 463407 h 712689"/>
              <a:gd name="T52" fmla="*/ 1172902 w 1422184"/>
              <a:gd name="T53" fmla="*/ 552893 h 712689"/>
              <a:gd name="T54" fmla="*/ 1172902 w 1422184"/>
              <a:gd name="T55" fmla="*/ 645575 h 712689"/>
              <a:gd name="T56" fmla="*/ 1080220 w 1422184"/>
              <a:gd name="T57" fmla="*/ 92681 h 712689"/>
              <a:gd name="T58" fmla="*/ 1080220 w 1422184"/>
              <a:gd name="T59" fmla="*/ 185363 h 712689"/>
              <a:gd name="T60" fmla="*/ 1080220 w 1422184"/>
              <a:gd name="T61" fmla="*/ 278044 h 712689"/>
              <a:gd name="T62" fmla="*/ 1080220 w 1422184"/>
              <a:gd name="T63" fmla="*/ 370726 h 712689"/>
              <a:gd name="T64" fmla="*/ 1080220 w 1422184"/>
              <a:gd name="T65" fmla="*/ 463407 h 712689"/>
              <a:gd name="T66" fmla="*/ 1080220 w 1422184"/>
              <a:gd name="T67" fmla="*/ 552893 h 712689"/>
              <a:gd name="T68" fmla="*/ 1080220 w 1422184"/>
              <a:gd name="T69" fmla="*/ 645575 h 712689"/>
              <a:gd name="T70" fmla="*/ 987539 w 1422184"/>
              <a:gd name="T71" fmla="*/ 92681 h 712689"/>
              <a:gd name="T72" fmla="*/ 987539 w 1422184"/>
              <a:gd name="T73" fmla="*/ 185363 h 712689"/>
              <a:gd name="T74" fmla="*/ 987539 w 1422184"/>
              <a:gd name="T75" fmla="*/ 278044 h 712689"/>
              <a:gd name="T76" fmla="*/ 987539 w 1422184"/>
              <a:gd name="T77" fmla="*/ 370726 h 712689"/>
              <a:gd name="T78" fmla="*/ 987539 w 1422184"/>
              <a:gd name="T79" fmla="*/ 463407 h 712689"/>
              <a:gd name="T80" fmla="*/ 987539 w 1422184"/>
              <a:gd name="T81" fmla="*/ 552893 h 712689"/>
              <a:gd name="T82" fmla="*/ 987539 w 1422184"/>
              <a:gd name="T83" fmla="*/ 645575 h 712689"/>
              <a:gd name="T84" fmla="*/ 898053 w 1422184"/>
              <a:gd name="T85" fmla="*/ 92681 h 712689"/>
              <a:gd name="T86" fmla="*/ 898053 w 1422184"/>
              <a:gd name="T87" fmla="*/ 185363 h 712689"/>
              <a:gd name="T88" fmla="*/ 898053 w 1422184"/>
              <a:gd name="T89" fmla="*/ 278044 h 712689"/>
              <a:gd name="T90" fmla="*/ 898053 w 1422184"/>
              <a:gd name="T91" fmla="*/ 370726 h 712689"/>
              <a:gd name="T92" fmla="*/ 898053 w 1422184"/>
              <a:gd name="T93" fmla="*/ 463407 h 712689"/>
              <a:gd name="T94" fmla="*/ 898053 w 1422184"/>
              <a:gd name="T95" fmla="*/ 552893 h 712689"/>
              <a:gd name="T96" fmla="*/ 898053 w 1422184"/>
              <a:gd name="T97" fmla="*/ 645575 h 712689"/>
              <a:gd name="T98" fmla="*/ 805372 w 1422184"/>
              <a:gd name="T99" fmla="*/ 92681 h 712689"/>
              <a:gd name="T100" fmla="*/ 805372 w 1422184"/>
              <a:gd name="T101" fmla="*/ 185363 h 712689"/>
              <a:gd name="T102" fmla="*/ 805372 w 1422184"/>
              <a:gd name="T103" fmla="*/ 278044 h 712689"/>
              <a:gd name="T104" fmla="*/ 805372 w 1422184"/>
              <a:gd name="T105" fmla="*/ 370726 h 712689"/>
              <a:gd name="T106" fmla="*/ 805372 w 1422184"/>
              <a:gd name="T107" fmla="*/ 463407 h 712689"/>
              <a:gd name="T108" fmla="*/ 805372 w 1422184"/>
              <a:gd name="T109" fmla="*/ 552893 h 712689"/>
              <a:gd name="T110" fmla="*/ 805372 w 1422184"/>
              <a:gd name="T111" fmla="*/ 645575 h 712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422184" h="712689">
                <a:moveTo>
                  <a:pt x="712690" y="67114"/>
                </a:moveTo>
                <a:lnTo>
                  <a:pt x="712690" y="92681"/>
                </a:lnTo>
                <a:lnTo>
                  <a:pt x="620008" y="92681"/>
                </a:lnTo>
                <a:lnTo>
                  <a:pt x="556090" y="159795"/>
                </a:lnTo>
                <a:lnTo>
                  <a:pt x="712690" y="159795"/>
                </a:lnTo>
                <a:lnTo>
                  <a:pt x="712690" y="185363"/>
                </a:lnTo>
                <a:lnTo>
                  <a:pt x="527327" y="185363"/>
                </a:lnTo>
                <a:lnTo>
                  <a:pt x="463408" y="252477"/>
                </a:lnTo>
                <a:lnTo>
                  <a:pt x="712690" y="252477"/>
                </a:lnTo>
                <a:lnTo>
                  <a:pt x="712690" y="278044"/>
                </a:lnTo>
                <a:lnTo>
                  <a:pt x="434645" y="278044"/>
                </a:lnTo>
                <a:lnTo>
                  <a:pt x="370727" y="341963"/>
                </a:lnTo>
                <a:lnTo>
                  <a:pt x="712690" y="341963"/>
                </a:lnTo>
                <a:lnTo>
                  <a:pt x="712690" y="370726"/>
                </a:lnTo>
                <a:lnTo>
                  <a:pt x="341964" y="370726"/>
                </a:lnTo>
                <a:lnTo>
                  <a:pt x="278045" y="434644"/>
                </a:lnTo>
                <a:lnTo>
                  <a:pt x="712690" y="434644"/>
                </a:lnTo>
                <a:lnTo>
                  <a:pt x="712690" y="463407"/>
                </a:lnTo>
                <a:lnTo>
                  <a:pt x="252478" y="463407"/>
                </a:lnTo>
                <a:lnTo>
                  <a:pt x="185364" y="527326"/>
                </a:lnTo>
                <a:lnTo>
                  <a:pt x="712690" y="527326"/>
                </a:lnTo>
                <a:lnTo>
                  <a:pt x="712690" y="556089"/>
                </a:lnTo>
                <a:lnTo>
                  <a:pt x="159796" y="556089"/>
                </a:lnTo>
                <a:lnTo>
                  <a:pt x="92682" y="620007"/>
                </a:lnTo>
                <a:lnTo>
                  <a:pt x="712690" y="620007"/>
                </a:lnTo>
                <a:lnTo>
                  <a:pt x="712690" y="645575"/>
                </a:lnTo>
                <a:lnTo>
                  <a:pt x="67115" y="645575"/>
                </a:lnTo>
                <a:lnTo>
                  <a:pt x="0" y="712689"/>
                </a:lnTo>
                <a:lnTo>
                  <a:pt x="712690" y="712689"/>
                </a:lnTo>
                <a:lnTo>
                  <a:pt x="712690" y="712689"/>
                </a:lnTo>
                <a:lnTo>
                  <a:pt x="712690" y="712689"/>
                </a:lnTo>
                <a:lnTo>
                  <a:pt x="712690" y="712689"/>
                </a:lnTo>
                <a:lnTo>
                  <a:pt x="1422184" y="712689"/>
                </a:lnTo>
                <a:lnTo>
                  <a:pt x="1422184" y="0"/>
                </a:lnTo>
                <a:lnTo>
                  <a:pt x="712690" y="0"/>
                </a:lnTo>
                <a:lnTo>
                  <a:pt x="645576" y="67114"/>
                </a:lnTo>
                <a:lnTo>
                  <a:pt x="712690" y="67114"/>
                </a:lnTo>
                <a:close/>
                <a:moveTo>
                  <a:pt x="1332698" y="67114"/>
                </a:moveTo>
                <a:lnTo>
                  <a:pt x="1358265" y="67114"/>
                </a:lnTo>
                <a:lnTo>
                  <a:pt x="1358265" y="92681"/>
                </a:lnTo>
                <a:lnTo>
                  <a:pt x="1332698" y="92681"/>
                </a:lnTo>
                <a:lnTo>
                  <a:pt x="1332698" y="67114"/>
                </a:lnTo>
                <a:close/>
                <a:moveTo>
                  <a:pt x="1332698" y="159795"/>
                </a:moveTo>
                <a:lnTo>
                  <a:pt x="1358265" y="159795"/>
                </a:lnTo>
                <a:lnTo>
                  <a:pt x="1358265" y="185363"/>
                </a:lnTo>
                <a:lnTo>
                  <a:pt x="1332698" y="185363"/>
                </a:lnTo>
                <a:lnTo>
                  <a:pt x="1332698" y="159795"/>
                </a:lnTo>
                <a:close/>
                <a:moveTo>
                  <a:pt x="1332698" y="249281"/>
                </a:moveTo>
                <a:lnTo>
                  <a:pt x="1358265" y="249281"/>
                </a:lnTo>
                <a:lnTo>
                  <a:pt x="1358265" y="278044"/>
                </a:lnTo>
                <a:lnTo>
                  <a:pt x="1332698" y="278044"/>
                </a:lnTo>
                <a:lnTo>
                  <a:pt x="1332698" y="249281"/>
                </a:lnTo>
                <a:close/>
                <a:moveTo>
                  <a:pt x="1332698" y="341963"/>
                </a:moveTo>
                <a:lnTo>
                  <a:pt x="1358265" y="341963"/>
                </a:lnTo>
                <a:lnTo>
                  <a:pt x="1358265" y="370726"/>
                </a:lnTo>
                <a:lnTo>
                  <a:pt x="1332698" y="370726"/>
                </a:lnTo>
                <a:lnTo>
                  <a:pt x="1332698" y="341963"/>
                </a:lnTo>
                <a:close/>
                <a:moveTo>
                  <a:pt x="1332698" y="434644"/>
                </a:moveTo>
                <a:lnTo>
                  <a:pt x="1358265" y="434644"/>
                </a:lnTo>
                <a:lnTo>
                  <a:pt x="1358265" y="463407"/>
                </a:lnTo>
                <a:lnTo>
                  <a:pt x="1332698" y="463407"/>
                </a:lnTo>
                <a:lnTo>
                  <a:pt x="1332698" y="434644"/>
                </a:lnTo>
                <a:close/>
                <a:moveTo>
                  <a:pt x="1332698" y="527326"/>
                </a:moveTo>
                <a:lnTo>
                  <a:pt x="1358265" y="527326"/>
                </a:lnTo>
                <a:lnTo>
                  <a:pt x="1358265" y="552893"/>
                </a:lnTo>
                <a:lnTo>
                  <a:pt x="1332698" y="552893"/>
                </a:lnTo>
                <a:lnTo>
                  <a:pt x="1332698" y="527326"/>
                </a:lnTo>
                <a:close/>
                <a:moveTo>
                  <a:pt x="1332698" y="620007"/>
                </a:moveTo>
                <a:lnTo>
                  <a:pt x="1358265" y="620007"/>
                </a:lnTo>
                <a:lnTo>
                  <a:pt x="1358265" y="645575"/>
                </a:lnTo>
                <a:lnTo>
                  <a:pt x="1332698" y="645575"/>
                </a:lnTo>
                <a:lnTo>
                  <a:pt x="1332698" y="620007"/>
                </a:lnTo>
                <a:close/>
                <a:moveTo>
                  <a:pt x="1240016" y="67114"/>
                </a:moveTo>
                <a:lnTo>
                  <a:pt x="1265584" y="67114"/>
                </a:lnTo>
                <a:lnTo>
                  <a:pt x="1265584" y="92681"/>
                </a:lnTo>
                <a:lnTo>
                  <a:pt x="1240016" y="92681"/>
                </a:lnTo>
                <a:lnTo>
                  <a:pt x="1240016" y="67114"/>
                </a:lnTo>
                <a:close/>
                <a:moveTo>
                  <a:pt x="1240016" y="159795"/>
                </a:moveTo>
                <a:lnTo>
                  <a:pt x="1265584" y="159795"/>
                </a:lnTo>
                <a:lnTo>
                  <a:pt x="1265584" y="185363"/>
                </a:lnTo>
                <a:lnTo>
                  <a:pt x="1240016" y="185363"/>
                </a:lnTo>
                <a:lnTo>
                  <a:pt x="1240016" y="159795"/>
                </a:lnTo>
                <a:close/>
                <a:moveTo>
                  <a:pt x="1240016" y="249281"/>
                </a:moveTo>
                <a:lnTo>
                  <a:pt x="1265584" y="249281"/>
                </a:lnTo>
                <a:lnTo>
                  <a:pt x="1265584" y="278044"/>
                </a:lnTo>
                <a:lnTo>
                  <a:pt x="1240016" y="278044"/>
                </a:lnTo>
                <a:lnTo>
                  <a:pt x="1240016" y="249281"/>
                </a:lnTo>
                <a:close/>
                <a:moveTo>
                  <a:pt x="1240016" y="341963"/>
                </a:moveTo>
                <a:lnTo>
                  <a:pt x="1265584" y="341963"/>
                </a:lnTo>
                <a:lnTo>
                  <a:pt x="1265584" y="370726"/>
                </a:lnTo>
                <a:lnTo>
                  <a:pt x="1240016" y="370726"/>
                </a:lnTo>
                <a:lnTo>
                  <a:pt x="1240016" y="341963"/>
                </a:lnTo>
                <a:close/>
                <a:moveTo>
                  <a:pt x="1240016" y="434644"/>
                </a:moveTo>
                <a:lnTo>
                  <a:pt x="1265584" y="434644"/>
                </a:lnTo>
                <a:lnTo>
                  <a:pt x="1265584" y="463407"/>
                </a:lnTo>
                <a:lnTo>
                  <a:pt x="1240016" y="463407"/>
                </a:lnTo>
                <a:lnTo>
                  <a:pt x="1240016" y="434644"/>
                </a:lnTo>
                <a:close/>
                <a:moveTo>
                  <a:pt x="1240016" y="527326"/>
                </a:moveTo>
                <a:lnTo>
                  <a:pt x="1265584" y="527326"/>
                </a:lnTo>
                <a:lnTo>
                  <a:pt x="1265584" y="552893"/>
                </a:lnTo>
                <a:lnTo>
                  <a:pt x="1240016" y="552893"/>
                </a:lnTo>
                <a:lnTo>
                  <a:pt x="1240016" y="527326"/>
                </a:lnTo>
                <a:close/>
                <a:moveTo>
                  <a:pt x="1240016" y="620007"/>
                </a:moveTo>
                <a:lnTo>
                  <a:pt x="1265584" y="620007"/>
                </a:lnTo>
                <a:lnTo>
                  <a:pt x="1265584" y="645575"/>
                </a:lnTo>
                <a:lnTo>
                  <a:pt x="1240016" y="645575"/>
                </a:lnTo>
                <a:lnTo>
                  <a:pt x="1240016" y="620007"/>
                </a:lnTo>
                <a:close/>
                <a:moveTo>
                  <a:pt x="1147335" y="67114"/>
                </a:moveTo>
                <a:lnTo>
                  <a:pt x="1172902" y="67114"/>
                </a:lnTo>
                <a:lnTo>
                  <a:pt x="1172902" y="92681"/>
                </a:lnTo>
                <a:lnTo>
                  <a:pt x="1147335" y="92681"/>
                </a:lnTo>
                <a:lnTo>
                  <a:pt x="1147335" y="67114"/>
                </a:lnTo>
                <a:close/>
                <a:moveTo>
                  <a:pt x="1147335" y="159795"/>
                </a:moveTo>
                <a:lnTo>
                  <a:pt x="1172902" y="159795"/>
                </a:lnTo>
                <a:lnTo>
                  <a:pt x="1172902" y="185363"/>
                </a:lnTo>
                <a:lnTo>
                  <a:pt x="1147335" y="185363"/>
                </a:lnTo>
                <a:lnTo>
                  <a:pt x="1147335" y="159795"/>
                </a:lnTo>
                <a:close/>
                <a:moveTo>
                  <a:pt x="1147335" y="249281"/>
                </a:moveTo>
                <a:lnTo>
                  <a:pt x="1172902" y="249281"/>
                </a:lnTo>
                <a:lnTo>
                  <a:pt x="1172902" y="278044"/>
                </a:lnTo>
                <a:lnTo>
                  <a:pt x="1147335" y="278044"/>
                </a:lnTo>
                <a:lnTo>
                  <a:pt x="1147335" y="249281"/>
                </a:lnTo>
                <a:close/>
                <a:moveTo>
                  <a:pt x="1147335" y="341963"/>
                </a:moveTo>
                <a:lnTo>
                  <a:pt x="1172902" y="341963"/>
                </a:lnTo>
                <a:lnTo>
                  <a:pt x="1172902" y="370726"/>
                </a:lnTo>
                <a:lnTo>
                  <a:pt x="1147335" y="370726"/>
                </a:lnTo>
                <a:lnTo>
                  <a:pt x="1147335" y="341963"/>
                </a:lnTo>
                <a:close/>
                <a:moveTo>
                  <a:pt x="1147335" y="434644"/>
                </a:moveTo>
                <a:lnTo>
                  <a:pt x="1172902" y="434644"/>
                </a:lnTo>
                <a:lnTo>
                  <a:pt x="1172902" y="463407"/>
                </a:lnTo>
                <a:lnTo>
                  <a:pt x="1147335" y="463407"/>
                </a:lnTo>
                <a:lnTo>
                  <a:pt x="1147335" y="434644"/>
                </a:lnTo>
                <a:close/>
                <a:moveTo>
                  <a:pt x="1147335" y="527326"/>
                </a:moveTo>
                <a:lnTo>
                  <a:pt x="1172902" y="527326"/>
                </a:lnTo>
                <a:lnTo>
                  <a:pt x="1172902" y="552893"/>
                </a:lnTo>
                <a:lnTo>
                  <a:pt x="1147335" y="552893"/>
                </a:lnTo>
                <a:lnTo>
                  <a:pt x="1147335" y="527326"/>
                </a:lnTo>
                <a:close/>
                <a:moveTo>
                  <a:pt x="1147335" y="620007"/>
                </a:moveTo>
                <a:lnTo>
                  <a:pt x="1172902" y="620007"/>
                </a:lnTo>
                <a:lnTo>
                  <a:pt x="1172902" y="645575"/>
                </a:lnTo>
                <a:lnTo>
                  <a:pt x="1147335" y="645575"/>
                </a:lnTo>
                <a:lnTo>
                  <a:pt x="1147335" y="620007"/>
                </a:lnTo>
                <a:close/>
                <a:moveTo>
                  <a:pt x="1054653" y="67114"/>
                </a:moveTo>
                <a:lnTo>
                  <a:pt x="1080220" y="67114"/>
                </a:lnTo>
                <a:lnTo>
                  <a:pt x="1080220" y="92681"/>
                </a:lnTo>
                <a:lnTo>
                  <a:pt x="1054653" y="92681"/>
                </a:lnTo>
                <a:lnTo>
                  <a:pt x="1054653" y="67114"/>
                </a:lnTo>
                <a:close/>
                <a:moveTo>
                  <a:pt x="1054653" y="159795"/>
                </a:moveTo>
                <a:lnTo>
                  <a:pt x="1080220" y="159795"/>
                </a:lnTo>
                <a:lnTo>
                  <a:pt x="1080220" y="185363"/>
                </a:lnTo>
                <a:lnTo>
                  <a:pt x="1054653" y="185363"/>
                </a:lnTo>
                <a:lnTo>
                  <a:pt x="1054653" y="159795"/>
                </a:lnTo>
                <a:close/>
                <a:moveTo>
                  <a:pt x="1054653" y="249281"/>
                </a:moveTo>
                <a:lnTo>
                  <a:pt x="1080220" y="249281"/>
                </a:lnTo>
                <a:lnTo>
                  <a:pt x="1080220" y="278044"/>
                </a:lnTo>
                <a:lnTo>
                  <a:pt x="1054653" y="278044"/>
                </a:lnTo>
                <a:lnTo>
                  <a:pt x="1054653" y="249281"/>
                </a:lnTo>
                <a:close/>
                <a:moveTo>
                  <a:pt x="1054653" y="341963"/>
                </a:moveTo>
                <a:lnTo>
                  <a:pt x="1080220" y="341963"/>
                </a:lnTo>
                <a:lnTo>
                  <a:pt x="1080220" y="370726"/>
                </a:lnTo>
                <a:lnTo>
                  <a:pt x="1054653" y="370726"/>
                </a:lnTo>
                <a:lnTo>
                  <a:pt x="1054653" y="341963"/>
                </a:lnTo>
                <a:close/>
                <a:moveTo>
                  <a:pt x="1054653" y="434644"/>
                </a:moveTo>
                <a:lnTo>
                  <a:pt x="1080220" y="434644"/>
                </a:lnTo>
                <a:lnTo>
                  <a:pt x="1080220" y="463407"/>
                </a:lnTo>
                <a:lnTo>
                  <a:pt x="1054653" y="463407"/>
                </a:lnTo>
                <a:lnTo>
                  <a:pt x="1054653" y="434644"/>
                </a:lnTo>
                <a:close/>
                <a:moveTo>
                  <a:pt x="1054653" y="527326"/>
                </a:moveTo>
                <a:lnTo>
                  <a:pt x="1080220" y="527326"/>
                </a:lnTo>
                <a:lnTo>
                  <a:pt x="1080220" y="552893"/>
                </a:lnTo>
                <a:lnTo>
                  <a:pt x="1054653" y="552893"/>
                </a:lnTo>
                <a:lnTo>
                  <a:pt x="1054653" y="527326"/>
                </a:lnTo>
                <a:close/>
                <a:moveTo>
                  <a:pt x="1054653" y="620007"/>
                </a:moveTo>
                <a:lnTo>
                  <a:pt x="1080220" y="620007"/>
                </a:lnTo>
                <a:lnTo>
                  <a:pt x="1080220" y="645575"/>
                </a:lnTo>
                <a:lnTo>
                  <a:pt x="1054653" y="645575"/>
                </a:lnTo>
                <a:lnTo>
                  <a:pt x="1054653" y="620007"/>
                </a:lnTo>
                <a:close/>
                <a:moveTo>
                  <a:pt x="961972" y="67114"/>
                </a:moveTo>
                <a:lnTo>
                  <a:pt x="987539" y="67114"/>
                </a:lnTo>
                <a:lnTo>
                  <a:pt x="987539" y="92681"/>
                </a:lnTo>
                <a:lnTo>
                  <a:pt x="961972" y="92681"/>
                </a:lnTo>
                <a:lnTo>
                  <a:pt x="961972" y="67114"/>
                </a:lnTo>
                <a:close/>
                <a:moveTo>
                  <a:pt x="961972" y="159795"/>
                </a:moveTo>
                <a:lnTo>
                  <a:pt x="987539" y="159795"/>
                </a:lnTo>
                <a:lnTo>
                  <a:pt x="987539" y="185363"/>
                </a:lnTo>
                <a:lnTo>
                  <a:pt x="961972" y="185363"/>
                </a:lnTo>
                <a:lnTo>
                  <a:pt x="961972" y="159795"/>
                </a:lnTo>
                <a:close/>
                <a:moveTo>
                  <a:pt x="961972" y="249281"/>
                </a:moveTo>
                <a:lnTo>
                  <a:pt x="987539" y="249281"/>
                </a:lnTo>
                <a:lnTo>
                  <a:pt x="987539" y="278044"/>
                </a:lnTo>
                <a:lnTo>
                  <a:pt x="961972" y="278044"/>
                </a:lnTo>
                <a:lnTo>
                  <a:pt x="961972" y="249281"/>
                </a:lnTo>
                <a:close/>
                <a:moveTo>
                  <a:pt x="961972" y="341963"/>
                </a:moveTo>
                <a:lnTo>
                  <a:pt x="987539" y="341963"/>
                </a:lnTo>
                <a:lnTo>
                  <a:pt x="987539" y="370726"/>
                </a:lnTo>
                <a:lnTo>
                  <a:pt x="961972" y="370726"/>
                </a:lnTo>
                <a:lnTo>
                  <a:pt x="961972" y="341963"/>
                </a:lnTo>
                <a:close/>
                <a:moveTo>
                  <a:pt x="961972" y="434644"/>
                </a:moveTo>
                <a:lnTo>
                  <a:pt x="987539" y="434644"/>
                </a:lnTo>
                <a:lnTo>
                  <a:pt x="987539" y="463407"/>
                </a:lnTo>
                <a:lnTo>
                  <a:pt x="961972" y="463407"/>
                </a:lnTo>
                <a:lnTo>
                  <a:pt x="961972" y="434644"/>
                </a:lnTo>
                <a:close/>
                <a:moveTo>
                  <a:pt x="961972" y="527326"/>
                </a:moveTo>
                <a:lnTo>
                  <a:pt x="987539" y="527326"/>
                </a:lnTo>
                <a:lnTo>
                  <a:pt x="987539" y="552893"/>
                </a:lnTo>
                <a:lnTo>
                  <a:pt x="961972" y="552893"/>
                </a:lnTo>
                <a:lnTo>
                  <a:pt x="961972" y="527326"/>
                </a:lnTo>
                <a:close/>
                <a:moveTo>
                  <a:pt x="961972" y="620007"/>
                </a:moveTo>
                <a:lnTo>
                  <a:pt x="987539" y="620007"/>
                </a:lnTo>
                <a:lnTo>
                  <a:pt x="987539" y="645575"/>
                </a:lnTo>
                <a:lnTo>
                  <a:pt x="961972" y="645575"/>
                </a:lnTo>
                <a:lnTo>
                  <a:pt x="961972" y="620007"/>
                </a:lnTo>
                <a:close/>
                <a:moveTo>
                  <a:pt x="869290" y="67114"/>
                </a:moveTo>
                <a:lnTo>
                  <a:pt x="898053" y="67114"/>
                </a:lnTo>
                <a:lnTo>
                  <a:pt x="898053" y="92681"/>
                </a:lnTo>
                <a:lnTo>
                  <a:pt x="869290" y="92681"/>
                </a:lnTo>
                <a:lnTo>
                  <a:pt x="869290" y="67114"/>
                </a:lnTo>
                <a:close/>
                <a:moveTo>
                  <a:pt x="869290" y="159795"/>
                </a:moveTo>
                <a:lnTo>
                  <a:pt x="898053" y="159795"/>
                </a:lnTo>
                <a:lnTo>
                  <a:pt x="898053" y="185363"/>
                </a:lnTo>
                <a:lnTo>
                  <a:pt x="869290" y="185363"/>
                </a:lnTo>
                <a:lnTo>
                  <a:pt x="869290" y="159795"/>
                </a:lnTo>
                <a:close/>
                <a:moveTo>
                  <a:pt x="869290" y="249281"/>
                </a:moveTo>
                <a:lnTo>
                  <a:pt x="898053" y="249281"/>
                </a:lnTo>
                <a:lnTo>
                  <a:pt x="898053" y="278044"/>
                </a:lnTo>
                <a:lnTo>
                  <a:pt x="869290" y="278044"/>
                </a:lnTo>
                <a:lnTo>
                  <a:pt x="869290" y="249281"/>
                </a:lnTo>
                <a:close/>
                <a:moveTo>
                  <a:pt x="869290" y="341963"/>
                </a:moveTo>
                <a:lnTo>
                  <a:pt x="898053" y="341963"/>
                </a:lnTo>
                <a:lnTo>
                  <a:pt x="898053" y="370726"/>
                </a:lnTo>
                <a:lnTo>
                  <a:pt x="869290" y="370726"/>
                </a:lnTo>
                <a:lnTo>
                  <a:pt x="869290" y="341963"/>
                </a:lnTo>
                <a:close/>
                <a:moveTo>
                  <a:pt x="869290" y="434644"/>
                </a:moveTo>
                <a:lnTo>
                  <a:pt x="898053" y="434644"/>
                </a:lnTo>
                <a:lnTo>
                  <a:pt x="898053" y="463407"/>
                </a:lnTo>
                <a:lnTo>
                  <a:pt x="869290" y="463407"/>
                </a:lnTo>
                <a:lnTo>
                  <a:pt x="869290" y="434644"/>
                </a:lnTo>
                <a:close/>
                <a:moveTo>
                  <a:pt x="869290" y="527326"/>
                </a:moveTo>
                <a:lnTo>
                  <a:pt x="898053" y="527326"/>
                </a:lnTo>
                <a:lnTo>
                  <a:pt x="898053" y="552893"/>
                </a:lnTo>
                <a:lnTo>
                  <a:pt x="869290" y="552893"/>
                </a:lnTo>
                <a:lnTo>
                  <a:pt x="869290" y="527326"/>
                </a:lnTo>
                <a:close/>
                <a:moveTo>
                  <a:pt x="869290" y="620007"/>
                </a:moveTo>
                <a:lnTo>
                  <a:pt x="898053" y="620007"/>
                </a:lnTo>
                <a:lnTo>
                  <a:pt x="898053" y="645575"/>
                </a:lnTo>
                <a:lnTo>
                  <a:pt x="869290" y="645575"/>
                </a:lnTo>
                <a:lnTo>
                  <a:pt x="869290" y="620007"/>
                </a:lnTo>
                <a:close/>
                <a:moveTo>
                  <a:pt x="776608" y="67114"/>
                </a:moveTo>
                <a:lnTo>
                  <a:pt x="805372" y="67114"/>
                </a:lnTo>
                <a:lnTo>
                  <a:pt x="805372" y="92681"/>
                </a:lnTo>
                <a:lnTo>
                  <a:pt x="776608" y="92681"/>
                </a:lnTo>
                <a:lnTo>
                  <a:pt x="776608" y="67114"/>
                </a:lnTo>
                <a:close/>
                <a:moveTo>
                  <a:pt x="776608" y="159795"/>
                </a:moveTo>
                <a:lnTo>
                  <a:pt x="805372" y="159795"/>
                </a:lnTo>
                <a:lnTo>
                  <a:pt x="805372" y="185363"/>
                </a:lnTo>
                <a:lnTo>
                  <a:pt x="776608" y="185363"/>
                </a:lnTo>
                <a:lnTo>
                  <a:pt x="776608" y="159795"/>
                </a:lnTo>
                <a:close/>
                <a:moveTo>
                  <a:pt x="776608" y="249281"/>
                </a:moveTo>
                <a:lnTo>
                  <a:pt x="805372" y="249281"/>
                </a:lnTo>
                <a:lnTo>
                  <a:pt x="805372" y="278044"/>
                </a:lnTo>
                <a:lnTo>
                  <a:pt x="776608" y="278044"/>
                </a:lnTo>
                <a:lnTo>
                  <a:pt x="776608" y="249281"/>
                </a:lnTo>
                <a:close/>
                <a:moveTo>
                  <a:pt x="776608" y="341963"/>
                </a:moveTo>
                <a:lnTo>
                  <a:pt x="805372" y="341963"/>
                </a:lnTo>
                <a:lnTo>
                  <a:pt x="805372" y="370726"/>
                </a:lnTo>
                <a:lnTo>
                  <a:pt x="776608" y="370726"/>
                </a:lnTo>
                <a:lnTo>
                  <a:pt x="776608" y="341963"/>
                </a:lnTo>
                <a:close/>
                <a:moveTo>
                  <a:pt x="776608" y="434644"/>
                </a:moveTo>
                <a:lnTo>
                  <a:pt x="805372" y="434644"/>
                </a:lnTo>
                <a:lnTo>
                  <a:pt x="805372" y="463407"/>
                </a:lnTo>
                <a:lnTo>
                  <a:pt x="776608" y="463407"/>
                </a:lnTo>
                <a:lnTo>
                  <a:pt x="776608" y="434644"/>
                </a:lnTo>
                <a:close/>
                <a:moveTo>
                  <a:pt x="776608" y="527326"/>
                </a:moveTo>
                <a:lnTo>
                  <a:pt x="805372" y="527326"/>
                </a:lnTo>
                <a:lnTo>
                  <a:pt x="805372" y="552893"/>
                </a:lnTo>
                <a:lnTo>
                  <a:pt x="776608" y="552893"/>
                </a:lnTo>
                <a:lnTo>
                  <a:pt x="776608" y="527326"/>
                </a:lnTo>
                <a:close/>
                <a:moveTo>
                  <a:pt x="776608" y="620007"/>
                </a:moveTo>
                <a:lnTo>
                  <a:pt x="805372" y="620007"/>
                </a:lnTo>
                <a:lnTo>
                  <a:pt x="805372" y="645575"/>
                </a:lnTo>
                <a:lnTo>
                  <a:pt x="776608" y="645575"/>
                </a:lnTo>
                <a:lnTo>
                  <a:pt x="776608" y="620007"/>
                </a:lnTo>
                <a:close/>
              </a:path>
            </a:pathLst>
          </a:custGeom>
          <a:solidFill>
            <a:srgbClr val="E9823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33">
            <a:extLst>
              <a:ext uri="{FF2B5EF4-FFF2-40B4-BE49-F238E27FC236}">
                <a16:creationId xmlns:a16="http://schemas.microsoft.com/office/drawing/2014/main" id="{D26C00D6-7573-462B-B55D-BD4A8E0BF93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37" y="1654274"/>
            <a:ext cx="829236" cy="832970"/>
          </a:xfrm>
          <a:prstGeom prst="rect">
            <a:avLst/>
          </a:prstGeom>
          <a:solidFill>
            <a:srgbClr val="FBC45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52AF1B4-14EF-4B49-84E8-6F130FF0B8DC}"/>
              </a:ext>
            </a:extLst>
          </p:cNvPr>
          <p:cNvGrpSpPr/>
          <p:nvPr userDrawn="1"/>
        </p:nvGrpSpPr>
        <p:grpSpPr>
          <a:xfrm>
            <a:off x="-3737" y="1658010"/>
            <a:ext cx="829236" cy="829235"/>
            <a:chOff x="-3737" y="1665567"/>
            <a:chExt cx="829236" cy="829235"/>
          </a:xfrm>
        </p:grpSpPr>
        <p:sp>
          <p:nvSpPr>
            <p:cNvPr id="20" name="Freeform 34">
              <a:extLst>
                <a:ext uri="{FF2B5EF4-FFF2-40B4-BE49-F238E27FC236}">
                  <a16:creationId xmlns:a16="http://schemas.microsoft.com/office/drawing/2014/main" id="{F156D8B0-8081-4411-BF0E-551C7106E59E}"/>
                </a:ext>
              </a:extLst>
            </p:cNvPr>
            <p:cNvSpPr>
              <a:spLocks/>
            </p:cNvSpPr>
            <p:nvPr/>
          </p:nvSpPr>
          <p:spPr bwMode="auto">
            <a:xfrm>
              <a:off x="-3737" y="1665567"/>
              <a:ext cx="74705" cy="74707"/>
            </a:xfrm>
            <a:custGeom>
              <a:avLst/>
              <a:gdLst>
                <a:gd name="T0" fmla="*/ 0 w 63918"/>
                <a:gd name="T1" fmla="*/ 0 h 63919"/>
                <a:gd name="T2" fmla="*/ 0 w 63918"/>
                <a:gd name="T3" fmla="*/ 63919 h 63919"/>
                <a:gd name="T4" fmla="*/ 63918 w 63918"/>
                <a:gd name="T5" fmla="*/ 63919 h 63919"/>
                <a:gd name="T6" fmla="*/ 0 w 63918"/>
                <a:gd name="T7" fmla="*/ 0 h 63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918" h="63919">
                  <a:moveTo>
                    <a:pt x="0" y="0"/>
                  </a:moveTo>
                  <a:lnTo>
                    <a:pt x="0" y="63919"/>
                  </a:lnTo>
                  <a:lnTo>
                    <a:pt x="63918" y="639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35">
              <a:extLst>
                <a:ext uri="{FF2B5EF4-FFF2-40B4-BE49-F238E27FC236}">
                  <a16:creationId xmlns:a16="http://schemas.microsoft.com/office/drawing/2014/main" id="{C08D4D5A-09DE-4EAF-8B86-52B5085A9426}"/>
                </a:ext>
              </a:extLst>
            </p:cNvPr>
            <p:cNvSpPr>
              <a:spLocks/>
            </p:cNvSpPr>
            <p:nvPr/>
          </p:nvSpPr>
          <p:spPr bwMode="auto">
            <a:xfrm>
              <a:off x="-3737" y="1770155"/>
              <a:ext cx="183029" cy="78441"/>
            </a:xfrm>
            <a:custGeom>
              <a:avLst/>
              <a:gdLst>
                <a:gd name="T0" fmla="*/ 0 w 156600"/>
                <a:gd name="T1" fmla="*/ 67114 h 67114"/>
                <a:gd name="T2" fmla="*/ 156600 w 156600"/>
                <a:gd name="T3" fmla="*/ 67114 h 67114"/>
                <a:gd name="T4" fmla="*/ 89486 w 156600"/>
                <a:gd name="T5" fmla="*/ 0 h 67114"/>
                <a:gd name="T6" fmla="*/ 0 w 156600"/>
                <a:gd name="T7" fmla="*/ 0 h 67114"/>
                <a:gd name="T8" fmla="*/ 0 w 156600"/>
                <a:gd name="T9" fmla="*/ 67114 h 67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600" h="67114">
                  <a:moveTo>
                    <a:pt x="0" y="67114"/>
                  </a:moveTo>
                  <a:lnTo>
                    <a:pt x="156600" y="67114"/>
                  </a:lnTo>
                  <a:lnTo>
                    <a:pt x="89486" y="0"/>
                  </a:lnTo>
                  <a:lnTo>
                    <a:pt x="0" y="0"/>
                  </a:lnTo>
                  <a:lnTo>
                    <a:pt x="0" y="67114"/>
                  </a:lnTo>
                  <a:close/>
                </a:path>
              </a:pathLst>
            </a:cu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36">
              <a:extLst>
                <a:ext uri="{FF2B5EF4-FFF2-40B4-BE49-F238E27FC236}">
                  <a16:creationId xmlns:a16="http://schemas.microsoft.com/office/drawing/2014/main" id="{0B71F16A-2DCB-44F8-A69D-BBAB875F3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-3737" y="1878478"/>
              <a:ext cx="291353" cy="78442"/>
            </a:xfrm>
            <a:custGeom>
              <a:avLst/>
              <a:gdLst>
                <a:gd name="T0" fmla="*/ 0 w 249282"/>
                <a:gd name="T1" fmla="*/ 67115 h 67115"/>
                <a:gd name="T2" fmla="*/ 249282 w 249282"/>
                <a:gd name="T3" fmla="*/ 67115 h 67115"/>
                <a:gd name="T4" fmla="*/ 182167 w 249282"/>
                <a:gd name="T5" fmla="*/ 0 h 67115"/>
                <a:gd name="T6" fmla="*/ 0 w 249282"/>
                <a:gd name="T7" fmla="*/ 0 h 67115"/>
                <a:gd name="T8" fmla="*/ 0 w 249282"/>
                <a:gd name="T9" fmla="*/ 67115 h 67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9282" h="67115">
                  <a:moveTo>
                    <a:pt x="0" y="67115"/>
                  </a:moveTo>
                  <a:lnTo>
                    <a:pt x="249282" y="67115"/>
                  </a:lnTo>
                  <a:lnTo>
                    <a:pt x="182167" y="0"/>
                  </a:lnTo>
                  <a:lnTo>
                    <a:pt x="0" y="0"/>
                  </a:lnTo>
                  <a:lnTo>
                    <a:pt x="0" y="67115"/>
                  </a:lnTo>
                  <a:close/>
                </a:path>
              </a:pathLst>
            </a:cu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37">
              <a:extLst>
                <a:ext uri="{FF2B5EF4-FFF2-40B4-BE49-F238E27FC236}">
                  <a16:creationId xmlns:a16="http://schemas.microsoft.com/office/drawing/2014/main" id="{EDC3041F-E169-4142-8490-A661099AE8A9}"/>
                </a:ext>
              </a:extLst>
            </p:cNvPr>
            <p:cNvSpPr>
              <a:spLocks/>
            </p:cNvSpPr>
            <p:nvPr/>
          </p:nvSpPr>
          <p:spPr bwMode="auto">
            <a:xfrm>
              <a:off x="-3737" y="1986802"/>
              <a:ext cx="399676" cy="78441"/>
            </a:xfrm>
            <a:custGeom>
              <a:avLst/>
              <a:gdLst>
                <a:gd name="T0" fmla="*/ 0 w 341963"/>
                <a:gd name="T1" fmla="*/ 67114 h 67114"/>
                <a:gd name="T2" fmla="*/ 341963 w 341963"/>
                <a:gd name="T3" fmla="*/ 67114 h 67114"/>
                <a:gd name="T4" fmla="*/ 274849 w 341963"/>
                <a:gd name="T5" fmla="*/ 0 h 67114"/>
                <a:gd name="T6" fmla="*/ 0 w 341963"/>
                <a:gd name="T7" fmla="*/ 0 h 67114"/>
                <a:gd name="T8" fmla="*/ 0 w 341963"/>
                <a:gd name="T9" fmla="*/ 67114 h 67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963" h="67114">
                  <a:moveTo>
                    <a:pt x="0" y="67114"/>
                  </a:moveTo>
                  <a:lnTo>
                    <a:pt x="341963" y="67114"/>
                  </a:lnTo>
                  <a:lnTo>
                    <a:pt x="274849" y="0"/>
                  </a:lnTo>
                  <a:lnTo>
                    <a:pt x="0" y="0"/>
                  </a:lnTo>
                  <a:lnTo>
                    <a:pt x="0" y="67114"/>
                  </a:lnTo>
                  <a:close/>
                </a:path>
              </a:pathLst>
            </a:cu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38">
              <a:extLst>
                <a:ext uri="{FF2B5EF4-FFF2-40B4-BE49-F238E27FC236}">
                  <a16:creationId xmlns:a16="http://schemas.microsoft.com/office/drawing/2014/main" id="{5041D3F5-4852-450E-AFF3-7005814CD6C6}"/>
                </a:ext>
              </a:extLst>
            </p:cNvPr>
            <p:cNvSpPr>
              <a:spLocks/>
            </p:cNvSpPr>
            <p:nvPr/>
          </p:nvSpPr>
          <p:spPr bwMode="auto">
            <a:xfrm>
              <a:off x="-3737" y="2095126"/>
              <a:ext cx="508000" cy="78441"/>
            </a:xfrm>
            <a:custGeom>
              <a:avLst/>
              <a:gdLst>
                <a:gd name="T0" fmla="*/ 0 w 434645"/>
                <a:gd name="T1" fmla="*/ 67114 h 67114"/>
                <a:gd name="T2" fmla="*/ 434645 w 434645"/>
                <a:gd name="T3" fmla="*/ 67114 h 67114"/>
                <a:gd name="T4" fmla="*/ 367531 w 434645"/>
                <a:gd name="T5" fmla="*/ 0 h 67114"/>
                <a:gd name="T6" fmla="*/ 0 w 434645"/>
                <a:gd name="T7" fmla="*/ 0 h 67114"/>
                <a:gd name="T8" fmla="*/ 0 w 434645"/>
                <a:gd name="T9" fmla="*/ 67114 h 67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4645" h="67114">
                  <a:moveTo>
                    <a:pt x="0" y="67114"/>
                  </a:moveTo>
                  <a:lnTo>
                    <a:pt x="434645" y="67114"/>
                  </a:lnTo>
                  <a:lnTo>
                    <a:pt x="367531" y="0"/>
                  </a:lnTo>
                  <a:lnTo>
                    <a:pt x="0" y="0"/>
                  </a:lnTo>
                  <a:lnTo>
                    <a:pt x="0" y="67114"/>
                  </a:lnTo>
                  <a:close/>
                </a:path>
              </a:pathLst>
            </a:cu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39">
              <a:extLst>
                <a:ext uri="{FF2B5EF4-FFF2-40B4-BE49-F238E27FC236}">
                  <a16:creationId xmlns:a16="http://schemas.microsoft.com/office/drawing/2014/main" id="{D274A2A2-8DFE-4F94-BD49-936E1C164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-3737" y="2203449"/>
              <a:ext cx="612588" cy="74706"/>
            </a:xfrm>
            <a:custGeom>
              <a:avLst/>
              <a:gdLst>
                <a:gd name="T0" fmla="*/ 0 w 524130"/>
                <a:gd name="T1" fmla="*/ 63918 h 63918"/>
                <a:gd name="T2" fmla="*/ 524130 w 524130"/>
                <a:gd name="T3" fmla="*/ 63918 h 63918"/>
                <a:gd name="T4" fmla="*/ 460212 w 524130"/>
                <a:gd name="T5" fmla="*/ 0 h 63918"/>
                <a:gd name="T6" fmla="*/ 0 w 524130"/>
                <a:gd name="T7" fmla="*/ 0 h 63918"/>
                <a:gd name="T8" fmla="*/ 0 w 524130"/>
                <a:gd name="T9" fmla="*/ 63918 h 63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130" h="63918">
                  <a:moveTo>
                    <a:pt x="0" y="63918"/>
                  </a:moveTo>
                  <a:lnTo>
                    <a:pt x="524130" y="63918"/>
                  </a:lnTo>
                  <a:lnTo>
                    <a:pt x="460212" y="0"/>
                  </a:lnTo>
                  <a:lnTo>
                    <a:pt x="0" y="0"/>
                  </a:lnTo>
                  <a:lnTo>
                    <a:pt x="0" y="63918"/>
                  </a:lnTo>
                  <a:close/>
                </a:path>
              </a:pathLst>
            </a:cu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0">
              <a:extLst>
                <a:ext uri="{FF2B5EF4-FFF2-40B4-BE49-F238E27FC236}">
                  <a16:creationId xmlns:a16="http://schemas.microsoft.com/office/drawing/2014/main" id="{821509BB-D55C-4CEE-8D0F-81192EAF8BCD}"/>
                </a:ext>
              </a:extLst>
            </p:cNvPr>
            <p:cNvSpPr>
              <a:spLocks/>
            </p:cNvSpPr>
            <p:nvPr/>
          </p:nvSpPr>
          <p:spPr bwMode="auto">
            <a:xfrm>
              <a:off x="-3737" y="2311773"/>
              <a:ext cx="720912" cy="74706"/>
            </a:xfrm>
            <a:custGeom>
              <a:avLst/>
              <a:gdLst>
                <a:gd name="T0" fmla="*/ 0 w 616812"/>
                <a:gd name="T1" fmla="*/ 63918 h 63918"/>
                <a:gd name="T2" fmla="*/ 616812 w 616812"/>
                <a:gd name="T3" fmla="*/ 63918 h 63918"/>
                <a:gd name="T4" fmla="*/ 552894 w 616812"/>
                <a:gd name="T5" fmla="*/ 0 h 63918"/>
                <a:gd name="T6" fmla="*/ 0 w 616812"/>
                <a:gd name="T7" fmla="*/ 0 h 63918"/>
                <a:gd name="T8" fmla="*/ 0 w 616812"/>
                <a:gd name="T9" fmla="*/ 63918 h 63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6812" h="63918">
                  <a:moveTo>
                    <a:pt x="0" y="63918"/>
                  </a:moveTo>
                  <a:lnTo>
                    <a:pt x="616812" y="63918"/>
                  </a:lnTo>
                  <a:lnTo>
                    <a:pt x="552894" y="0"/>
                  </a:lnTo>
                  <a:lnTo>
                    <a:pt x="0" y="0"/>
                  </a:lnTo>
                  <a:lnTo>
                    <a:pt x="0" y="63918"/>
                  </a:lnTo>
                  <a:close/>
                </a:path>
              </a:pathLst>
            </a:cu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1">
              <a:extLst>
                <a:ext uri="{FF2B5EF4-FFF2-40B4-BE49-F238E27FC236}">
                  <a16:creationId xmlns:a16="http://schemas.microsoft.com/office/drawing/2014/main" id="{B15C9AB5-993C-471F-8415-8EFBE84F2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-3737" y="2420096"/>
              <a:ext cx="829236" cy="74706"/>
            </a:xfrm>
            <a:custGeom>
              <a:avLst/>
              <a:gdLst>
                <a:gd name="T0" fmla="*/ 0 w 709494"/>
                <a:gd name="T1" fmla="*/ 63918 h 63918"/>
                <a:gd name="T2" fmla="*/ 709494 w 709494"/>
                <a:gd name="T3" fmla="*/ 63918 h 63918"/>
                <a:gd name="T4" fmla="*/ 645575 w 709494"/>
                <a:gd name="T5" fmla="*/ 0 h 63918"/>
                <a:gd name="T6" fmla="*/ 0 w 709494"/>
                <a:gd name="T7" fmla="*/ 0 h 63918"/>
                <a:gd name="T8" fmla="*/ 0 w 709494"/>
                <a:gd name="T9" fmla="*/ 63918 h 63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9494" h="63918">
                  <a:moveTo>
                    <a:pt x="0" y="63918"/>
                  </a:moveTo>
                  <a:lnTo>
                    <a:pt x="709494" y="63918"/>
                  </a:lnTo>
                  <a:lnTo>
                    <a:pt x="645575" y="0"/>
                  </a:lnTo>
                  <a:lnTo>
                    <a:pt x="0" y="0"/>
                  </a:lnTo>
                  <a:lnTo>
                    <a:pt x="0" y="63918"/>
                  </a:lnTo>
                  <a:close/>
                </a:path>
              </a:pathLst>
            </a:cu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" name="Freeform 42">
            <a:extLst>
              <a:ext uri="{FF2B5EF4-FFF2-40B4-BE49-F238E27FC236}">
                <a16:creationId xmlns:a16="http://schemas.microsoft.com/office/drawing/2014/main" id="{7A8EB935-86D1-4C3A-BC53-5FF264C096FF}"/>
              </a:ext>
            </a:extLst>
          </p:cNvPr>
          <p:cNvSpPr>
            <a:spLocks/>
          </p:cNvSpPr>
          <p:nvPr userDrawn="1"/>
        </p:nvSpPr>
        <p:spPr bwMode="auto">
          <a:xfrm>
            <a:off x="272676" y="274642"/>
            <a:ext cx="556559" cy="952501"/>
          </a:xfrm>
          <a:custGeom>
            <a:avLst/>
            <a:gdLst>
              <a:gd name="T0" fmla="*/ 149 w 149"/>
              <a:gd name="T1" fmla="*/ 0 h 255"/>
              <a:gd name="T2" fmla="*/ 0 w 149"/>
              <a:gd name="T3" fmla="*/ 149 h 255"/>
              <a:gd name="T4" fmla="*/ 44 w 149"/>
              <a:gd name="T5" fmla="*/ 255 h 255"/>
              <a:gd name="T6" fmla="*/ 149 w 149"/>
              <a:gd name="T7" fmla="*/ 150 h 255"/>
              <a:gd name="T8" fmla="*/ 149 w 149"/>
              <a:gd name="T9" fmla="*/ 150 h 255"/>
              <a:gd name="T10" fmla="*/ 149 w 149"/>
              <a:gd name="T11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9" h="255">
                <a:moveTo>
                  <a:pt x="149" y="0"/>
                </a:moveTo>
                <a:cubicBezTo>
                  <a:pt x="67" y="0"/>
                  <a:pt x="0" y="67"/>
                  <a:pt x="0" y="149"/>
                </a:cubicBezTo>
                <a:cubicBezTo>
                  <a:pt x="0" y="191"/>
                  <a:pt x="17" y="228"/>
                  <a:pt x="44" y="255"/>
                </a:cubicBezTo>
                <a:cubicBezTo>
                  <a:pt x="149" y="150"/>
                  <a:pt x="149" y="150"/>
                  <a:pt x="149" y="150"/>
                </a:cubicBezTo>
                <a:cubicBezTo>
                  <a:pt x="149" y="150"/>
                  <a:pt x="149" y="150"/>
                  <a:pt x="149" y="150"/>
                </a:cubicBezTo>
                <a:cubicBezTo>
                  <a:pt x="149" y="0"/>
                  <a:pt x="149" y="0"/>
                  <a:pt x="149" y="0"/>
                </a:cubicBezTo>
              </a:path>
            </a:pathLst>
          </a:custGeom>
          <a:solidFill>
            <a:srgbClr val="E9823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43">
            <a:extLst>
              <a:ext uri="{FF2B5EF4-FFF2-40B4-BE49-F238E27FC236}">
                <a16:creationId xmlns:a16="http://schemas.microsoft.com/office/drawing/2014/main" id="{26CE0B7B-91F2-43E8-93E9-720E2FD0B49A}"/>
              </a:ext>
            </a:extLst>
          </p:cNvPr>
          <p:cNvSpPr>
            <a:spLocks/>
          </p:cNvSpPr>
          <p:nvPr userDrawn="1"/>
        </p:nvSpPr>
        <p:spPr bwMode="auto">
          <a:xfrm>
            <a:off x="437030" y="834937"/>
            <a:ext cx="392205" cy="556558"/>
          </a:xfrm>
          <a:custGeom>
            <a:avLst/>
            <a:gdLst>
              <a:gd name="T0" fmla="*/ 105 w 105"/>
              <a:gd name="T1" fmla="*/ 0 h 149"/>
              <a:gd name="T2" fmla="*/ 105 w 105"/>
              <a:gd name="T3" fmla="*/ 0 h 149"/>
              <a:gd name="T4" fmla="*/ 0 w 105"/>
              <a:gd name="T5" fmla="*/ 105 h 149"/>
              <a:gd name="T6" fmla="*/ 105 w 105"/>
              <a:gd name="T7" fmla="*/ 149 h 149"/>
              <a:gd name="T8" fmla="*/ 105 w 105"/>
              <a:gd name="T9" fmla="*/ 0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" h="149">
                <a:moveTo>
                  <a:pt x="105" y="0"/>
                </a:moveTo>
                <a:cubicBezTo>
                  <a:pt x="105" y="0"/>
                  <a:pt x="105" y="0"/>
                  <a:pt x="105" y="0"/>
                </a:cubicBezTo>
                <a:cubicBezTo>
                  <a:pt x="0" y="105"/>
                  <a:pt x="0" y="105"/>
                  <a:pt x="0" y="105"/>
                </a:cubicBezTo>
                <a:cubicBezTo>
                  <a:pt x="27" y="132"/>
                  <a:pt x="64" y="149"/>
                  <a:pt x="105" y="149"/>
                </a:cubicBezTo>
                <a:cubicBezTo>
                  <a:pt x="105" y="0"/>
                  <a:pt x="105" y="0"/>
                  <a:pt x="105" y="0"/>
                </a:cubicBezTo>
              </a:path>
            </a:pathLst>
          </a:custGeom>
          <a:solidFill>
            <a:srgbClr val="21212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9C275F1-B91D-42D8-8D3A-EB857D2BB5AA}"/>
              </a:ext>
            </a:extLst>
          </p:cNvPr>
          <p:cNvGrpSpPr/>
          <p:nvPr userDrawn="1"/>
        </p:nvGrpSpPr>
        <p:grpSpPr>
          <a:xfrm>
            <a:off x="829236" y="282199"/>
            <a:ext cx="1662206" cy="560296"/>
            <a:chOff x="829236" y="282199"/>
            <a:chExt cx="1662206" cy="560296"/>
          </a:xfrm>
        </p:grpSpPr>
        <p:sp>
          <p:nvSpPr>
            <p:cNvPr id="31" name="Rectangle 45">
              <a:extLst>
                <a:ext uri="{FF2B5EF4-FFF2-40B4-BE49-F238E27FC236}">
                  <a16:creationId xmlns:a16="http://schemas.microsoft.com/office/drawing/2014/main" id="{3BDDFBAD-A14D-4B1D-9C05-1F60D3971E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9236" y="282199"/>
              <a:ext cx="1662206" cy="82177"/>
            </a:xfrm>
            <a:prstGeom prst="rect">
              <a:avLst/>
            </a:prstGeom>
            <a:solidFill>
              <a:srgbClr val="C1CE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46">
              <a:extLst>
                <a:ext uri="{FF2B5EF4-FFF2-40B4-BE49-F238E27FC236}">
                  <a16:creationId xmlns:a16="http://schemas.microsoft.com/office/drawing/2014/main" id="{ECE57669-427B-4597-BF46-AF3774851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9236" y="401730"/>
              <a:ext cx="1662206" cy="82176"/>
            </a:xfrm>
            <a:prstGeom prst="rect">
              <a:avLst/>
            </a:prstGeom>
            <a:solidFill>
              <a:srgbClr val="C1CE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47">
              <a:extLst>
                <a:ext uri="{FF2B5EF4-FFF2-40B4-BE49-F238E27FC236}">
                  <a16:creationId xmlns:a16="http://schemas.microsoft.com/office/drawing/2014/main" id="{70E64361-8209-46D7-A5DE-B88C8076CD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9236" y="521259"/>
              <a:ext cx="1662206" cy="82176"/>
            </a:xfrm>
            <a:prstGeom prst="rect">
              <a:avLst/>
            </a:prstGeom>
            <a:solidFill>
              <a:srgbClr val="C1CE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48">
              <a:extLst>
                <a:ext uri="{FF2B5EF4-FFF2-40B4-BE49-F238E27FC236}">
                  <a16:creationId xmlns:a16="http://schemas.microsoft.com/office/drawing/2014/main" id="{DE337F9B-F6E3-45B3-91A5-1774E69F86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9236" y="640788"/>
              <a:ext cx="1662206" cy="82177"/>
            </a:xfrm>
            <a:prstGeom prst="rect">
              <a:avLst/>
            </a:prstGeom>
            <a:solidFill>
              <a:srgbClr val="C1CE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49">
              <a:extLst>
                <a:ext uri="{FF2B5EF4-FFF2-40B4-BE49-F238E27FC236}">
                  <a16:creationId xmlns:a16="http://schemas.microsoft.com/office/drawing/2014/main" id="{A08E8CFC-EC54-4363-8AC3-6905CD61E2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9236" y="756583"/>
              <a:ext cx="1662206" cy="85912"/>
            </a:xfrm>
            <a:prstGeom prst="rect">
              <a:avLst/>
            </a:prstGeom>
            <a:solidFill>
              <a:srgbClr val="C1CE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" name="Freeform 50">
            <a:extLst>
              <a:ext uri="{FF2B5EF4-FFF2-40B4-BE49-F238E27FC236}">
                <a16:creationId xmlns:a16="http://schemas.microsoft.com/office/drawing/2014/main" id="{6290A2B0-B0DB-4A1D-944C-9E8BFFA0E4B1}"/>
              </a:ext>
            </a:extLst>
          </p:cNvPr>
          <p:cNvSpPr>
            <a:spLocks/>
          </p:cNvSpPr>
          <p:nvPr userDrawn="1"/>
        </p:nvSpPr>
        <p:spPr bwMode="auto">
          <a:xfrm>
            <a:off x="4157383" y="-1"/>
            <a:ext cx="829234" cy="832970"/>
          </a:xfrm>
          <a:custGeom>
            <a:avLst/>
            <a:gdLst>
              <a:gd name="T0" fmla="*/ 0 w 709493"/>
              <a:gd name="T1" fmla="*/ 0 h 712689"/>
              <a:gd name="T2" fmla="*/ 0 w 709493"/>
              <a:gd name="T3" fmla="*/ 712689 h 712689"/>
              <a:gd name="T4" fmla="*/ 709493 w 709493"/>
              <a:gd name="T5" fmla="*/ 712689 h 712689"/>
              <a:gd name="T6" fmla="*/ 0 w 709493"/>
              <a:gd name="T7" fmla="*/ 0 h 712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9493" h="712689">
                <a:moveTo>
                  <a:pt x="0" y="0"/>
                </a:moveTo>
                <a:lnTo>
                  <a:pt x="0" y="712689"/>
                </a:lnTo>
                <a:lnTo>
                  <a:pt x="709493" y="712689"/>
                </a:lnTo>
                <a:lnTo>
                  <a:pt x="0" y="0"/>
                </a:lnTo>
                <a:close/>
              </a:path>
            </a:pathLst>
          </a:custGeom>
          <a:solidFill>
            <a:srgbClr val="BBDD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51">
            <a:extLst>
              <a:ext uri="{FF2B5EF4-FFF2-40B4-BE49-F238E27FC236}">
                <a16:creationId xmlns:a16="http://schemas.microsoft.com/office/drawing/2014/main" id="{E6E61B10-40C5-45C4-A508-672B75FAEA4F}"/>
              </a:ext>
            </a:extLst>
          </p:cNvPr>
          <p:cNvSpPr>
            <a:spLocks/>
          </p:cNvSpPr>
          <p:nvPr userDrawn="1"/>
        </p:nvSpPr>
        <p:spPr bwMode="auto">
          <a:xfrm>
            <a:off x="2495177" y="-1"/>
            <a:ext cx="829236" cy="832970"/>
          </a:xfrm>
          <a:custGeom>
            <a:avLst/>
            <a:gdLst>
              <a:gd name="T0" fmla="*/ 0 w 709494"/>
              <a:gd name="T1" fmla="*/ 712689 h 712689"/>
              <a:gd name="T2" fmla="*/ 709494 w 709494"/>
              <a:gd name="T3" fmla="*/ 712689 h 712689"/>
              <a:gd name="T4" fmla="*/ 709494 w 709494"/>
              <a:gd name="T5" fmla="*/ 0 h 712689"/>
              <a:gd name="T6" fmla="*/ 0 w 709494"/>
              <a:gd name="T7" fmla="*/ 712689 h 712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9494" h="712689">
                <a:moveTo>
                  <a:pt x="0" y="712689"/>
                </a:moveTo>
                <a:lnTo>
                  <a:pt x="709494" y="712689"/>
                </a:lnTo>
                <a:lnTo>
                  <a:pt x="709494" y="0"/>
                </a:lnTo>
                <a:lnTo>
                  <a:pt x="0" y="712689"/>
                </a:lnTo>
                <a:close/>
              </a:path>
            </a:pathLst>
          </a:custGeom>
          <a:solidFill>
            <a:srgbClr val="C1CE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1977814B-0C95-48B2-AC53-FE374E980D9D}"/>
              </a:ext>
            </a:extLst>
          </p:cNvPr>
          <p:cNvGrpSpPr/>
          <p:nvPr userDrawn="1"/>
        </p:nvGrpSpPr>
        <p:grpSpPr>
          <a:xfrm>
            <a:off x="3324412" y="-1"/>
            <a:ext cx="836707" cy="832971"/>
            <a:chOff x="3324412" y="-1"/>
            <a:chExt cx="836707" cy="832971"/>
          </a:xfrm>
        </p:grpSpPr>
        <p:sp>
          <p:nvSpPr>
            <p:cNvPr id="39" name="Rectangle 15">
              <a:extLst>
                <a:ext uri="{FF2B5EF4-FFF2-40B4-BE49-F238E27FC236}">
                  <a16:creationId xmlns:a16="http://schemas.microsoft.com/office/drawing/2014/main" id="{6AA4BCCD-0B78-4D2D-88D0-5A10367B2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4412" y="-1"/>
              <a:ext cx="832971" cy="832970"/>
            </a:xfrm>
            <a:prstGeom prst="rect">
              <a:avLst/>
            </a:prstGeom>
            <a:solidFill>
              <a:srgbClr val="5962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29">
              <a:extLst>
                <a:ext uri="{FF2B5EF4-FFF2-40B4-BE49-F238E27FC236}">
                  <a16:creationId xmlns:a16="http://schemas.microsoft.com/office/drawing/2014/main" id="{D52DE43D-C58E-40D6-B1E1-88F88DE1A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4412" y="832969"/>
              <a:ext cx="832971" cy="1"/>
            </a:xfrm>
            <a:prstGeom prst="rect">
              <a:avLst/>
            </a:prstGeom>
            <a:solidFill>
              <a:srgbClr val="2121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3">
              <a:extLst>
                <a:ext uri="{FF2B5EF4-FFF2-40B4-BE49-F238E27FC236}">
                  <a16:creationId xmlns:a16="http://schemas.microsoft.com/office/drawing/2014/main" id="{6913EC95-FB07-46E0-A881-6030D19E5B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7207" y="239057"/>
              <a:ext cx="593912" cy="593912"/>
            </a:xfrm>
            <a:custGeom>
              <a:avLst/>
              <a:gdLst>
                <a:gd name="T0" fmla="*/ 300416 w 508151"/>
                <a:gd name="T1" fmla="*/ 0 h 508151"/>
                <a:gd name="T2" fmla="*/ 127836 w 508151"/>
                <a:gd name="T3" fmla="*/ 172580 h 508151"/>
                <a:gd name="T4" fmla="*/ 134228 w 508151"/>
                <a:gd name="T5" fmla="*/ 178971 h 508151"/>
                <a:gd name="T6" fmla="*/ 0 w 508151"/>
                <a:gd name="T7" fmla="*/ 313200 h 508151"/>
                <a:gd name="T8" fmla="*/ 198147 w 508151"/>
                <a:gd name="T9" fmla="*/ 508151 h 508151"/>
                <a:gd name="T10" fmla="*/ 508151 w 508151"/>
                <a:gd name="T11" fmla="*/ 508151 h 508151"/>
                <a:gd name="T12" fmla="*/ 508151 w 508151"/>
                <a:gd name="T13" fmla="*/ 210931 h 508151"/>
                <a:gd name="T14" fmla="*/ 300416 w 508151"/>
                <a:gd name="T15" fmla="*/ 0 h 508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8151" h="508151">
                  <a:moveTo>
                    <a:pt x="300416" y="0"/>
                  </a:moveTo>
                  <a:lnTo>
                    <a:pt x="127836" y="172580"/>
                  </a:lnTo>
                  <a:lnTo>
                    <a:pt x="134228" y="178971"/>
                  </a:lnTo>
                  <a:lnTo>
                    <a:pt x="0" y="313200"/>
                  </a:lnTo>
                  <a:lnTo>
                    <a:pt x="198147" y="508151"/>
                  </a:lnTo>
                  <a:lnTo>
                    <a:pt x="508151" y="508151"/>
                  </a:lnTo>
                  <a:lnTo>
                    <a:pt x="508151" y="210931"/>
                  </a:lnTo>
                  <a:lnTo>
                    <a:pt x="300416" y="0"/>
                  </a:lnTo>
                  <a:close/>
                </a:path>
              </a:pathLst>
            </a:custGeom>
            <a:solidFill>
              <a:srgbClr val="BBDD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4">
              <a:extLst>
                <a:ext uri="{FF2B5EF4-FFF2-40B4-BE49-F238E27FC236}">
                  <a16:creationId xmlns:a16="http://schemas.microsoft.com/office/drawing/2014/main" id="{B08FA7F9-1BB3-43DE-A8A9-8F0798B950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9971" y="179292"/>
              <a:ext cx="508000" cy="508001"/>
            </a:xfrm>
            <a:custGeom>
              <a:avLst/>
              <a:gdLst>
                <a:gd name="T0" fmla="*/ 132 w 136"/>
                <a:gd name="T1" fmla="*/ 76 h 136"/>
                <a:gd name="T2" fmla="*/ 61 w 136"/>
                <a:gd name="T3" fmla="*/ 132 h 136"/>
                <a:gd name="T4" fmla="*/ 4 w 136"/>
                <a:gd name="T5" fmla="*/ 61 h 136"/>
                <a:gd name="T6" fmla="*/ 76 w 136"/>
                <a:gd name="T7" fmla="*/ 4 h 136"/>
                <a:gd name="T8" fmla="*/ 132 w 136"/>
                <a:gd name="T9" fmla="*/ 7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136">
                  <a:moveTo>
                    <a:pt x="132" y="76"/>
                  </a:moveTo>
                  <a:cubicBezTo>
                    <a:pt x="128" y="111"/>
                    <a:pt x="96" y="136"/>
                    <a:pt x="61" y="132"/>
                  </a:cubicBezTo>
                  <a:cubicBezTo>
                    <a:pt x="25" y="128"/>
                    <a:pt x="0" y="96"/>
                    <a:pt x="4" y="61"/>
                  </a:cubicBezTo>
                  <a:cubicBezTo>
                    <a:pt x="8" y="25"/>
                    <a:pt x="40" y="0"/>
                    <a:pt x="76" y="4"/>
                  </a:cubicBezTo>
                  <a:cubicBezTo>
                    <a:pt x="111" y="8"/>
                    <a:pt x="136" y="40"/>
                    <a:pt x="132" y="76"/>
                  </a:cubicBezTo>
                  <a:close/>
                </a:path>
              </a:pathLst>
            </a:custGeom>
            <a:solidFill>
              <a:srgbClr val="6CBED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5">
              <a:extLst>
                <a:ext uri="{FF2B5EF4-FFF2-40B4-BE49-F238E27FC236}">
                  <a16:creationId xmlns:a16="http://schemas.microsoft.com/office/drawing/2014/main" id="{F80B15F3-26CC-48C6-B8E2-FB85937564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9971" y="179292"/>
              <a:ext cx="508000" cy="508001"/>
            </a:xfrm>
            <a:custGeom>
              <a:avLst/>
              <a:gdLst>
                <a:gd name="T0" fmla="*/ 132 w 136"/>
                <a:gd name="T1" fmla="*/ 76 h 136"/>
                <a:gd name="T2" fmla="*/ 61 w 136"/>
                <a:gd name="T3" fmla="*/ 132 h 136"/>
                <a:gd name="T4" fmla="*/ 4 w 136"/>
                <a:gd name="T5" fmla="*/ 61 h 136"/>
                <a:gd name="T6" fmla="*/ 76 w 136"/>
                <a:gd name="T7" fmla="*/ 4 h 136"/>
                <a:gd name="T8" fmla="*/ 132 w 136"/>
                <a:gd name="T9" fmla="*/ 7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136">
                  <a:moveTo>
                    <a:pt x="132" y="76"/>
                  </a:moveTo>
                  <a:cubicBezTo>
                    <a:pt x="128" y="111"/>
                    <a:pt x="96" y="136"/>
                    <a:pt x="61" y="132"/>
                  </a:cubicBezTo>
                  <a:cubicBezTo>
                    <a:pt x="25" y="128"/>
                    <a:pt x="0" y="96"/>
                    <a:pt x="4" y="61"/>
                  </a:cubicBezTo>
                  <a:cubicBezTo>
                    <a:pt x="8" y="25"/>
                    <a:pt x="40" y="0"/>
                    <a:pt x="76" y="4"/>
                  </a:cubicBezTo>
                  <a:cubicBezTo>
                    <a:pt x="111" y="8"/>
                    <a:pt x="136" y="40"/>
                    <a:pt x="132" y="76"/>
                  </a:cubicBezTo>
                  <a:close/>
                </a:path>
              </a:pathLst>
            </a:custGeom>
            <a:solidFill>
              <a:srgbClr val="6CBED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6">
              <a:extLst>
                <a:ext uri="{FF2B5EF4-FFF2-40B4-BE49-F238E27FC236}">
                  <a16:creationId xmlns:a16="http://schemas.microsoft.com/office/drawing/2014/main" id="{6EB2CDDE-8A2C-41A1-93EB-D1C8720D442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66354" y="145675"/>
              <a:ext cx="575235" cy="575236"/>
            </a:xfrm>
            <a:custGeom>
              <a:avLst/>
              <a:gdLst>
                <a:gd name="T0" fmla="*/ 101 w 154"/>
                <a:gd name="T1" fmla="*/ 141 h 154"/>
                <a:gd name="T2" fmla="*/ 13 w 154"/>
                <a:gd name="T3" fmla="*/ 101 h 154"/>
                <a:gd name="T4" fmla="*/ 53 w 154"/>
                <a:gd name="T5" fmla="*/ 13 h 154"/>
                <a:gd name="T6" fmla="*/ 141 w 154"/>
                <a:gd name="T7" fmla="*/ 53 h 154"/>
                <a:gd name="T8" fmla="*/ 101 w 154"/>
                <a:gd name="T9" fmla="*/ 141 h 154"/>
                <a:gd name="T10" fmla="*/ 55 w 154"/>
                <a:gd name="T11" fmla="*/ 20 h 154"/>
                <a:gd name="T12" fmla="*/ 19 w 154"/>
                <a:gd name="T13" fmla="*/ 99 h 154"/>
                <a:gd name="T14" fmla="*/ 99 w 154"/>
                <a:gd name="T15" fmla="*/ 135 h 154"/>
                <a:gd name="T16" fmla="*/ 135 w 154"/>
                <a:gd name="T17" fmla="*/ 55 h 154"/>
                <a:gd name="T18" fmla="*/ 55 w 154"/>
                <a:gd name="T19" fmla="*/ 2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4" h="154">
                  <a:moveTo>
                    <a:pt x="101" y="141"/>
                  </a:moveTo>
                  <a:cubicBezTo>
                    <a:pt x="66" y="154"/>
                    <a:pt x="27" y="136"/>
                    <a:pt x="13" y="101"/>
                  </a:cubicBezTo>
                  <a:cubicBezTo>
                    <a:pt x="0" y="66"/>
                    <a:pt x="18" y="27"/>
                    <a:pt x="53" y="13"/>
                  </a:cubicBezTo>
                  <a:cubicBezTo>
                    <a:pt x="88" y="0"/>
                    <a:pt x="127" y="18"/>
                    <a:pt x="141" y="53"/>
                  </a:cubicBezTo>
                  <a:cubicBezTo>
                    <a:pt x="154" y="88"/>
                    <a:pt x="136" y="128"/>
                    <a:pt x="101" y="141"/>
                  </a:cubicBezTo>
                  <a:close/>
                  <a:moveTo>
                    <a:pt x="55" y="20"/>
                  </a:moveTo>
                  <a:cubicBezTo>
                    <a:pt x="24" y="31"/>
                    <a:pt x="7" y="67"/>
                    <a:pt x="19" y="99"/>
                  </a:cubicBezTo>
                  <a:cubicBezTo>
                    <a:pt x="31" y="131"/>
                    <a:pt x="67" y="147"/>
                    <a:pt x="99" y="135"/>
                  </a:cubicBezTo>
                  <a:cubicBezTo>
                    <a:pt x="130" y="123"/>
                    <a:pt x="147" y="87"/>
                    <a:pt x="135" y="55"/>
                  </a:cubicBezTo>
                  <a:cubicBezTo>
                    <a:pt x="123" y="24"/>
                    <a:pt x="87" y="8"/>
                    <a:pt x="55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7">
              <a:extLst>
                <a:ext uri="{FF2B5EF4-FFF2-40B4-BE49-F238E27FC236}">
                  <a16:creationId xmlns:a16="http://schemas.microsoft.com/office/drawing/2014/main" id="{B0A5B9FB-5028-4E4F-9947-E35B582C28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38177" y="179292"/>
              <a:ext cx="231588" cy="504265"/>
            </a:xfrm>
            <a:custGeom>
              <a:avLst/>
              <a:gdLst>
                <a:gd name="T0" fmla="*/ 37 w 62"/>
                <a:gd name="T1" fmla="*/ 134 h 135"/>
                <a:gd name="T2" fmla="*/ 32 w 62"/>
                <a:gd name="T3" fmla="*/ 135 h 135"/>
                <a:gd name="T4" fmla="*/ 9 w 62"/>
                <a:gd name="T5" fmla="*/ 114 h 135"/>
                <a:gd name="T6" fmla="*/ 0 w 62"/>
                <a:gd name="T7" fmla="*/ 68 h 135"/>
                <a:gd name="T8" fmla="*/ 25 w 62"/>
                <a:gd name="T9" fmla="*/ 2 h 135"/>
                <a:gd name="T10" fmla="*/ 30 w 62"/>
                <a:gd name="T11" fmla="*/ 1 h 135"/>
                <a:gd name="T12" fmla="*/ 53 w 62"/>
                <a:gd name="T13" fmla="*/ 21 h 135"/>
                <a:gd name="T14" fmla="*/ 62 w 62"/>
                <a:gd name="T15" fmla="*/ 67 h 135"/>
                <a:gd name="T16" fmla="*/ 37 w 62"/>
                <a:gd name="T17" fmla="*/ 134 h 135"/>
                <a:gd name="T18" fmla="*/ 27 w 62"/>
                <a:gd name="T19" fmla="*/ 8 h 135"/>
                <a:gd name="T20" fmla="*/ 7 w 62"/>
                <a:gd name="T21" fmla="*/ 68 h 135"/>
                <a:gd name="T22" fmla="*/ 15 w 62"/>
                <a:gd name="T23" fmla="*/ 112 h 135"/>
                <a:gd name="T24" fmla="*/ 32 w 62"/>
                <a:gd name="T25" fmla="*/ 128 h 135"/>
                <a:gd name="T26" fmla="*/ 35 w 62"/>
                <a:gd name="T27" fmla="*/ 128 h 135"/>
                <a:gd name="T28" fmla="*/ 55 w 62"/>
                <a:gd name="T29" fmla="*/ 67 h 135"/>
                <a:gd name="T30" fmla="*/ 47 w 62"/>
                <a:gd name="T31" fmla="*/ 24 h 135"/>
                <a:gd name="T32" fmla="*/ 30 w 62"/>
                <a:gd name="T33" fmla="*/ 7 h 135"/>
                <a:gd name="T34" fmla="*/ 27 w 62"/>
                <a:gd name="T35" fmla="*/ 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2" h="135">
                  <a:moveTo>
                    <a:pt x="37" y="134"/>
                  </a:moveTo>
                  <a:cubicBezTo>
                    <a:pt x="35" y="134"/>
                    <a:pt x="34" y="135"/>
                    <a:pt x="32" y="135"/>
                  </a:cubicBezTo>
                  <a:cubicBezTo>
                    <a:pt x="23" y="135"/>
                    <a:pt x="15" y="128"/>
                    <a:pt x="9" y="114"/>
                  </a:cubicBezTo>
                  <a:cubicBezTo>
                    <a:pt x="4" y="102"/>
                    <a:pt x="1" y="86"/>
                    <a:pt x="0" y="68"/>
                  </a:cubicBezTo>
                  <a:cubicBezTo>
                    <a:pt x="0" y="35"/>
                    <a:pt x="10" y="7"/>
                    <a:pt x="25" y="2"/>
                  </a:cubicBezTo>
                  <a:cubicBezTo>
                    <a:pt x="26" y="1"/>
                    <a:pt x="28" y="1"/>
                    <a:pt x="30" y="1"/>
                  </a:cubicBezTo>
                  <a:cubicBezTo>
                    <a:pt x="39" y="0"/>
                    <a:pt x="47" y="8"/>
                    <a:pt x="53" y="21"/>
                  </a:cubicBezTo>
                  <a:cubicBezTo>
                    <a:pt x="58" y="33"/>
                    <a:pt x="61" y="50"/>
                    <a:pt x="62" y="67"/>
                  </a:cubicBezTo>
                  <a:cubicBezTo>
                    <a:pt x="62" y="100"/>
                    <a:pt x="52" y="128"/>
                    <a:pt x="37" y="134"/>
                  </a:cubicBezTo>
                  <a:close/>
                  <a:moveTo>
                    <a:pt x="27" y="8"/>
                  </a:moveTo>
                  <a:cubicBezTo>
                    <a:pt x="17" y="11"/>
                    <a:pt x="6" y="35"/>
                    <a:pt x="7" y="68"/>
                  </a:cubicBezTo>
                  <a:cubicBezTo>
                    <a:pt x="7" y="85"/>
                    <a:pt x="10" y="100"/>
                    <a:pt x="15" y="112"/>
                  </a:cubicBezTo>
                  <a:cubicBezTo>
                    <a:pt x="20" y="122"/>
                    <a:pt x="26" y="129"/>
                    <a:pt x="32" y="128"/>
                  </a:cubicBezTo>
                  <a:cubicBezTo>
                    <a:pt x="33" y="128"/>
                    <a:pt x="34" y="128"/>
                    <a:pt x="35" y="128"/>
                  </a:cubicBezTo>
                  <a:cubicBezTo>
                    <a:pt x="45" y="124"/>
                    <a:pt x="56" y="100"/>
                    <a:pt x="55" y="67"/>
                  </a:cubicBezTo>
                  <a:cubicBezTo>
                    <a:pt x="55" y="51"/>
                    <a:pt x="52" y="35"/>
                    <a:pt x="47" y="24"/>
                  </a:cubicBezTo>
                  <a:cubicBezTo>
                    <a:pt x="42" y="13"/>
                    <a:pt x="36" y="7"/>
                    <a:pt x="30" y="7"/>
                  </a:cubicBezTo>
                  <a:cubicBezTo>
                    <a:pt x="29" y="7"/>
                    <a:pt x="28" y="7"/>
                    <a:pt x="27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8">
              <a:extLst>
                <a:ext uri="{FF2B5EF4-FFF2-40B4-BE49-F238E27FC236}">
                  <a16:creationId xmlns:a16="http://schemas.microsoft.com/office/drawing/2014/main" id="{F73889F4-FBA8-46C4-9DFE-7E91C4D7A1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8648" y="414616"/>
              <a:ext cx="466911" cy="29882"/>
            </a:xfrm>
            <a:custGeom>
              <a:avLst/>
              <a:gdLst>
                <a:gd name="T0" fmla="*/ 399489 w 399489"/>
                <a:gd name="T1" fmla="*/ 22372 h 25567"/>
                <a:gd name="T2" fmla="*/ 3196 w 399489"/>
                <a:gd name="T3" fmla="*/ 25567 h 25567"/>
                <a:gd name="T4" fmla="*/ 0 w 399489"/>
                <a:gd name="T5" fmla="*/ 6392 h 25567"/>
                <a:gd name="T6" fmla="*/ 399489 w 399489"/>
                <a:gd name="T7" fmla="*/ 0 h 25567"/>
                <a:gd name="T8" fmla="*/ 399489 w 399489"/>
                <a:gd name="T9" fmla="*/ 22372 h 25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9489" h="25567">
                  <a:moveTo>
                    <a:pt x="399489" y="22372"/>
                  </a:moveTo>
                  <a:lnTo>
                    <a:pt x="3196" y="25567"/>
                  </a:lnTo>
                  <a:lnTo>
                    <a:pt x="0" y="6392"/>
                  </a:lnTo>
                  <a:lnTo>
                    <a:pt x="399489" y="0"/>
                  </a:lnTo>
                  <a:lnTo>
                    <a:pt x="399489" y="223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59">
              <a:extLst>
                <a:ext uri="{FF2B5EF4-FFF2-40B4-BE49-F238E27FC236}">
                  <a16:creationId xmlns:a16="http://schemas.microsoft.com/office/drawing/2014/main" id="{DA3F095E-B542-43C7-A872-40492495C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8530" y="283881"/>
              <a:ext cx="407147" cy="29882"/>
            </a:xfrm>
            <a:custGeom>
              <a:avLst/>
              <a:gdLst>
                <a:gd name="T0" fmla="*/ 348355 w 348355"/>
                <a:gd name="T1" fmla="*/ 19176 h 25567"/>
                <a:gd name="T2" fmla="*/ 0 w 348355"/>
                <a:gd name="T3" fmla="*/ 25567 h 25567"/>
                <a:gd name="T4" fmla="*/ 0 w 348355"/>
                <a:gd name="T5" fmla="*/ 3196 h 25567"/>
                <a:gd name="T6" fmla="*/ 348355 w 348355"/>
                <a:gd name="T7" fmla="*/ 0 h 25567"/>
                <a:gd name="T8" fmla="*/ 348355 w 348355"/>
                <a:gd name="T9" fmla="*/ 19176 h 25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8355" h="25567">
                  <a:moveTo>
                    <a:pt x="348355" y="19176"/>
                  </a:moveTo>
                  <a:lnTo>
                    <a:pt x="0" y="25567"/>
                  </a:lnTo>
                  <a:lnTo>
                    <a:pt x="0" y="3196"/>
                  </a:lnTo>
                  <a:lnTo>
                    <a:pt x="348355" y="0"/>
                  </a:lnTo>
                  <a:lnTo>
                    <a:pt x="348355" y="191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60">
              <a:extLst>
                <a:ext uri="{FF2B5EF4-FFF2-40B4-BE49-F238E27FC236}">
                  <a16:creationId xmlns:a16="http://schemas.microsoft.com/office/drawing/2014/main" id="{A25B499B-D9F4-4008-864E-F50FEC4A2D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265" y="549086"/>
              <a:ext cx="407147" cy="29882"/>
            </a:xfrm>
            <a:custGeom>
              <a:avLst/>
              <a:gdLst>
                <a:gd name="T0" fmla="*/ 348355 w 348355"/>
                <a:gd name="T1" fmla="*/ 19176 h 25567"/>
                <a:gd name="T2" fmla="*/ 0 w 348355"/>
                <a:gd name="T3" fmla="*/ 25567 h 25567"/>
                <a:gd name="T4" fmla="*/ 0 w 348355"/>
                <a:gd name="T5" fmla="*/ 3196 h 25567"/>
                <a:gd name="T6" fmla="*/ 348355 w 348355"/>
                <a:gd name="T7" fmla="*/ 0 h 25567"/>
                <a:gd name="T8" fmla="*/ 348355 w 348355"/>
                <a:gd name="T9" fmla="*/ 19176 h 25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8355" h="25567">
                  <a:moveTo>
                    <a:pt x="348355" y="19176"/>
                  </a:moveTo>
                  <a:lnTo>
                    <a:pt x="0" y="25567"/>
                  </a:lnTo>
                  <a:lnTo>
                    <a:pt x="0" y="3196"/>
                  </a:lnTo>
                  <a:lnTo>
                    <a:pt x="348355" y="0"/>
                  </a:lnTo>
                  <a:lnTo>
                    <a:pt x="348355" y="191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61">
              <a:extLst>
                <a:ext uri="{FF2B5EF4-FFF2-40B4-BE49-F238E27FC236}">
                  <a16:creationId xmlns:a16="http://schemas.microsoft.com/office/drawing/2014/main" id="{F67EA807-FF1D-451D-A8A0-FAC4314372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4207" y="470646"/>
              <a:ext cx="283883" cy="175559"/>
            </a:xfrm>
            <a:custGeom>
              <a:avLst/>
              <a:gdLst>
                <a:gd name="T0" fmla="*/ 0 w 76"/>
                <a:gd name="T1" fmla="*/ 0 h 47"/>
                <a:gd name="T2" fmla="*/ 47 w 76"/>
                <a:gd name="T3" fmla="*/ 47 h 47"/>
                <a:gd name="T4" fmla="*/ 76 w 76"/>
                <a:gd name="T5" fmla="*/ 13 h 47"/>
                <a:gd name="T6" fmla="*/ 0 w 76"/>
                <a:gd name="T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47">
                  <a:moveTo>
                    <a:pt x="0" y="0"/>
                  </a:moveTo>
                  <a:cubicBezTo>
                    <a:pt x="47" y="47"/>
                    <a:pt x="47" y="47"/>
                    <a:pt x="47" y="47"/>
                  </a:cubicBezTo>
                  <a:cubicBezTo>
                    <a:pt x="60" y="39"/>
                    <a:pt x="70" y="28"/>
                    <a:pt x="76" y="1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4AFB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62">
              <a:extLst>
                <a:ext uri="{FF2B5EF4-FFF2-40B4-BE49-F238E27FC236}">
                  <a16:creationId xmlns:a16="http://schemas.microsoft.com/office/drawing/2014/main" id="{38802B8F-88C2-4F3A-B39D-8CDDC27E37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89618" y="134468"/>
              <a:ext cx="216647" cy="339913"/>
            </a:xfrm>
            <a:custGeom>
              <a:avLst/>
              <a:gdLst>
                <a:gd name="T0" fmla="*/ 29 w 58"/>
                <a:gd name="T1" fmla="*/ 0 h 91"/>
                <a:gd name="T2" fmla="*/ 0 w 58"/>
                <a:gd name="T3" fmla="*/ 29 h 91"/>
                <a:gd name="T4" fmla="*/ 29 w 58"/>
                <a:gd name="T5" fmla="*/ 91 h 91"/>
                <a:gd name="T6" fmla="*/ 58 w 58"/>
                <a:gd name="T7" fmla="*/ 29 h 91"/>
                <a:gd name="T8" fmla="*/ 29 w 58"/>
                <a:gd name="T9" fmla="*/ 0 h 91"/>
                <a:gd name="T10" fmla="*/ 29 w 58"/>
                <a:gd name="T11" fmla="*/ 46 h 91"/>
                <a:gd name="T12" fmla="*/ 12 w 58"/>
                <a:gd name="T13" fmla="*/ 29 h 91"/>
                <a:gd name="T14" fmla="*/ 29 w 58"/>
                <a:gd name="T15" fmla="*/ 12 h 91"/>
                <a:gd name="T16" fmla="*/ 46 w 58"/>
                <a:gd name="T17" fmla="*/ 29 h 91"/>
                <a:gd name="T18" fmla="*/ 29 w 58"/>
                <a:gd name="T19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91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29" y="91"/>
                    <a:pt x="29" y="91"/>
                  </a:cubicBezTo>
                  <a:cubicBezTo>
                    <a:pt x="29" y="91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46"/>
                  </a:moveTo>
                  <a:cubicBezTo>
                    <a:pt x="20" y="46"/>
                    <a:pt x="12" y="38"/>
                    <a:pt x="12" y="29"/>
                  </a:cubicBezTo>
                  <a:cubicBezTo>
                    <a:pt x="12" y="19"/>
                    <a:pt x="20" y="12"/>
                    <a:pt x="29" y="12"/>
                  </a:cubicBezTo>
                  <a:cubicBezTo>
                    <a:pt x="38" y="12"/>
                    <a:pt x="46" y="19"/>
                    <a:pt x="46" y="29"/>
                  </a:cubicBezTo>
                  <a:cubicBezTo>
                    <a:pt x="46" y="38"/>
                    <a:pt x="38" y="46"/>
                    <a:pt x="29" y="46"/>
                  </a:cubicBezTo>
                  <a:close/>
                </a:path>
              </a:pathLst>
            </a:cu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63">
              <a:extLst>
                <a:ext uri="{FF2B5EF4-FFF2-40B4-BE49-F238E27FC236}">
                  <a16:creationId xmlns:a16="http://schemas.microsoft.com/office/drawing/2014/main" id="{7886F233-2BBA-4350-ABEB-8E54B9B07B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6383" y="496792"/>
              <a:ext cx="183029" cy="115795"/>
            </a:xfrm>
            <a:custGeom>
              <a:avLst/>
              <a:gdLst>
                <a:gd name="T0" fmla="*/ 17 w 49"/>
                <a:gd name="T1" fmla="*/ 0 h 31"/>
                <a:gd name="T2" fmla="*/ 15 w 49"/>
                <a:gd name="T3" fmla="*/ 14 h 31"/>
                <a:gd name="T4" fmla="*/ 0 w 49"/>
                <a:gd name="T5" fmla="*/ 15 h 31"/>
                <a:gd name="T6" fmla="*/ 6 w 49"/>
                <a:gd name="T7" fmla="*/ 21 h 31"/>
                <a:gd name="T8" fmla="*/ 13 w 49"/>
                <a:gd name="T9" fmla="*/ 21 h 31"/>
                <a:gd name="T10" fmla="*/ 11 w 49"/>
                <a:gd name="T11" fmla="*/ 26 h 31"/>
                <a:gd name="T12" fmla="*/ 16 w 49"/>
                <a:gd name="T13" fmla="*/ 31 h 31"/>
                <a:gd name="T14" fmla="*/ 20 w 49"/>
                <a:gd name="T15" fmla="*/ 21 h 31"/>
                <a:gd name="T16" fmla="*/ 49 w 49"/>
                <a:gd name="T17" fmla="*/ 20 h 31"/>
                <a:gd name="T18" fmla="*/ 49 w 49"/>
                <a:gd name="T19" fmla="*/ 14 h 31"/>
                <a:gd name="T20" fmla="*/ 21 w 49"/>
                <a:gd name="T21" fmla="*/ 14 h 31"/>
                <a:gd name="T22" fmla="*/ 24 w 49"/>
                <a:gd name="T23" fmla="*/ 1 h 31"/>
                <a:gd name="T24" fmla="*/ 17 w 49"/>
                <a:gd name="T2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31">
                  <a:moveTo>
                    <a:pt x="17" y="0"/>
                  </a:moveTo>
                  <a:cubicBezTo>
                    <a:pt x="17" y="5"/>
                    <a:pt x="16" y="10"/>
                    <a:pt x="15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2" y="23"/>
                    <a:pt x="12" y="24"/>
                    <a:pt x="11" y="26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7" y="28"/>
                    <a:pt x="19" y="24"/>
                    <a:pt x="20" y="21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2" y="10"/>
                    <a:pt x="23" y="6"/>
                    <a:pt x="24" y="1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F4E2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64">
              <a:extLst>
                <a:ext uri="{FF2B5EF4-FFF2-40B4-BE49-F238E27FC236}">
                  <a16:creationId xmlns:a16="http://schemas.microsoft.com/office/drawing/2014/main" id="{99F8C02C-710D-4941-8BC0-1A420C7061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2294" y="519205"/>
              <a:ext cx="130735" cy="134471"/>
            </a:xfrm>
            <a:custGeom>
              <a:avLst/>
              <a:gdLst>
                <a:gd name="T0" fmla="*/ 28 w 35"/>
                <a:gd name="T1" fmla="*/ 0 h 36"/>
                <a:gd name="T2" fmla="*/ 0 w 35"/>
                <a:gd name="T3" fmla="*/ 32 h 36"/>
                <a:gd name="T4" fmla="*/ 5 w 35"/>
                <a:gd name="T5" fmla="*/ 36 h 36"/>
                <a:gd name="T6" fmla="*/ 35 w 35"/>
                <a:gd name="T7" fmla="*/ 1 h 36"/>
                <a:gd name="T8" fmla="*/ 28 w 35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28" y="0"/>
                  </a:moveTo>
                  <a:cubicBezTo>
                    <a:pt x="23" y="13"/>
                    <a:pt x="13" y="25"/>
                    <a:pt x="0" y="32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19" y="28"/>
                    <a:pt x="29" y="16"/>
                    <a:pt x="35" y="1"/>
                  </a:cubicBezTo>
                  <a:lnTo>
                    <a:pt x="28" y="0"/>
                  </a:lnTo>
                  <a:close/>
                </a:path>
              </a:pathLst>
            </a:custGeom>
            <a:solidFill>
              <a:srgbClr val="F4E2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3" name="Freeform 65">
            <a:extLst>
              <a:ext uri="{FF2B5EF4-FFF2-40B4-BE49-F238E27FC236}">
                <a16:creationId xmlns:a16="http://schemas.microsoft.com/office/drawing/2014/main" id="{FF1D8C16-5908-4693-B0BF-C16C648FC5CC}"/>
              </a:ext>
            </a:extLst>
          </p:cNvPr>
          <p:cNvSpPr>
            <a:spLocks/>
          </p:cNvSpPr>
          <p:nvPr userDrawn="1"/>
        </p:nvSpPr>
        <p:spPr bwMode="auto">
          <a:xfrm>
            <a:off x="2491441" y="549086"/>
            <a:ext cx="287618" cy="287618"/>
          </a:xfrm>
          <a:custGeom>
            <a:avLst/>
            <a:gdLst>
              <a:gd name="T0" fmla="*/ 0 w 246086"/>
              <a:gd name="T1" fmla="*/ 0 h 246086"/>
              <a:gd name="T2" fmla="*/ 0 w 246086"/>
              <a:gd name="T3" fmla="*/ 246086 h 246086"/>
              <a:gd name="T4" fmla="*/ 246086 w 246086"/>
              <a:gd name="T5" fmla="*/ 0 h 246086"/>
              <a:gd name="T6" fmla="*/ 0 w 246086"/>
              <a:gd name="T7" fmla="*/ 0 h 246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6086" h="246086">
                <a:moveTo>
                  <a:pt x="0" y="0"/>
                </a:moveTo>
                <a:lnTo>
                  <a:pt x="0" y="246086"/>
                </a:lnTo>
                <a:lnTo>
                  <a:pt x="246086" y="0"/>
                </a:lnTo>
                <a:lnTo>
                  <a:pt x="0" y="0"/>
                </a:lnTo>
                <a:close/>
              </a:path>
            </a:pathLst>
          </a:custGeom>
          <a:solidFill>
            <a:srgbClr val="2D9B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BD0E1740-645C-46D5-986F-5E116973DBCB}"/>
              </a:ext>
            </a:extLst>
          </p:cNvPr>
          <p:cNvGrpSpPr/>
          <p:nvPr userDrawn="1"/>
        </p:nvGrpSpPr>
        <p:grpSpPr>
          <a:xfrm>
            <a:off x="7773148" y="1983440"/>
            <a:ext cx="937559" cy="511735"/>
            <a:chOff x="7773148" y="1983440"/>
            <a:chExt cx="937559" cy="511735"/>
          </a:xfrm>
        </p:grpSpPr>
        <p:sp>
          <p:nvSpPr>
            <p:cNvPr id="55" name="Freeform 74">
              <a:extLst>
                <a:ext uri="{FF2B5EF4-FFF2-40B4-BE49-F238E27FC236}">
                  <a16:creationId xmlns:a16="http://schemas.microsoft.com/office/drawing/2014/main" id="{7C6CA0F8-C180-4E0F-BB07-0FD9CFDB16D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73148" y="2188881"/>
              <a:ext cx="343647" cy="194236"/>
            </a:xfrm>
            <a:custGeom>
              <a:avLst/>
              <a:gdLst>
                <a:gd name="T0" fmla="*/ 92 w 92"/>
                <a:gd name="T1" fmla="*/ 0 h 52"/>
                <a:gd name="T2" fmla="*/ 44 w 92"/>
                <a:gd name="T3" fmla="*/ 0 h 52"/>
                <a:gd name="T4" fmla="*/ 0 w 92"/>
                <a:gd name="T5" fmla="*/ 44 h 52"/>
                <a:gd name="T6" fmla="*/ 0 w 92"/>
                <a:gd name="T7" fmla="*/ 52 h 52"/>
                <a:gd name="T8" fmla="*/ 92 w 92"/>
                <a:gd name="T9" fmla="*/ 52 h 52"/>
                <a:gd name="T10" fmla="*/ 92 w 92"/>
                <a:gd name="T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2">
                  <a:moveTo>
                    <a:pt x="92" y="0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19" y="0"/>
                    <a:pt x="0" y="19"/>
                    <a:pt x="0" y="44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92" y="52"/>
                    <a:pt x="92" y="52"/>
                    <a:pt x="92" y="52"/>
                  </a:cubicBez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75">
              <a:extLst>
                <a:ext uri="{FF2B5EF4-FFF2-40B4-BE49-F238E27FC236}">
                  <a16:creationId xmlns:a16="http://schemas.microsoft.com/office/drawing/2014/main" id="{A5EE5455-365A-4925-B4F2-D50AEB2122BF}"/>
                </a:ext>
              </a:extLst>
            </p:cNvPr>
            <p:cNvSpPr>
              <a:spLocks/>
            </p:cNvSpPr>
            <p:nvPr/>
          </p:nvSpPr>
          <p:spPr bwMode="auto">
            <a:xfrm>
              <a:off x="7907618" y="2046940"/>
              <a:ext cx="209176" cy="145676"/>
            </a:xfrm>
            <a:custGeom>
              <a:avLst/>
              <a:gdLst>
                <a:gd name="T0" fmla="*/ 56 w 56"/>
                <a:gd name="T1" fmla="*/ 0 h 39"/>
                <a:gd name="T2" fmla="*/ 37 w 56"/>
                <a:gd name="T3" fmla="*/ 0 h 39"/>
                <a:gd name="T4" fmla="*/ 0 w 56"/>
                <a:gd name="T5" fmla="*/ 39 h 39"/>
                <a:gd name="T6" fmla="*/ 56 w 56"/>
                <a:gd name="T7" fmla="*/ 39 h 39"/>
                <a:gd name="T8" fmla="*/ 56 w 56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39">
                  <a:moveTo>
                    <a:pt x="56" y="0"/>
                  </a:moveTo>
                  <a:cubicBezTo>
                    <a:pt x="47" y="0"/>
                    <a:pt x="37" y="0"/>
                    <a:pt x="37" y="0"/>
                  </a:cubicBezTo>
                  <a:cubicBezTo>
                    <a:pt x="18" y="0"/>
                    <a:pt x="2" y="17"/>
                    <a:pt x="0" y="39"/>
                  </a:cubicBezTo>
                  <a:cubicBezTo>
                    <a:pt x="56" y="39"/>
                    <a:pt x="56" y="39"/>
                    <a:pt x="56" y="39"/>
                  </a:cubicBezTo>
                  <a:lnTo>
                    <a:pt x="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76">
              <a:extLst>
                <a:ext uri="{FF2B5EF4-FFF2-40B4-BE49-F238E27FC236}">
                  <a16:creationId xmlns:a16="http://schemas.microsoft.com/office/drawing/2014/main" id="{2EA74F4B-E484-438D-84D2-570D852E6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6794" y="1987175"/>
              <a:ext cx="369794" cy="395941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77">
              <a:extLst>
                <a:ext uri="{FF2B5EF4-FFF2-40B4-BE49-F238E27FC236}">
                  <a16:creationId xmlns:a16="http://schemas.microsoft.com/office/drawing/2014/main" id="{2D2EAA76-E23C-44DB-B884-8F119B0614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3148" y="2338293"/>
              <a:ext cx="747058" cy="48559"/>
            </a:xfrm>
            <a:prstGeom prst="rect">
              <a:avLst/>
            </a:prstGeom>
            <a:solidFill>
              <a:srgbClr val="2D9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Oval 78">
              <a:extLst>
                <a:ext uri="{FF2B5EF4-FFF2-40B4-BE49-F238E27FC236}">
                  <a16:creationId xmlns:a16="http://schemas.microsoft.com/office/drawing/2014/main" id="{5A988C97-79F7-44B3-8BE1-5EA597EB93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1589" y="2342028"/>
              <a:ext cx="153148" cy="153146"/>
            </a:xfrm>
            <a:prstGeom prst="ellipse">
              <a:avLst/>
            </a:prstGeom>
            <a:solidFill>
              <a:srgbClr val="5962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Oval 79">
              <a:extLst>
                <a:ext uri="{FF2B5EF4-FFF2-40B4-BE49-F238E27FC236}">
                  <a16:creationId xmlns:a16="http://schemas.microsoft.com/office/drawing/2014/main" id="{A0D4C76E-4067-4F74-A39B-62DADA074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2677" y="2383116"/>
              <a:ext cx="70971" cy="7097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80">
              <a:extLst>
                <a:ext uri="{FF2B5EF4-FFF2-40B4-BE49-F238E27FC236}">
                  <a16:creationId xmlns:a16="http://schemas.microsoft.com/office/drawing/2014/main" id="{37170849-C14D-40AD-ACAE-A6C602FEEF61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1236" y="2073087"/>
              <a:ext cx="149412" cy="119529"/>
            </a:xfrm>
            <a:custGeom>
              <a:avLst/>
              <a:gdLst>
                <a:gd name="T0" fmla="*/ 40 w 40"/>
                <a:gd name="T1" fmla="*/ 0 h 32"/>
                <a:gd name="T2" fmla="*/ 31 w 40"/>
                <a:gd name="T3" fmla="*/ 0 h 32"/>
                <a:gd name="T4" fmla="*/ 0 w 40"/>
                <a:gd name="T5" fmla="*/ 32 h 32"/>
                <a:gd name="T6" fmla="*/ 40 w 40"/>
                <a:gd name="T7" fmla="*/ 32 h 32"/>
                <a:gd name="T8" fmla="*/ 40 w 40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32">
                  <a:moveTo>
                    <a:pt x="40" y="0"/>
                  </a:moveTo>
                  <a:cubicBezTo>
                    <a:pt x="35" y="0"/>
                    <a:pt x="31" y="0"/>
                    <a:pt x="31" y="0"/>
                  </a:cubicBezTo>
                  <a:cubicBezTo>
                    <a:pt x="15" y="0"/>
                    <a:pt x="2" y="14"/>
                    <a:pt x="0" y="32"/>
                  </a:cubicBezTo>
                  <a:cubicBezTo>
                    <a:pt x="40" y="32"/>
                    <a:pt x="40" y="32"/>
                    <a:pt x="40" y="32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rgbClr val="5962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Oval 81">
              <a:extLst>
                <a:ext uri="{FF2B5EF4-FFF2-40B4-BE49-F238E27FC236}">
                  <a16:creationId xmlns:a16="http://schemas.microsoft.com/office/drawing/2014/main" id="{67B6BDC9-02EE-4765-8A9B-DE65B1BD58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98971" y="1983440"/>
              <a:ext cx="511736" cy="511735"/>
            </a:xfrm>
            <a:prstGeom prst="ellipse">
              <a:avLst/>
            </a:prstGeom>
            <a:solidFill>
              <a:srgbClr val="5962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Oval 82">
              <a:extLst>
                <a:ext uri="{FF2B5EF4-FFF2-40B4-BE49-F238E27FC236}">
                  <a16:creationId xmlns:a16="http://schemas.microsoft.com/office/drawing/2014/main" id="{952DC1A8-62E1-4D45-B81C-8E691FBC1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8854" y="2013322"/>
              <a:ext cx="451971" cy="45197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83">
              <a:extLst>
                <a:ext uri="{FF2B5EF4-FFF2-40B4-BE49-F238E27FC236}">
                  <a16:creationId xmlns:a16="http://schemas.microsoft.com/office/drawing/2014/main" id="{960E9D45-AD57-4D58-A856-6A04590341CF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6942" y="2106704"/>
              <a:ext cx="283883" cy="310029"/>
            </a:xfrm>
            <a:custGeom>
              <a:avLst/>
              <a:gdLst>
                <a:gd name="T0" fmla="*/ 76 w 76"/>
                <a:gd name="T1" fmla="*/ 36 h 83"/>
                <a:gd name="T2" fmla="*/ 76 w 76"/>
                <a:gd name="T3" fmla="*/ 27 h 83"/>
                <a:gd name="T4" fmla="*/ 49 w 76"/>
                <a:gd name="T5" fmla="*/ 0 h 83"/>
                <a:gd name="T6" fmla="*/ 21 w 76"/>
                <a:gd name="T7" fmla="*/ 37 h 83"/>
                <a:gd name="T8" fmla="*/ 4 w 76"/>
                <a:gd name="T9" fmla="*/ 25 h 83"/>
                <a:gd name="T10" fmla="*/ 0 w 76"/>
                <a:gd name="T11" fmla="*/ 28 h 83"/>
                <a:gd name="T12" fmla="*/ 54 w 76"/>
                <a:gd name="T13" fmla="*/ 83 h 83"/>
                <a:gd name="T14" fmla="*/ 76 w 76"/>
                <a:gd name="T15" fmla="*/ 3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3">
                  <a:moveTo>
                    <a:pt x="76" y="36"/>
                  </a:moveTo>
                  <a:cubicBezTo>
                    <a:pt x="76" y="33"/>
                    <a:pt x="76" y="30"/>
                    <a:pt x="76" y="27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68" y="71"/>
                    <a:pt x="76" y="55"/>
                    <a:pt x="76" y="36"/>
                  </a:cubicBezTo>
                  <a:close/>
                </a:path>
              </a:pathLst>
            </a:custGeom>
            <a:solidFill>
              <a:srgbClr val="BBDD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84">
              <a:extLst>
                <a:ext uri="{FF2B5EF4-FFF2-40B4-BE49-F238E27FC236}">
                  <a16:creationId xmlns:a16="http://schemas.microsoft.com/office/drawing/2014/main" id="{A86E5211-79F0-465B-96F5-4D5B82C7A1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1059" y="2222499"/>
              <a:ext cx="33617" cy="33617"/>
            </a:xfrm>
            <a:prstGeom prst="ellipse">
              <a:avLst/>
            </a:pr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Oval 85">
              <a:extLst>
                <a:ext uri="{FF2B5EF4-FFF2-40B4-BE49-F238E27FC236}">
                  <a16:creationId xmlns:a16="http://schemas.microsoft.com/office/drawing/2014/main" id="{BCB78508-A708-40E9-95D3-E93ABF8505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55000" y="2222499"/>
              <a:ext cx="37353" cy="33617"/>
            </a:xfrm>
            <a:prstGeom prst="ellipse">
              <a:avLst/>
            </a:pr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86">
              <a:extLst>
                <a:ext uri="{FF2B5EF4-FFF2-40B4-BE49-F238E27FC236}">
                  <a16:creationId xmlns:a16="http://schemas.microsoft.com/office/drawing/2014/main" id="{E0AC1151-6897-4703-A10E-1473AAD81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38030" y="2039470"/>
              <a:ext cx="37353" cy="37353"/>
            </a:xfrm>
            <a:prstGeom prst="ellipse">
              <a:avLst/>
            </a:pr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Oval 87">
              <a:extLst>
                <a:ext uri="{FF2B5EF4-FFF2-40B4-BE49-F238E27FC236}">
                  <a16:creationId xmlns:a16="http://schemas.microsoft.com/office/drawing/2014/main" id="{6C98D710-58C5-49FB-823B-7185BB8A1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38030" y="2401793"/>
              <a:ext cx="37353" cy="37353"/>
            </a:xfrm>
            <a:prstGeom prst="ellipse">
              <a:avLst/>
            </a:pr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88">
              <a:extLst>
                <a:ext uri="{FF2B5EF4-FFF2-40B4-BE49-F238E27FC236}">
                  <a16:creationId xmlns:a16="http://schemas.microsoft.com/office/drawing/2014/main" id="{11D4CFD9-9947-4684-8866-7325A41118F7}"/>
                </a:ext>
              </a:extLst>
            </p:cNvPr>
            <p:cNvSpPr>
              <a:spLocks/>
            </p:cNvSpPr>
            <p:nvPr/>
          </p:nvSpPr>
          <p:spPr bwMode="auto">
            <a:xfrm>
              <a:off x="8460441" y="2099233"/>
              <a:ext cx="127001" cy="168089"/>
            </a:xfrm>
            <a:custGeom>
              <a:avLst/>
              <a:gdLst>
                <a:gd name="T0" fmla="*/ 12784 w 108662"/>
                <a:gd name="T1" fmla="*/ 143817 h 143817"/>
                <a:gd name="T2" fmla="*/ 0 w 108662"/>
                <a:gd name="T3" fmla="*/ 134229 h 143817"/>
                <a:gd name="T4" fmla="*/ 95878 w 108662"/>
                <a:gd name="T5" fmla="*/ 0 h 143817"/>
                <a:gd name="T6" fmla="*/ 108662 w 108662"/>
                <a:gd name="T7" fmla="*/ 9588 h 143817"/>
                <a:gd name="T8" fmla="*/ 12784 w 108662"/>
                <a:gd name="T9" fmla="*/ 143817 h 14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662" h="143817">
                  <a:moveTo>
                    <a:pt x="12784" y="143817"/>
                  </a:moveTo>
                  <a:lnTo>
                    <a:pt x="0" y="134229"/>
                  </a:lnTo>
                  <a:lnTo>
                    <a:pt x="95878" y="0"/>
                  </a:lnTo>
                  <a:lnTo>
                    <a:pt x="108662" y="9588"/>
                  </a:lnTo>
                  <a:lnTo>
                    <a:pt x="12784" y="143817"/>
                  </a:lnTo>
                  <a:close/>
                </a:path>
              </a:pathLst>
            </a:custGeom>
            <a:solidFill>
              <a:srgbClr val="5962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89">
              <a:extLst>
                <a:ext uri="{FF2B5EF4-FFF2-40B4-BE49-F238E27FC236}">
                  <a16:creationId xmlns:a16="http://schemas.microsoft.com/office/drawing/2014/main" id="{FFAB9844-B4F5-4B6E-BCD8-C917555C5331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3206" y="2188881"/>
              <a:ext cx="97118" cy="78442"/>
            </a:xfrm>
            <a:custGeom>
              <a:avLst/>
              <a:gdLst>
                <a:gd name="T0" fmla="*/ 83094 w 83094"/>
                <a:gd name="T1" fmla="*/ 47939 h 67115"/>
                <a:gd name="T2" fmla="*/ 67114 w 83094"/>
                <a:gd name="T3" fmla="*/ 67115 h 67115"/>
                <a:gd name="T4" fmla="*/ 0 w 83094"/>
                <a:gd name="T5" fmla="*/ 19176 h 67115"/>
                <a:gd name="T6" fmla="*/ 15980 w 83094"/>
                <a:gd name="T7" fmla="*/ 0 h 67115"/>
                <a:gd name="T8" fmla="*/ 83094 w 83094"/>
                <a:gd name="T9" fmla="*/ 47939 h 67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094" h="67115">
                  <a:moveTo>
                    <a:pt x="83094" y="47939"/>
                  </a:moveTo>
                  <a:lnTo>
                    <a:pt x="67114" y="67115"/>
                  </a:lnTo>
                  <a:lnTo>
                    <a:pt x="0" y="19176"/>
                  </a:lnTo>
                  <a:lnTo>
                    <a:pt x="15980" y="0"/>
                  </a:lnTo>
                  <a:lnTo>
                    <a:pt x="83094" y="47939"/>
                  </a:lnTo>
                  <a:close/>
                </a:path>
              </a:pathLst>
            </a:custGeom>
            <a:solidFill>
              <a:srgbClr val="5962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1" name="Freeform 90">
            <a:extLst>
              <a:ext uri="{FF2B5EF4-FFF2-40B4-BE49-F238E27FC236}">
                <a16:creationId xmlns:a16="http://schemas.microsoft.com/office/drawing/2014/main" id="{B67A68B8-94AC-4768-9D53-1988A3FA7C67}"/>
              </a:ext>
            </a:extLst>
          </p:cNvPr>
          <p:cNvSpPr>
            <a:spLocks/>
          </p:cNvSpPr>
          <p:nvPr userDrawn="1"/>
        </p:nvSpPr>
        <p:spPr bwMode="auto">
          <a:xfrm>
            <a:off x="6648825" y="832969"/>
            <a:ext cx="832970" cy="829235"/>
          </a:xfrm>
          <a:custGeom>
            <a:avLst/>
            <a:gdLst>
              <a:gd name="T0" fmla="*/ 0 w 712689"/>
              <a:gd name="T1" fmla="*/ 709493 h 709493"/>
              <a:gd name="T2" fmla="*/ 712689 w 712689"/>
              <a:gd name="T3" fmla="*/ 709493 h 709493"/>
              <a:gd name="T4" fmla="*/ 0 w 712689"/>
              <a:gd name="T5" fmla="*/ 0 h 709493"/>
              <a:gd name="T6" fmla="*/ 0 w 712689"/>
              <a:gd name="T7" fmla="*/ 709493 h 709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2689" h="709493">
                <a:moveTo>
                  <a:pt x="0" y="709493"/>
                </a:moveTo>
                <a:lnTo>
                  <a:pt x="712689" y="709493"/>
                </a:lnTo>
                <a:lnTo>
                  <a:pt x="0" y="0"/>
                </a:lnTo>
                <a:lnTo>
                  <a:pt x="0" y="709493"/>
                </a:lnTo>
                <a:close/>
              </a:path>
            </a:pathLst>
          </a:custGeom>
          <a:solidFill>
            <a:srgbClr val="BBDD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A9D70A6-D044-4CFD-85F5-BF8EEEBF093D}"/>
              </a:ext>
            </a:extLst>
          </p:cNvPr>
          <p:cNvSpPr/>
          <p:nvPr userDrawn="1"/>
        </p:nvSpPr>
        <p:spPr>
          <a:xfrm>
            <a:off x="814292" y="832970"/>
            <a:ext cx="5845735" cy="1650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7552" y="1435607"/>
            <a:ext cx="5367528" cy="1014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Content page with text </a:t>
            </a:r>
            <a:br>
              <a:rPr lang="en-US"/>
            </a:br>
            <a:r>
              <a:rPr lang="en-US"/>
              <a:t>and photo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43200"/>
            <a:ext cx="8229600" cy="3727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9" r:id="rId2"/>
    <p:sldLayoutId id="2147483717" r:id="rId3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Title </a:t>
            </a:r>
            <a:br>
              <a:rPr lang="en-US"/>
            </a:br>
            <a:r>
              <a:rPr lang="en-US"/>
              <a:t>of the presentation</a:t>
            </a:r>
          </a:p>
        </p:txBody>
      </p:sp>
      <p:grpSp>
        <p:nvGrpSpPr>
          <p:cNvPr id="4" name="Group 197">
            <a:extLst>
              <a:ext uri="{FF2B5EF4-FFF2-40B4-BE49-F238E27FC236}">
                <a16:creationId xmlns:a16="http://schemas.microsoft.com/office/drawing/2014/main" id="{851C12EB-CFE1-40AE-851E-52C9EBCA6B1F}"/>
              </a:ext>
            </a:extLst>
          </p:cNvPr>
          <p:cNvGrpSpPr>
            <a:grpSpLocks/>
          </p:cNvGrpSpPr>
          <p:nvPr/>
        </p:nvGrpSpPr>
        <p:grpSpPr bwMode="auto">
          <a:xfrm>
            <a:off x="1254125" y="5614988"/>
            <a:ext cx="439738" cy="271462"/>
            <a:chOff x="111134488" y="113941045"/>
            <a:chExt cx="440335" cy="272438"/>
          </a:xfrm>
          <a:solidFill>
            <a:schemeClr val="accent3"/>
          </a:solidFill>
        </p:grpSpPr>
        <p:sp>
          <p:nvSpPr>
            <p:cNvPr id="5" name="Freeform 198">
              <a:extLst>
                <a:ext uri="{FF2B5EF4-FFF2-40B4-BE49-F238E27FC236}">
                  <a16:creationId xmlns:a16="http://schemas.microsoft.com/office/drawing/2014/main" id="{00162A41-0C40-426F-BA4E-D518CA0D23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94677" y="113994899"/>
              <a:ext cx="332628" cy="161562"/>
            </a:xfrm>
            <a:custGeom>
              <a:avLst/>
              <a:gdLst>
                <a:gd name="T0" fmla="*/ 7 w 105"/>
                <a:gd name="T1" fmla="*/ 51 h 51"/>
                <a:gd name="T2" fmla="*/ 7 w 105"/>
                <a:gd name="T3" fmla="*/ 51 h 51"/>
                <a:gd name="T4" fmla="*/ 0 w 105"/>
                <a:gd name="T5" fmla="*/ 44 h 51"/>
                <a:gd name="T6" fmla="*/ 44 w 105"/>
                <a:gd name="T7" fmla="*/ 1 h 51"/>
                <a:gd name="T8" fmla="*/ 99 w 105"/>
                <a:gd name="T9" fmla="*/ 1 h 51"/>
                <a:gd name="T10" fmla="*/ 103 w 105"/>
                <a:gd name="T11" fmla="*/ 5 h 51"/>
                <a:gd name="T12" fmla="*/ 88 w 105"/>
                <a:gd name="T13" fmla="*/ 14 h 51"/>
                <a:gd name="T14" fmla="*/ 44 w 105"/>
                <a:gd name="T15" fmla="*/ 14 h 51"/>
                <a:gd name="T16" fmla="*/ 14 w 105"/>
                <a:gd name="T17" fmla="*/ 44 h 51"/>
                <a:gd name="T18" fmla="*/ 7 w 105"/>
                <a:gd name="T1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5" h="51">
                  <a:moveTo>
                    <a:pt x="7" y="51"/>
                  </a:moveTo>
                  <a:cubicBezTo>
                    <a:pt x="7" y="51"/>
                    <a:pt x="7" y="51"/>
                    <a:pt x="7" y="51"/>
                  </a:cubicBezTo>
                  <a:cubicBezTo>
                    <a:pt x="3" y="50"/>
                    <a:pt x="0" y="47"/>
                    <a:pt x="0" y="44"/>
                  </a:cubicBezTo>
                  <a:cubicBezTo>
                    <a:pt x="1" y="29"/>
                    <a:pt x="11" y="1"/>
                    <a:pt x="44" y="1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102" y="1"/>
                    <a:pt x="105" y="0"/>
                    <a:pt x="103" y="5"/>
                  </a:cubicBezTo>
                  <a:cubicBezTo>
                    <a:pt x="102" y="7"/>
                    <a:pt x="95" y="14"/>
                    <a:pt x="88" y="14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15" y="14"/>
                    <a:pt x="15" y="43"/>
                    <a:pt x="14" y="44"/>
                  </a:cubicBezTo>
                  <a:cubicBezTo>
                    <a:pt x="13" y="49"/>
                    <a:pt x="11" y="51"/>
                    <a:pt x="7" y="5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99">
              <a:extLst>
                <a:ext uri="{FF2B5EF4-FFF2-40B4-BE49-F238E27FC236}">
                  <a16:creationId xmlns:a16="http://schemas.microsoft.com/office/drawing/2014/main" id="{244FE43F-AA12-4D88-8B14-7D9826F16F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34488" y="113941045"/>
              <a:ext cx="440335" cy="272438"/>
            </a:xfrm>
            <a:custGeom>
              <a:avLst/>
              <a:gdLst>
                <a:gd name="T0" fmla="*/ 133 w 139"/>
                <a:gd name="T1" fmla="*/ 0 h 86"/>
                <a:gd name="T2" fmla="*/ 76 w 139"/>
                <a:gd name="T3" fmla="*/ 0 h 86"/>
                <a:gd name="T4" fmla="*/ 18 w 139"/>
                <a:gd name="T5" fmla="*/ 19 h 86"/>
                <a:gd name="T6" fmla="*/ 2 w 139"/>
                <a:gd name="T7" fmla="*/ 61 h 86"/>
                <a:gd name="T8" fmla="*/ 26 w 139"/>
                <a:gd name="T9" fmla="*/ 86 h 86"/>
                <a:gd name="T10" fmla="*/ 52 w 139"/>
                <a:gd name="T11" fmla="*/ 61 h 86"/>
                <a:gd name="T12" fmla="*/ 68 w 139"/>
                <a:gd name="T13" fmla="*/ 49 h 86"/>
                <a:gd name="T14" fmla="*/ 87 w 139"/>
                <a:gd name="T15" fmla="*/ 49 h 86"/>
                <a:gd name="T16" fmla="*/ 101 w 139"/>
                <a:gd name="T17" fmla="*/ 40 h 86"/>
                <a:gd name="T18" fmla="*/ 96 w 139"/>
                <a:gd name="T19" fmla="*/ 36 h 86"/>
                <a:gd name="T20" fmla="*/ 68 w 139"/>
                <a:gd name="T21" fmla="*/ 36 h 86"/>
                <a:gd name="T22" fmla="*/ 45 w 139"/>
                <a:gd name="T23" fmla="*/ 45 h 86"/>
                <a:gd name="T24" fmla="*/ 26 w 139"/>
                <a:gd name="T25" fmla="*/ 73 h 86"/>
                <a:gd name="T26" fmla="*/ 14 w 139"/>
                <a:gd name="T27" fmla="*/ 61 h 86"/>
                <a:gd name="T28" fmla="*/ 27 w 139"/>
                <a:gd name="T29" fmla="*/ 28 h 86"/>
                <a:gd name="T30" fmla="*/ 76 w 139"/>
                <a:gd name="T31" fmla="*/ 13 h 86"/>
                <a:gd name="T32" fmla="*/ 123 w 139"/>
                <a:gd name="T33" fmla="*/ 13 h 86"/>
                <a:gd name="T34" fmla="*/ 138 w 139"/>
                <a:gd name="T35" fmla="*/ 4 h 86"/>
                <a:gd name="T36" fmla="*/ 133 w 139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9" h="86">
                  <a:moveTo>
                    <a:pt x="133" y="0"/>
                  </a:moveTo>
                  <a:cubicBezTo>
                    <a:pt x="76" y="0"/>
                    <a:pt x="76" y="0"/>
                    <a:pt x="76" y="0"/>
                  </a:cubicBezTo>
                  <a:cubicBezTo>
                    <a:pt x="48" y="0"/>
                    <a:pt x="31" y="6"/>
                    <a:pt x="18" y="19"/>
                  </a:cubicBezTo>
                  <a:cubicBezTo>
                    <a:pt x="0" y="37"/>
                    <a:pt x="2" y="61"/>
                    <a:pt x="2" y="61"/>
                  </a:cubicBezTo>
                  <a:cubicBezTo>
                    <a:pt x="2" y="75"/>
                    <a:pt x="13" y="86"/>
                    <a:pt x="26" y="86"/>
                  </a:cubicBezTo>
                  <a:cubicBezTo>
                    <a:pt x="44" y="86"/>
                    <a:pt x="50" y="73"/>
                    <a:pt x="52" y="61"/>
                  </a:cubicBezTo>
                  <a:cubicBezTo>
                    <a:pt x="55" y="50"/>
                    <a:pt x="62" y="49"/>
                    <a:pt x="68" y="49"/>
                  </a:cubicBezTo>
                  <a:cubicBezTo>
                    <a:pt x="68" y="49"/>
                    <a:pt x="59" y="49"/>
                    <a:pt x="87" y="49"/>
                  </a:cubicBezTo>
                  <a:cubicBezTo>
                    <a:pt x="93" y="48"/>
                    <a:pt x="100" y="42"/>
                    <a:pt x="101" y="40"/>
                  </a:cubicBezTo>
                  <a:cubicBezTo>
                    <a:pt x="103" y="36"/>
                    <a:pt x="100" y="36"/>
                    <a:pt x="96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58" y="36"/>
                    <a:pt x="50" y="40"/>
                    <a:pt x="45" y="45"/>
                  </a:cubicBezTo>
                  <a:cubicBezTo>
                    <a:pt x="37" y="55"/>
                    <a:pt x="43" y="73"/>
                    <a:pt x="26" y="73"/>
                  </a:cubicBezTo>
                  <a:cubicBezTo>
                    <a:pt x="20" y="73"/>
                    <a:pt x="14" y="68"/>
                    <a:pt x="14" y="61"/>
                  </a:cubicBezTo>
                  <a:cubicBezTo>
                    <a:pt x="14" y="61"/>
                    <a:pt x="13" y="42"/>
                    <a:pt x="27" y="28"/>
                  </a:cubicBezTo>
                  <a:cubicBezTo>
                    <a:pt x="39" y="16"/>
                    <a:pt x="48" y="13"/>
                    <a:pt x="76" y="13"/>
                  </a:cubicBezTo>
                  <a:cubicBezTo>
                    <a:pt x="104" y="13"/>
                    <a:pt x="123" y="13"/>
                    <a:pt x="123" y="13"/>
                  </a:cubicBezTo>
                  <a:cubicBezTo>
                    <a:pt x="130" y="12"/>
                    <a:pt x="137" y="6"/>
                    <a:pt x="138" y="4"/>
                  </a:cubicBezTo>
                  <a:cubicBezTo>
                    <a:pt x="139" y="0"/>
                    <a:pt x="137" y="0"/>
                    <a:pt x="133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Text Box 200">
            <a:extLst>
              <a:ext uri="{FF2B5EF4-FFF2-40B4-BE49-F238E27FC236}">
                <a16:creationId xmlns:a16="http://schemas.microsoft.com/office/drawing/2014/main" id="{68D3F247-2C18-467F-BF8A-C9764D48D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" y="5791200"/>
            <a:ext cx="14859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3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Logistics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202">
            <a:extLst>
              <a:ext uri="{FF2B5EF4-FFF2-40B4-BE49-F238E27FC236}">
                <a16:creationId xmlns:a16="http://schemas.microsoft.com/office/drawing/2014/main" id="{2CD6C9AF-4218-42E6-9EE1-7A6523E33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524500"/>
            <a:ext cx="18288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>
                <a:ln>
                  <a:noFill/>
                </a:ln>
                <a:solidFill>
                  <a:srgbClr val="FFFFFE"/>
                </a:solidFill>
                <a:effectLst/>
                <a:latin typeface="Arial" panose="020B0604020202020204" pitchFamily="34" charset="0"/>
              </a:rPr>
              <a:t>- TRANSPORTATION SERVICES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>
                <a:ln>
                  <a:noFill/>
                </a:ln>
                <a:solidFill>
                  <a:srgbClr val="FFFFFE"/>
                </a:solidFill>
                <a:effectLst/>
                <a:latin typeface="Arial" panose="020B0604020202020204" pitchFamily="34" charset="0"/>
              </a:rPr>
              <a:t>- SUPPLY CHAIN MANAGEMENT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>
                <a:ln>
                  <a:noFill/>
                </a:ln>
                <a:solidFill>
                  <a:srgbClr val="FFFFFE"/>
                </a:solidFill>
                <a:effectLst/>
                <a:latin typeface="Arial" panose="020B0604020202020204" pitchFamily="34" charset="0"/>
              </a:rPr>
              <a:t>- DISTRIBUTION SERVICES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>
                <a:ln>
                  <a:noFill/>
                </a:ln>
                <a:solidFill>
                  <a:srgbClr val="FFFFFE"/>
                </a:solidFill>
                <a:effectLst/>
                <a:latin typeface="Arial" panose="020B0604020202020204" pitchFamily="34" charset="0"/>
              </a:rPr>
              <a:t>- WAREHOUSE MANAGEMENT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buNone/>
              <a:defRPr/>
            </a:pPr>
            <a:r>
              <a:rPr lang="en-US" sz="1600" b="1"/>
              <a:t>SUB HEADING ONE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  <a:defRPr/>
            </a:pPr>
            <a:r>
              <a:rPr lang="en-US" sz="1400"/>
              <a:t>Opes sed nonummy tation  augue pecus. Venio regula ea  fatua incassum. Nisl quia et aliquip, scisco roto minim ali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  <a:defRPr/>
            </a:pPr>
            <a:endParaRPr lang="en-US" sz="1400"/>
          </a:p>
          <a:p>
            <a:pPr>
              <a:lnSpc>
                <a:spcPct val="120000"/>
              </a:lnSpc>
              <a:buNone/>
              <a:defRPr/>
            </a:pPr>
            <a:r>
              <a:rPr lang="en-US" sz="1600" b="1"/>
              <a:t>SUB HEADING TWO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  <a:defRPr/>
            </a:pPr>
            <a:r>
              <a:rPr lang="en-US" sz="1400"/>
              <a:t>Opes sed nonummy tation  augue pecus. Venio regula ea  fatua incassum. Nisl quia et aliquip, scisco roto minim ali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  <a:defRPr/>
            </a:pPr>
            <a:endParaRPr lang="en-US" sz="1400"/>
          </a:p>
          <a:p>
            <a:pPr>
              <a:lnSpc>
                <a:spcPct val="120000"/>
              </a:lnSpc>
              <a:buNone/>
              <a:defRPr/>
            </a:pPr>
            <a:r>
              <a:rPr lang="en-US" sz="1600" b="1"/>
              <a:t>SUB HEADING THREE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  <a:defRPr/>
            </a:pPr>
            <a:r>
              <a:rPr lang="en-US" sz="1400"/>
              <a:t>Opes sed nonummy tation  augue pecus. Venio regula ea  fatua incassum. Nisl quia et aliquip, scisco roto minim ali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Content page with text </a:t>
            </a:r>
            <a:br>
              <a:rPr lang="en-US"/>
            </a:br>
            <a:r>
              <a:rPr lang="en-US"/>
              <a:t>and photo</a:t>
            </a:r>
          </a:p>
        </p:txBody>
      </p:sp>
      <p:pic>
        <p:nvPicPr>
          <p:cNvPr id="3074" name="Picture 2" descr="MF0020101-IMG06">
            <a:extLst>
              <a:ext uri="{FF2B5EF4-FFF2-40B4-BE49-F238E27FC236}">
                <a16:creationId xmlns:a16="http://schemas.microsoft.com/office/drawing/2014/main" id="{542BBF86-9B0A-4614-8970-A22489C663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8" t="6018" r="29313"/>
          <a:stretch/>
        </p:blipFill>
        <p:spPr bwMode="auto">
          <a:xfrm>
            <a:off x="6649960" y="2487667"/>
            <a:ext cx="249404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9744892B-DAB0-472E-9CB4-838760E35F57}"/>
              </a:ext>
            </a:extLst>
          </p:cNvPr>
          <p:cNvGrpSpPr/>
          <p:nvPr/>
        </p:nvGrpSpPr>
        <p:grpSpPr>
          <a:xfrm>
            <a:off x="7086600" y="4943475"/>
            <a:ext cx="1828800" cy="1873453"/>
            <a:chOff x="6283325" y="4953001"/>
            <a:chExt cx="2860674" cy="2930524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2654957E-27F4-4154-9BF5-07CFCB0EB0F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8375" y="6403975"/>
              <a:ext cx="1371600" cy="1320800"/>
            </a:xfrm>
            <a:custGeom>
              <a:avLst/>
              <a:gdLst>
                <a:gd name="T0" fmla="*/ 112 w 432"/>
                <a:gd name="T1" fmla="*/ 416 h 416"/>
                <a:gd name="T2" fmla="*/ 0 w 432"/>
                <a:gd name="T3" fmla="*/ 416 h 416"/>
                <a:gd name="T4" fmla="*/ 0 w 432"/>
                <a:gd name="T5" fmla="*/ 17 h 416"/>
                <a:gd name="T6" fmla="*/ 106 w 432"/>
                <a:gd name="T7" fmla="*/ 17 h 416"/>
                <a:gd name="T8" fmla="*/ 118 w 432"/>
                <a:gd name="T9" fmla="*/ 17 h 416"/>
                <a:gd name="T10" fmla="*/ 161 w 432"/>
                <a:gd name="T11" fmla="*/ 0 h 416"/>
                <a:gd name="T12" fmla="*/ 432 w 432"/>
                <a:gd name="T13" fmla="*/ 271 h 416"/>
                <a:gd name="T14" fmla="*/ 112 w 432"/>
                <a:gd name="T15" fmla="*/ 416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2" h="416">
                  <a:moveTo>
                    <a:pt x="112" y="416"/>
                  </a:moveTo>
                  <a:cubicBezTo>
                    <a:pt x="0" y="416"/>
                    <a:pt x="0" y="416"/>
                    <a:pt x="0" y="41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06" y="17"/>
                    <a:pt x="106" y="17"/>
                    <a:pt x="106" y="17"/>
                  </a:cubicBezTo>
                  <a:cubicBezTo>
                    <a:pt x="118" y="17"/>
                    <a:pt x="118" y="17"/>
                    <a:pt x="118" y="17"/>
                  </a:cubicBezTo>
                  <a:cubicBezTo>
                    <a:pt x="135" y="17"/>
                    <a:pt x="150" y="10"/>
                    <a:pt x="161" y="0"/>
                  </a:cubicBezTo>
                  <a:cubicBezTo>
                    <a:pt x="251" y="90"/>
                    <a:pt x="342" y="181"/>
                    <a:pt x="432" y="271"/>
                  </a:cubicBezTo>
                  <a:cubicBezTo>
                    <a:pt x="349" y="354"/>
                    <a:pt x="229" y="409"/>
                    <a:pt x="112" y="416"/>
                  </a:cubicBezTo>
                  <a:close/>
                </a:path>
              </a:pathLst>
            </a:custGeom>
            <a:solidFill>
              <a:srgbClr val="C1CE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EA57690A-6C7E-4633-AEDB-2825B1DF52B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3325" y="6299200"/>
              <a:ext cx="1038225" cy="1584325"/>
            </a:xfrm>
            <a:custGeom>
              <a:avLst/>
              <a:gdLst>
                <a:gd name="T0" fmla="*/ 798932 w 1045004"/>
                <a:gd name="T1" fmla="*/ 1434883 h 1594670"/>
                <a:gd name="T2" fmla="*/ 798932 w 1045004"/>
                <a:gd name="T3" fmla="*/ 1594670 h 1594670"/>
                <a:gd name="T4" fmla="*/ 0 w 1045004"/>
                <a:gd name="T5" fmla="*/ 795737 h 1594670"/>
                <a:gd name="T6" fmla="*/ 798932 w 1045004"/>
                <a:gd name="T7" fmla="*/ 0 h 1594670"/>
                <a:gd name="T8" fmla="*/ 798932 w 1045004"/>
                <a:gd name="T9" fmla="*/ 159786 h 1594670"/>
                <a:gd name="T10" fmla="*/ 1045004 w 1045004"/>
                <a:gd name="T11" fmla="*/ 159786 h 1594670"/>
                <a:gd name="T12" fmla="*/ 1045004 w 1045004"/>
                <a:gd name="T13" fmla="*/ 1434883 h 1594670"/>
                <a:gd name="T14" fmla="*/ 798932 w 1045004"/>
                <a:gd name="T15" fmla="*/ 1434883 h 1594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5004" h="1594670">
                  <a:moveTo>
                    <a:pt x="798932" y="1434883"/>
                  </a:moveTo>
                  <a:lnTo>
                    <a:pt x="798932" y="1594670"/>
                  </a:lnTo>
                  <a:lnTo>
                    <a:pt x="0" y="795737"/>
                  </a:lnTo>
                  <a:lnTo>
                    <a:pt x="798932" y="0"/>
                  </a:lnTo>
                  <a:lnTo>
                    <a:pt x="798932" y="159786"/>
                  </a:lnTo>
                  <a:lnTo>
                    <a:pt x="1045004" y="159786"/>
                  </a:lnTo>
                  <a:lnTo>
                    <a:pt x="1045004" y="1434883"/>
                  </a:lnTo>
                  <a:lnTo>
                    <a:pt x="798932" y="1434883"/>
                  </a:lnTo>
                  <a:close/>
                </a:path>
              </a:pathLst>
            </a:custGeom>
            <a:solidFill>
              <a:srgbClr val="2121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B9D7370A-6CA2-4C8D-A533-927AEA5FB1D9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9548" y="4953001"/>
              <a:ext cx="1314451" cy="2311401"/>
            </a:xfrm>
            <a:custGeom>
              <a:avLst/>
              <a:gdLst>
                <a:gd name="T0" fmla="*/ 414 w 414"/>
                <a:gd name="T1" fmla="*/ 0 h 728"/>
                <a:gd name="T2" fmla="*/ 378 w 414"/>
                <a:gd name="T3" fmla="*/ 0 h 728"/>
                <a:gd name="T4" fmla="*/ 378 w 414"/>
                <a:gd name="T5" fmla="*/ 283 h 728"/>
                <a:gd name="T6" fmla="*/ 363 w 414"/>
                <a:gd name="T7" fmla="*/ 283 h 728"/>
                <a:gd name="T8" fmla="*/ 363 w 414"/>
                <a:gd name="T9" fmla="*/ 0 h 728"/>
                <a:gd name="T10" fmla="*/ 327 w 414"/>
                <a:gd name="T11" fmla="*/ 0 h 728"/>
                <a:gd name="T12" fmla="*/ 327 w 414"/>
                <a:gd name="T13" fmla="*/ 283 h 728"/>
                <a:gd name="T14" fmla="*/ 312 w 414"/>
                <a:gd name="T15" fmla="*/ 283 h 728"/>
                <a:gd name="T16" fmla="*/ 312 w 414"/>
                <a:gd name="T17" fmla="*/ 0 h 728"/>
                <a:gd name="T18" fmla="*/ 275 w 414"/>
                <a:gd name="T19" fmla="*/ 0 h 728"/>
                <a:gd name="T20" fmla="*/ 275 w 414"/>
                <a:gd name="T21" fmla="*/ 283 h 728"/>
                <a:gd name="T22" fmla="*/ 260 w 414"/>
                <a:gd name="T23" fmla="*/ 283 h 728"/>
                <a:gd name="T24" fmla="*/ 260 w 414"/>
                <a:gd name="T25" fmla="*/ 0 h 728"/>
                <a:gd name="T26" fmla="*/ 224 w 414"/>
                <a:gd name="T27" fmla="*/ 0 h 728"/>
                <a:gd name="T28" fmla="*/ 224 w 414"/>
                <a:gd name="T29" fmla="*/ 283 h 728"/>
                <a:gd name="T30" fmla="*/ 209 w 414"/>
                <a:gd name="T31" fmla="*/ 283 h 728"/>
                <a:gd name="T32" fmla="*/ 209 w 414"/>
                <a:gd name="T33" fmla="*/ 0 h 728"/>
                <a:gd name="T34" fmla="*/ 172 w 414"/>
                <a:gd name="T35" fmla="*/ 0 h 728"/>
                <a:gd name="T36" fmla="*/ 172 w 414"/>
                <a:gd name="T37" fmla="*/ 283 h 728"/>
                <a:gd name="T38" fmla="*/ 158 w 414"/>
                <a:gd name="T39" fmla="*/ 283 h 728"/>
                <a:gd name="T40" fmla="*/ 158 w 414"/>
                <a:gd name="T41" fmla="*/ 0 h 728"/>
                <a:gd name="T42" fmla="*/ 121 w 414"/>
                <a:gd name="T43" fmla="*/ 0 h 728"/>
                <a:gd name="T44" fmla="*/ 121 w 414"/>
                <a:gd name="T45" fmla="*/ 283 h 728"/>
                <a:gd name="T46" fmla="*/ 106 w 414"/>
                <a:gd name="T47" fmla="*/ 283 h 728"/>
                <a:gd name="T48" fmla="*/ 106 w 414"/>
                <a:gd name="T49" fmla="*/ 0 h 728"/>
                <a:gd name="T50" fmla="*/ 70 w 414"/>
                <a:gd name="T51" fmla="*/ 0 h 728"/>
                <a:gd name="T52" fmla="*/ 70 w 414"/>
                <a:gd name="T53" fmla="*/ 283 h 728"/>
                <a:gd name="T54" fmla="*/ 55 w 414"/>
                <a:gd name="T55" fmla="*/ 283 h 728"/>
                <a:gd name="T56" fmla="*/ 55 w 414"/>
                <a:gd name="T57" fmla="*/ 0 h 728"/>
                <a:gd name="T58" fmla="*/ 18 w 414"/>
                <a:gd name="T59" fmla="*/ 0 h 728"/>
                <a:gd name="T60" fmla="*/ 18 w 414"/>
                <a:gd name="T61" fmla="*/ 413 h 728"/>
                <a:gd name="T62" fmla="*/ 0 w 414"/>
                <a:gd name="T63" fmla="*/ 457 h 728"/>
                <a:gd name="T64" fmla="*/ 271 w 414"/>
                <a:gd name="T65" fmla="*/ 728 h 728"/>
                <a:gd name="T66" fmla="*/ 414 w 414"/>
                <a:gd name="T67" fmla="*/ 399 h 728"/>
                <a:gd name="T68" fmla="*/ 414 w 414"/>
                <a:gd name="T69" fmla="*/ 0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14" h="728">
                  <a:moveTo>
                    <a:pt x="414" y="0"/>
                  </a:moveTo>
                  <a:cubicBezTo>
                    <a:pt x="378" y="0"/>
                    <a:pt x="378" y="0"/>
                    <a:pt x="378" y="0"/>
                  </a:cubicBezTo>
                  <a:cubicBezTo>
                    <a:pt x="378" y="283"/>
                    <a:pt x="378" y="283"/>
                    <a:pt x="378" y="283"/>
                  </a:cubicBezTo>
                  <a:cubicBezTo>
                    <a:pt x="363" y="283"/>
                    <a:pt x="363" y="283"/>
                    <a:pt x="363" y="283"/>
                  </a:cubicBezTo>
                  <a:cubicBezTo>
                    <a:pt x="363" y="0"/>
                    <a:pt x="363" y="0"/>
                    <a:pt x="363" y="0"/>
                  </a:cubicBezTo>
                  <a:cubicBezTo>
                    <a:pt x="327" y="0"/>
                    <a:pt x="327" y="0"/>
                    <a:pt x="327" y="0"/>
                  </a:cubicBezTo>
                  <a:cubicBezTo>
                    <a:pt x="327" y="283"/>
                    <a:pt x="327" y="283"/>
                    <a:pt x="327" y="283"/>
                  </a:cubicBezTo>
                  <a:cubicBezTo>
                    <a:pt x="312" y="283"/>
                    <a:pt x="312" y="283"/>
                    <a:pt x="312" y="283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75" y="283"/>
                    <a:pt x="275" y="283"/>
                    <a:pt x="275" y="283"/>
                  </a:cubicBezTo>
                  <a:cubicBezTo>
                    <a:pt x="260" y="283"/>
                    <a:pt x="260" y="283"/>
                    <a:pt x="260" y="283"/>
                  </a:cubicBezTo>
                  <a:cubicBezTo>
                    <a:pt x="260" y="0"/>
                    <a:pt x="260" y="0"/>
                    <a:pt x="260" y="0"/>
                  </a:cubicBezTo>
                  <a:cubicBezTo>
                    <a:pt x="224" y="0"/>
                    <a:pt x="224" y="0"/>
                    <a:pt x="224" y="0"/>
                  </a:cubicBezTo>
                  <a:cubicBezTo>
                    <a:pt x="224" y="283"/>
                    <a:pt x="224" y="283"/>
                    <a:pt x="224" y="283"/>
                  </a:cubicBezTo>
                  <a:cubicBezTo>
                    <a:pt x="209" y="283"/>
                    <a:pt x="209" y="283"/>
                    <a:pt x="209" y="283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72" y="283"/>
                    <a:pt x="172" y="283"/>
                    <a:pt x="172" y="283"/>
                  </a:cubicBezTo>
                  <a:cubicBezTo>
                    <a:pt x="158" y="283"/>
                    <a:pt x="158" y="283"/>
                    <a:pt x="158" y="283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1" y="283"/>
                    <a:pt x="121" y="283"/>
                    <a:pt x="121" y="283"/>
                  </a:cubicBezTo>
                  <a:cubicBezTo>
                    <a:pt x="106" y="283"/>
                    <a:pt x="106" y="283"/>
                    <a:pt x="106" y="283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283"/>
                    <a:pt x="70" y="283"/>
                    <a:pt x="70" y="283"/>
                  </a:cubicBezTo>
                  <a:cubicBezTo>
                    <a:pt x="55" y="283"/>
                    <a:pt x="55" y="283"/>
                    <a:pt x="55" y="283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410"/>
                    <a:pt x="18" y="413"/>
                  </a:cubicBezTo>
                  <a:cubicBezTo>
                    <a:pt x="18" y="430"/>
                    <a:pt x="11" y="446"/>
                    <a:pt x="0" y="457"/>
                  </a:cubicBezTo>
                  <a:cubicBezTo>
                    <a:pt x="90" y="547"/>
                    <a:pt x="181" y="638"/>
                    <a:pt x="271" y="728"/>
                  </a:cubicBezTo>
                  <a:cubicBezTo>
                    <a:pt x="354" y="645"/>
                    <a:pt x="407" y="516"/>
                    <a:pt x="414" y="399"/>
                  </a:cubicBezTo>
                  <a:lnTo>
                    <a:pt x="414" y="0"/>
                  </a:lnTo>
                  <a:close/>
                </a:path>
              </a:pathLst>
            </a:custGeom>
            <a:solidFill>
              <a:srgbClr val="5962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197">
            <a:extLst>
              <a:ext uri="{FF2B5EF4-FFF2-40B4-BE49-F238E27FC236}">
                <a16:creationId xmlns:a16="http://schemas.microsoft.com/office/drawing/2014/main" id="{861A7A0D-8FAB-4D44-AEF8-E554821EBF6A}"/>
              </a:ext>
            </a:extLst>
          </p:cNvPr>
          <p:cNvGrpSpPr>
            <a:grpSpLocks/>
          </p:cNvGrpSpPr>
          <p:nvPr/>
        </p:nvGrpSpPr>
        <p:grpSpPr bwMode="auto">
          <a:xfrm>
            <a:off x="7849534" y="509633"/>
            <a:ext cx="439738" cy="271462"/>
            <a:chOff x="111134488" y="113941045"/>
            <a:chExt cx="440335" cy="272438"/>
          </a:xfrm>
          <a:solidFill>
            <a:schemeClr val="accent3"/>
          </a:solidFill>
        </p:grpSpPr>
        <p:sp>
          <p:nvSpPr>
            <p:cNvPr id="15" name="Freeform 198">
              <a:extLst>
                <a:ext uri="{FF2B5EF4-FFF2-40B4-BE49-F238E27FC236}">
                  <a16:creationId xmlns:a16="http://schemas.microsoft.com/office/drawing/2014/main" id="{962775F7-1513-4A36-88DD-F67D10CCE7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94677" y="113994899"/>
              <a:ext cx="332628" cy="161562"/>
            </a:xfrm>
            <a:custGeom>
              <a:avLst/>
              <a:gdLst>
                <a:gd name="T0" fmla="*/ 7 w 105"/>
                <a:gd name="T1" fmla="*/ 51 h 51"/>
                <a:gd name="T2" fmla="*/ 7 w 105"/>
                <a:gd name="T3" fmla="*/ 51 h 51"/>
                <a:gd name="T4" fmla="*/ 0 w 105"/>
                <a:gd name="T5" fmla="*/ 44 h 51"/>
                <a:gd name="T6" fmla="*/ 44 w 105"/>
                <a:gd name="T7" fmla="*/ 1 h 51"/>
                <a:gd name="T8" fmla="*/ 99 w 105"/>
                <a:gd name="T9" fmla="*/ 1 h 51"/>
                <a:gd name="T10" fmla="*/ 103 w 105"/>
                <a:gd name="T11" fmla="*/ 5 h 51"/>
                <a:gd name="T12" fmla="*/ 88 w 105"/>
                <a:gd name="T13" fmla="*/ 14 h 51"/>
                <a:gd name="T14" fmla="*/ 44 w 105"/>
                <a:gd name="T15" fmla="*/ 14 h 51"/>
                <a:gd name="T16" fmla="*/ 14 w 105"/>
                <a:gd name="T17" fmla="*/ 44 h 51"/>
                <a:gd name="T18" fmla="*/ 7 w 105"/>
                <a:gd name="T1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5" h="51">
                  <a:moveTo>
                    <a:pt x="7" y="51"/>
                  </a:moveTo>
                  <a:cubicBezTo>
                    <a:pt x="7" y="51"/>
                    <a:pt x="7" y="51"/>
                    <a:pt x="7" y="51"/>
                  </a:cubicBezTo>
                  <a:cubicBezTo>
                    <a:pt x="3" y="50"/>
                    <a:pt x="0" y="47"/>
                    <a:pt x="0" y="44"/>
                  </a:cubicBezTo>
                  <a:cubicBezTo>
                    <a:pt x="1" y="29"/>
                    <a:pt x="11" y="1"/>
                    <a:pt x="44" y="1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102" y="1"/>
                    <a:pt x="105" y="0"/>
                    <a:pt x="103" y="5"/>
                  </a:cubicBezTo>
                  <a:cubicBezTo>
                    <a:pt x="102" y="7"/>
                    <a:pt x="95" y="14"/>
                    <a:pt x="88" y="14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15" y="14"/>
                    <a:pt x="15" y="43"/>
                    <a:pt x="14" y="44"/>
                  </a:cubicBezTo>
                  <a:cubicBezTo>
                    <a:pt x="13" y="49"/>
                    <a:pt x="11" y="51"/>
                    <a:pt x="7" y="5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99">
              <a:extLst>
                <a:ext uri="{FF2B5EF4-FFF2-40B4-BE49-F238E27FC236}">
                  <a16:creationId xmlns:a16="http://schemas.microsoft.com/office/drawing/2014/main" id="{9833922A-9755-411B-A153-4132433EE9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34488" y="113941045"/>
              <a:ext cx="440335" cy="272438"/>
            </a:xfrm>
            <a:custGeom>
              <a:avLst/>
              <a:gdLst>
                <a:gd name="T0" fmla="*/ 133 w 139"/>
                <a:gd name="T1" fmla="*/ 0 h 86"/>
                <a:gd name="T2" fmla="*/ 76 w 139"/>
                <a:gd name="T3" fmla="*/ 0 h 86"/>
                <a:gd name="T4" fmla="*/ 18 w 139"/>
                <a:gd name="T5" fmla="*/ 19 h 86"/>
                <a:gd name="T6" fmla="*/ 2 w 139"/>
                <a:gd name="T7" fmla="*/ 61 h 86"/>
                <a:gd name="T8" fmla="*/ 26 w 139"/>
                <a:gd name="T9" fmla="*/ 86 h 86"/>
                <a:gd name="T10" fmla="*/ 52 w 139"/>
                <a:gd name="T11" fmla="*/ 61 h 86"/>
                <a:gd name="T12" fmla="*/ 68 w 139"/>
                <a:gd name="T13" fmla="*/ 49 h 86"/>
                <a:gd name="T14" fmla="*/ 87 w 139"/>
                <a:gd name="T15" fmla="*/ 49 h 86"/>
                <a:gd name="T16" fmla="*/ 101 w 139"/>
                <a:gd name="T17" fmla="*/ 40 h 86"/>
                <a:gd name="T18" fmla="*/ 96 w 139"/>
                <a:gd name="T19" fmla="*/ 36 h 86"/>
                <a:gd name="T20" fmla="*/ 68 w 139"/>
                <a:gd name="T21" fmla="*/ 36 h 86"/>
                <a:gd name="T22" fmla="*/ 45 w 139"/>
                <a:gd name="T23" fmla="*/ 45 h 86"/>
                <a:gd name="T24" fmla="*/ 26 w 139"/>
                <a:gd name="T25" fmla="*/ 73 h 86"/>
                <a:gd name="T26" fmla="*/ 14 w 139"/>
                <a:gd name="T27" fmla="*/ 61 h 86"/>
                <a:gd name="T28" fmla="*/ 27 w 139"/>
                <a:gd name="T29" fmla="*/ 28 h 86"/>
                <a:gd name="T30" fmla="*/ 76 w 139"/>
                <a:gd name="T31" fmla="*/ 13 h 86"/>
                <a:gd name="T32" fmla="*/ 123 w 139"/>
                <a:gd name="T33" fmla="*/ 13 h 86"/>
                <a:gd name="T34" fmla="*/ 138 w 139"/>
                <a:gd name="T35" fmla="*/ 4 h 86"/>
                <a:gd name="T36" fmla="*/ 133 w 139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9" h="86">
                  <a:moveTo>
                    <a:pt x="133" y="0"/>
                  </a:moveTo>
                  <a:cubicBezTo>
                    <a:pt x="76" y="0"/>
                    <a:pt x="76" y="0"/>
                    <a:pt x="76" y="0"/>
                  </a:cubicBezTo>
                  <a:cubicBezTo>
                    <a:pt x="48" y="0"/>
                    <a:pt x="31" y="6"/>
                    <a:pt x="18" y="19"/>
                  </a:cubicBezTo>
                  <a:cubicBezTo>
                    <a:pt x="0" y="37"/>
                    <a:pt x="2" y="61"/>
                    <a:pt x="2" y="61"/>
                  </a:cubicBezTo>
                  <a:cubicBezTo>
                    <a:pt x="2" y="75"/>
                    <a:pt x="13" y="86"/>
                    <a:pt x="26" y="86"/>
                  </a:cubicBezTo>
                  <a:cubicBezTo>
                    <a:pt x="44" y="86"/>
                    <a:pt x="50" y="73"/>
                    <a:pt x="52" y="61"/>
                  </a:cubicBezTo>
                  <a:cubicBezTo>
                    <a:pt x="55" y="50"/>
                    <a:pt x="62" y="49"/>
                    <a:pt x="68" y="49"/>
                  </a:cubicBezTo>
                  <a:cubicBezTo>
                    <a:pt x="68" y="49"/>
                    <a:pt x="59" y="49"/>
                    <a:pt x="87" y="49"/>
                  </a:cubicBezTo>
                  <a:cubicBezTo>
                    <a:pt x="93" y="48"/>
                    <a:pt x="100" y="42"/>
                    <a:pt x="101" y="40"/>
                  </a:cubicBezTo>
                  <a:cubicBezTo>
                    <a:pt x="103" y="36"/>
                    <a:pt x="100" y="36"/>
                    <a:pt x="96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58" y="36"/>
                    <a:pt x="50" y="40"/>
                    <a:pt x="45" y="45"/>
                  </a:cubicBezTo>
                  <a:cubicBezTo>
                    <a:pt x="37" y="55"/>
                    <a:pt x="43" y="73"/>
                    <a:pt x="26" y="73"/>
                  </a:cubicBezTo>
                  <a:cubicBezTo>
                    <a:pt x="20" y="73"/>
                    <a:pt x="14" y="68"/>
                    <a:pt x="14" y="61"/>
                  </a:cubicBezTo>
                  <a:cubicBezTo>
                    <a:pt x="14" y="61"/>
                    <a:pt x="13" y="42"/>
                    <a:pt x="27" y="28"/>
                  </a:cubicBezTo>
                  <a:cubicBezTo>
                    <a:pt x="39" y="16"/>
                    <a:pt x="48" y="13"/>
                    <a:pt x="76" y="13"/>
                  </a:cubicBezTo>
                  <a:cubicBezTo>
                    <a:pt x="104" y="13"/>
                    <a:pt x="123" y="13"/>
                    <a:pt x="123" y="13"/>
                  </a:cubicBezTo>
                  <a:cubicBezTo>
                    <a:pt x="130" y="12"/>
                    <a:pt x="137" y="6"/>
                    <a:pt x="138" y="4"/>
                  </a:cubicBezTo>
                  <a:cubicBezTo>
                    <a:pt x="139" y="0"/>
                    <a:pt x="137" y="0"/>
                    <a:pt x="133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" name="Text Box 200">
            <a:extLst>
              <a:ext uri="{FF2B5EF4-FFF2-40B4-BE49-F238E27FC236}">
                <a16:creationId xmlns:a16="http://schemas.microsoft.com/office/drawing/2014/main" id="{65CB5F6B-0516-4CFF-8DFF-C3007C680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5509" y="685845"/>
            <a:ext cx="14859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3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Logistics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>
            <a:extLst>
              <a:ext uri="{FF2B5EF4-FFF2-40B4-BE49-F238E27FC236}">
                <a16:creationId xmlns:a16="http://schemas.microsoft.com/office/drawing/2014/main" id="{D853660F-478C-476F-8C6B-6190157B3410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3967161"/>
            <a:ext cx="2519363" cy="1679575"/>
            <a:chOff x="110062213" y="110399050"/>
            <a:chExt cx="3763213" cy="2508809"/>
          </a:xfrm>
        </p:grpSpPr>
        <p:sp>
          <p:nvSpPr>
            <p:cNvPr id="3" name="Freeform 4">
              <a:extLst>
                <a:ext uri="{FF2B5EF4-FFF2-40B4-BE49-F238E27FC236}">
                  <a16:creationId xmlns:a16="http://schemas.microsoft.com/office/drawing/2014/main" id="{09787E04-A7A2-48CB-B4F2-DA61E62C57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202582" y="111653436"/>
              <a:ext cx="1368441" cy="1254405"/>
            </a:xfrm>
            <a:custGeom>
              <a:avLst/>
              <a:gdLst>
                <a:gd name="T0" fmla="*/ 114037 w 1368441"/>
                <a:gd name="T1" fmla="*/ 0 h 1254405"/>
                <a:gd name="T2" fmla="*/ 0 w 1368441"/>
                <a:gd name="T3" fmla="*/ 0 h 1254405"/>
                <a:gd name="T4" fmla="*/ 0 w 1368441"/>
                <a:gd name="T5" fmla="*/ 1140368 h 1254405"/>
                <a:gd name="T6" fmla="*/ 114037 w 1368441"/>
                <a:gd name="T7" fmla="*/ 1254405 h 1254405"/>
                <a:gd name="T8" fmla="*/ 1368441 w 1368441"/>
                <a:gd name="T9" fmla="*/ 0 h 1254405"/>
                <a:gd name="T10" fmla="*/ 114037 w 1368441"/>
                <a:gd name="T11" fmla="*/ 0 h 1254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8441" h="1254405">
                  <a:moveTo>
                    <a:pt x="114037" y="0"/>
                  </a:moveTo>
                  <a:lnTo>
                    <a:pt x="0" y="0"/>
                  </a:lnTo>
                  <a:lnTo>
                    <a:pt x="0" y="1140368"/>
                  </a:lnTo>
                  <a:lnTo>
                    <a:pt x="114037" y="1254405"/>
                  </a:lnTo>
                  <a:lnTo>
                    <a:pt x="1368441" y="0"/>
                  </a:lnTo>
                  <a:lnTo>
                    <a:pt x="11403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aseline="-25000"/>
            </a:p>
          </p:txBody>
        </p:sp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5D1B6822-DDF4-4885-92E0-2151E40976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062213" y="111653454"/>
              <a:ext cx="114037" cy="117205"/>
            </a:xfrm>
            <a:custGeom>
              <a:avLst/>
              <a:gdLst>
                <a:gd name="T0" fmla="*/ 114037 w 114037"/>
                <a:gd name="T1" fmla="*/ 117205 h 117205"/>
                <a:gd name="T2" fmla="*/ 114037 w 114037"/>
                <a:gd name="T3" fmla="*/ 0 h 117205"/>
                <a:gd name="T4" fmla="*/ 0 w 114037"/>
                <a:gd name="T5" fmla="*/ 0 h 117205"/>
                <a:gd name="T6" fmla="*/ 114037 w 114037"/>
                <a:gd name="T7" fmla="*/ 117205 h 117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037" h="117205">
                  <a:moveTo>
                    <a:pt x="114037" y="117205"/>
                  </a:moveTo>
                  <a:lnTo>
                    <a:pt x="114037" y="0"/>
                  </a:lnTo>
                  <a:lnTo>
                    <a:pt x="0" y="0"/>
                  </a:lnTo>
                  <a:lnTo>
                    <a:pt x="114037" y="11720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aseline="-250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F3E52B09-2602-405C-A6F5-5F96C062BB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23765" y="111653454"/>
              <a:ext cx="117205" cy="278757"/>
            </a:xfrm>
            <a:custGeom>
              <a:avLst/>
              <a:gdLst>
                <a:gd name="T0" fmla="*/ 0 w 117205"/>
                <a:gd name="T1" fmla="*/ 164720 h 278757"/>
                <a:gd name="T2" fmla="*/ 117205 w 117205"/>
                <a:gd name="T3" fmla="*/ 278757 h 278757"/>
                <a:gd name="T4" fmla="*/ 117205 w 117205"/>
                <a:gd name="T5" fmla="*/ 0 h 278757"/>
                <a:gd name="T6" fmla="*/ 0 w 117205"/>
                <a:gd name="T7" fmla="*/ 0 h 278757"/>
                <a:gd name="T8" fmla="*/ 0 w 117205"/>
                <a:gd name="T9" fmla="*/ 164720 h 278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205" h="278757">
                  <a:moveTo>
                    <a:pt x="0" y="164720"/>
                  </a:moveTo>
                  <a:lnTo>
                    <a:pt x="117205" y="278757"/>
                  </a:lnTo>
                  <a:lnTo>
                    <a:pt x="117205" y="0"/>
                  </a:lnTo>
                  <a:lnTo>
                    <a:pt x="0" y="0"/>
                  </a:lnTo>
                  <a:lnTo>
                    <a:pt x="0" y="16472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aseline="-250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B8086FDB-2D5D-408B-8177-F123FE26E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388485" y="111653454"/>
              <a:ext cx="114037" cy="443477"/>
            </a:xfrm>
            <a:custGeom>
              <a:avLst/>
              <a:gdLst>
                <a:gd name="T0" fmla="*/ 0 w 114037"/>
                <a:gd name="T1" fmla="*/ 326272 h 443477"/>
                <a:gd name="T2" fmla="*/ 114037 w 114037"/>
                <a:gd name="T3" fmla="*/ 443477 h 443477"/>
                <a:gd name="T4" fmla="*/ 114037 w 114037"/>
                <a:gd name="T5" fmla="*/ 0 h 443477"/>
                <a:gd name="T6" fmla="*/ 0 w 114037"/>
                <a:gd name="T7" fmla="*/ 0 h 443477"/>
                <a:gd name="T8" fmla="*/ 0 w 114037"/>
                <a:gd name="T9" fmla="*/ 326272 h 443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037" h="443477">
                  <a:moveTo>
                    <a:pt x="0" y="326272"/>
                  </a:moveTo>
                  <a:lnTo>
                    <a:pt x="114037" y="443477"/>
                  </a:lnTo>
                  <a:lnTo>
                    <a:pt x="114037" y="0"/>
                  </a:lnTo>
                  <a:lnTo>
                    <a:pt x="0" y="0"/>
                  </a:lnTo>
                  <a:lnTo>
                    <a:pt x="0" y="32627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aseline="-25000"/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9DB77F88-2EAE-4097-AE1D-0D2A1F0E0F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550037" y="111653454"/>
              <a:ext cx="117205" cy="605029"/>
            </a:xfrm>
            <a:custGeom>
              <a:avLst/>
              <a:gdLst>
                <a:gd name="T0" fmla="*/ 0 w 117205"/>
                <a:gd name="T1" fmla="*/ 490992 h 605029"/>
                <a:gd name="T2" fmla="*/ 117205 w 117205"/>
                <a:gd name="T3" fmla="*/ 605029 h 605029"/>
                <a:gd name="T4" fmla="*/ 117205 w 117205"/>
                <a:gd name="T5" fmla="*/ 0 h 605029"/>
                <a:gd name="T6" fmla="*/ 0 w 117205"/>
                <a:gd name="T7" fmla="*/ 0 h 605029"/>
                <a:gd name="T8" fmla="*/ 0 w 117205"/>
                <a:gd name="T9" fmla="*/ 490992 h 605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205" h="605029">
                  <a:moveTo>
                    <a:pt x="0" y="490992"/>
                  </a:moveTo>
                  <a:lnTo>
                    <a:pt x="117205" y="605029"/>
                  </a:lnTo>
                  <a:lnTo>
                    <a:pt x="117205" y="0"/>
                  </a:lnTo>
                  <a:lnTo>
                    <a:pt x="0" y="0"/>
                  </a:lnTo>
                  <a:lnTo>
                    <a:pt x="0" y="49099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aseline="-250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00A69AA9-7492-456B-8E41-4657F54E7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711589" y="111653454"/>
              <a:ext cx="117205" cy="766581"/>
            </a:xfrm>
            <a:custGeom>
              <a:avLst/>
              <a:gdLst>
                <a:gd name="T0" fmla="*/ 0 w 117205"/>
                <a:gd name="T1" fmla="*/ 652544 h 766581"/>
                <a:gd name="T2" fmla="*/ 117205 w 117205"/>
                <a:gd name="T3" fmla="*/ 766581 h 766581"/>
                <a:gd name="T4" fmla="*/ 117205 w 117205"/>
                <a:gd name="T5" fmla="*/ 0 h 766581"/>
                <a:gd name="T6" fmla="*/ 0 w 117205"/>
                <a:gd name="T7" fmla="*/ 0 h 766581"/>
                <a:gd name="T8" fmla="*/ 0 w 117205"/>
                <a:gd name="T9" fmla="*/ 652544 h 766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205" h="766581">
                  <a:moveTo>
                    <a:pt x="0" y="652544"/>
                  </a:moveTo>
                  <a:lnTo>
                    <a:pt x="117205" y="766581"/>
                  </a:lnTo>
                  <a:lnTo>
                    <a:pt x="117205" y="0"/>
                  </a:lnTo>
                  <a:lnTo>
                    <a:pt x="0" y="0"/>
                  </a:lnTo>
                  <a:lnTo>
                    <a:pt x="0" y="65254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aseline="-25000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9775F43E-715F-4280-876E-C9858B594F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76309" y="111653454"/>
              <a:ext cx="114037" cy="931301"/>
            </a:xfrm>
            <a:custGeom>
              <a:avLst/>
              <a:gdLst>
                <a:gd name="T0" fmla="*/ 0 w 114037"/>
                <a:gd name="T1" fmla="*/ 814096 h 931301"/>
                <a:gd name="T2" fmla="*/ 114037 w 114037"/>
                <a:gd name="T3" fmla="*/ 931301 h 931301"/>
                <a:gd name="T4" fmla="*/ 114037 w 114037"/>
                <a:gd name="T5" fmla="*/ 0 h 931301"/>
                <a:gd name="T6" fmla="*/ 0 w 114037"/>
                <a:gd name="T7" fmla="*/ 0 h 931301"/>
                <a:gd name="T8" fmla="*/ 0 w 114037"/>
                <a:gd name="T9" fmla="*/ 814096 h 931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037" h="931301">
                  <a:moveTo>
                    <a:pt x="0" y="814096"/>
                  </a:moveTo>
                  <a:lnTo>
                    <a:pt x="114037" y="931301"/>
                  </a:lnTo>
                  <a:lnTo>
                    <a:pt x="114037" y="0"/>
                  </a:lnTo>
                  <a:lnTo>
                    <a:pt x="0" y="0"/>
                  </a:lnTo>
                  <a:lnTo>
                    <a:pt x="0" y="81409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aseline="-25000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634F4F29-FF75-4E91-9D1D-392C9D063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37861" y="111653454"/>
              <a:ext cx="117205" cy="1092853"/>
            </a:xfrm>
            <a:custGeom>
              <a:avLst/>
              <a:gdLst>
                <a:gd name="T0" fmla="*/ 0 w 117205"/>
                <a:gd name="T1" fmla="*/ 978816 h 1092853"/>
                <a:gd name="T2" fmla="*/ 117205 w 117205"/>
                <a:gd name="T3" fmla="*/ 1092853 h 1092853"/>
                <a:gd name="T4" fmla="*/ 117205 w 117205"/>
                <a:gd name="T5" fmla="*/ 0 h 1092853"/>
                <a:gd name="T6" fmla="*/ 0 w 117205"/>
                <a:gd name="T7" fmla="*/ 0 h 1092853"/>
                <a:gd name="T8" fmla="*/ 0 w 117205"/>
                <a:gd name="T9" fmla="*/ 978816 h 1092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205" h="1092853">
                  <a:moveTo>
                    <a:pt x="0" y="978816"/>
                  </a:moveTo>
                  <a:lnTo>
                    <a:pt x="117205" y="1092853"/>
                  </a:lnTo>
                  <a:lnTo>
                    <a:pt x="117205" y="0"/>
                  </a:lnTo>
                  <a:lnTo>
                    <a:pt x="0" y="0"/>
                  </a:lnTo>
                  <a:lnTo>
                    <a:pt x="0" y="97881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aseline="-25000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90E191D3-90BD-449A-99C4-DF2D13AE74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316618" y="110399050"/>
              <a:ext cx="2508808" cy="2508809"/>
            </a:xfrm>
            <a:custGeom>
              <a:avLst/>
              <a:gdLst>
                <a:gd name="T0" fmla="*/ 396 w 792"/>
                <a:gd name="T1" fmla="*/ 396 h 792"/>
                <a:gd name="T2" fmla="*/ 0 w 792"/>
                <a:gd name="T3" fmla="*/ 396 h 792"/>
                <a:gd name="T4" fmla="*/ 0 w 792"/>
                <a:gd name="T5" fmla="*/ 412 h 792"/>
                <a:gd name="T6" fmla="*/ 0 w 792"/>
                <a:gd name="T7" fmla="*/ 396 h 792"/>
                <a:gd name="T8" fmla="*/ 396 w 792"/>
                <a:gd name="T9" fmla="*/ 0 h 792"/>
                <a:gd name="T10" fmla="*/ 792 w 792"/>
                <a:gd name="T11" fmla="*/ 396 h 792"/>
                <a:gd name="T12" fmla="*/ 396 w 792"/>
                <a:gd name="T13" fmla="*/ 792 h 792"/>
                <a:gd name="T14" fmla="*/ 116 w 792"/>
                <a:gd name="T15" fmla="*/ 676 h 792"/>
                <a:gd name="T16" fmla="*/ 396 w 792"/>
                <a:gd name="T17" fmla="*/ 396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92" h="792">
                  <a:moveTo>
                    <a:pt x="396" y="396"/>
                  </a:moveTo>
                  <a:cubicBezTo>
                    <a:pt x="0" y="396"/>
                    <a:pt x="0" y="396"/>
                    <a:pt x="0" y="396"/>
                  </a:cubicBezTo>
                  <a:cubicBezTo>
                    <a:pt x="0" y="412"/>
                    <a:pt x="0" y="412"/>
                    <a:pt x="0" y="412"/>
                  </a:cubicBezTo>
                  <a:cubicBezTo>
                    <a:pt x="0" y="407"/>
                    <a:pt x="0" y="401"/>
                    <a:pt x="0" y="396"/>
                  </a:cubicBezTo>
                  <a:cubicBezTo>
                    <a:pt x="0" y="177"/>
                    <a:pt x="177" y="0"/>
                    <a:pt x="396" y="0"/>
                  </a:cubicBezTo>
                  <a:cubicBezTo>
                    <a:pt x="615" y="0"/>
                    <a:pt x="792" y="177"/>
                    <a:pt x="792" y="396"/>
                  </a:cubicBezTo>
                  <a:cubicBezTo>
                    <a:pt x="792" y="615"/>
                    <a:pt x="615" y="792"/>
                    <a:pt x="396" y="792"/>
                  </a:cubicBezTo>
                  <a:cubicBezTo>
                    <a:pt x="286" y="792"/>
                    <a:pt x="188" y="748"/>
                    <a:pt x="116" y="676"/>
                  </a:cubicBezTo>
                  <a:lnTo>
                    <a:pt x="396" y="396"/>
                  </a:lnTo>
                  <a:close/>
                </a:path>
              </a:pathLst>
            </a:custGeom>
            <a:solidFill>
              <a:srgbClr val="FBC43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aseline="-25000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84A3A7B6-F8A8-477A-9DAB-6BAA57C3CF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316618" y="111653454"/>
              <a:ext cx="1254403" cy="886952"/>
            </a:xfrm>
            <a:custGeom>
              <a:avLst/>
              <a:gdLst>
                <a:gd name="T0" fmla="*/ 396 w 396"/>
                <a:gd name="T1" fmla="*/ 0 h 280"/>
                <a:gd name="T2" fmla="*/ 116 w 396"/>
                <a:gd name="T3" fmla="*/ 280 h 280"/>
                <a:gd name="T4" fmla="*/ 0 w 396"/>
                <a:gd name="T5" fmla="*/ 16 h 280"/>
                <a:gd name="T6" fmla="*/ 0 w 396"/>
                <a:gd name="T7" fmla="*/ 0 h 280"/>
                <a:gd name="T8" fmla="*/ 396 w 396"/>
                <a:gd name="T9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6" h="280">
                  <a:moveTo>
                    <a:pt x="396" y="0"/>
                  </a:moveTo>
                  <a:cubicBezTo>
                    <a:pt x="116" y="280"/>
                    <a:pt x="116" y="280"/>
                    <a:pt x="116" y="280"/>
                  </a:cubicBezTo>
                  <a:cubicBezTo>
                    <a:pt x="48" y="212"/>
                    <a:pt x="4" y="119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6" y="0"/>
                  </a:lnTo>
                  <a:close/>
                </a:path>
              </a:pathLst>
            </a:custGeom>
            <a:solidFill>
              <a:srgbClr val="E982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aseline="-25000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48C7CC5E-6B51-4EF1-82C6-BB588D0561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062213" y="111653454"/>
              <a:ext cx="114037" cy="1254405"/>
            </a:xfrm>
            <a:custGeom>
              <a:avLst/>
              <a:gdLst>
                <a:gd name="T0" fmla="*/ 0 w 114037"/>
                <a:gd name="T1" fmla="*/ 1254405 h 1254405"/>
                <a:gd name="T2" fmla="*/ 114037 w 114037"/>
                <a:gd name="T3" fmla="*/ 1254405 h 1254405"/>
                <a:gd name="T4" fmla="*/ 114037 w 114037"/>
                <a:gd name="T5" fmla="*/ 117205 h 1254405"/>
                <a:gd name="T6" fmla="*/ 0 w 114037"/>
                <a:gd name="T7" fmla="*/ 0 h 1254405"/>
                <a:gd name="T8" fmla="*/ 0 w 114037"/>
                <a:gd name="T9" fmla="*/ 1254405 h 1254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037" h="1254405">
                  <a:moveTo>
                    <a:pt x="0" y="1254405"/>
                  </a:moveTo>
                  <a:lnTo>
                    <a:pt x="114037" y="1254405"/>
                  </a:lnTo>
                  <a:lnTo>
                    <a:pt x="114037" y="117205"/>
                  </a:lnTo>
                  <a:lnTo>
                    <a:pt x="0" y="0"/>
                  </a:lnTo>
                  <a:lnTo>
                    <a:pt x="0" y="1254405"/>
                  </a:lnTo>
                  <a:close/>
                </a:path>
              </a:pathLst>
            </a:custGeom>
            <a:solidFill>
              <a:srgbClr val="BBDD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aseline="-25000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B122222E-5030-4B68-8913-C0D648E079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23765" y="111818174"/>
              <a:ext cx="117205" cy="1089685"/>
            </a:xfrm>
            <a:custGeom>
              <a:avLst/>
              <a:gdLst>
                <a:gd name="T0" fmla="*/ 0 w 117205"/>
                <a:gd name="T1" fmla="*/ 1089685 h 1089685"/>
                <a:gd name="T2" fmla="*/ 117205 w 117205"/>
                <a:gd name="T3" fmla="*/ 1089685 h 1089685"/>
                <a:gd name="T4" fmla="*/ 117205 w 117205"/>
                <a:gd name="T5" fmla="*/ 114037 h 1089685"/>
                <a:gd name="T6" fmla="*/ 0 w 117205"/>
                <a:gd name="T7" fmla="*/ 0 h 1089685"/>
                <a:gd name="T8" fmla="*/ 0 w 117205"/>
                <a:gd name="T9" fmla="*/ 1089685 h 1089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205" h="1089685">
                  <a:moveTo>
                    <a:pt x="0" y="1089685"/>
                  </a:moveTo>
                  <a:lnTo>
                    <a:pt x="117205" y="1089685"/>
                  </a:lnTo>
                  <a:lnTo>
                    <a:pt x="117205" y="114037"/>
                  </a:lnTo>
                  <a:lnTo>
                    <a:pt x="0" y="0"/>
                  </a:lnTo>
                  <a:lnTo>
                    <a:pt x="0" y="1089685"/>
                  </a:lnTo>
                  <a:close/>
                </a:path>
              </a:pathLst>
            </a:custGeom>
            <a:solidFill>
              <a:srgbClr val="BBDD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aseline="-25000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9E5AF4E3-4E79-4FE9-9FDD-74B296BCB1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388485" y="111979726"/>
              <a:ext cx="114037" cy="928133"/>
            </a:xfrm>
            <a:custGeom>
              <a:avLst/>
              <a:gdLst>
                <a:gd name="T0" fmla="*/ 0 w 114037"/>
                <a:gd name="T1" fmla="*/ 928133 h 928133"/>
                <a:gd name="T2" fmla="*/ 114037 w 114037"/>
                <a:gd name="T3" fmla="*/ 928133 h 928133"/>
                <a:gd name="T4" fmla="*/ 114037 w 114037"/>
                <a:gd name="T5" fmla="*/ 117205 h 928133"/>
                <a:gd name="T6" fmla="*/ 0 w 114037"/>
                <a:gd name="T7" fmla="*/ 0 h 928133"/>
                <a:gd name="T8" fmla="*/ 0 w 114037"/>
                <a:gd name="T9" fmla="*/ 928133 h 928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037" h="928133">
                  <a:moveTo>
                    <a:pt x="0" y="928133"/>
                  </a:moveTo>
                  <a:lnTo>
                    <a:pt x="114037" y="928133"/>
                  </a:lnTo>
                  <a:lnTo>
                    <a:pt x="114037" y="117205"/>
                  </a:lnTo>
                  <a:lnTo>
                    <a:pt x="0" y="0"/>
                  </a:lnTo>
                  <a:lnTo>
                    <a:pt x="0" y="928133"/>
                  </a:lnTo>
                  <a:close/>
                </a:path>
              </a:pathLst>
            </a:custGeom>
            <a:solidFill>
              <a:srgbClr val="BBDD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aseline="-25000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7A6E732A-96C9-4EC7-B132-23389C7E91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550037" y="112144446"/>
              <a:ext cx="117205" cy="763413"/>
            </a:xfrm>
            <a:custGeom>
              <a:avLst/>
              <a:gdLst>
                <a:gd name="T0" fmla="*/ 0 w 117205"/>
                <a:gd name="T1" fmla="*/ 763413 h 763413"/>
                <a:gd name="T2" fmla="*/ 117205 w 117205"/>
                <a:gd name="T3" fmla="*/ 763413 h 763413"/>
                <a:gd name="T4" fmla="*/ 117205 w 117205"/>
                <a:gd name="T5" fmla="*/ 114037 h 763413"/>
                <a:gd name="T6" fmla="*/ 0 w 117205"/>
                <a:gd name="T7" fmla="*/ 0 h 763413"/>
                <a:gd name="T8" fmla="*/ 0 w 117205"/>
                <a:gd name="T9" fmla="*/ 763413 h 763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205" h="763413">
                  <a:moveTo>
                    <a:pt x="0" y="763413"/>
                  </a:moveTo>
                  <a:lnTo>
                    <a:pt x="117205" y="763413"/>
                  </a:lnTo>
                  <a:lnTo>
                    <a:pt x="117205" y="114037"/>
                  </a:lnTo>
                  <a:lnTo>
                    <a:pt x="0" y="0"/>
                  </a:lnTo>
                  <a:lnTo>
                    <a:pt x="0" y="763413"/>
                  </a:lnTo>
                  <a:close/>
                </a:path>
              </a:pathLst>
            </a:custGeom>
            <a:solidFill>
              <a:srgbClr val="BBDD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aseline="-25000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8395E19B-8267-4AE8-A4DD-C1458FBF8F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711589" y="112305998"/>
              <a:ext cx="117205" cy="601861"/>
            </a:xfrm>
            <a:custGeom>
              <a:avLst/>
              <a:gdLst>
                <a:gd name="T0" fmla="*/ 0 w 117205"/>
                <a:gd name="T1" fmla="*/ 601861 h 601861"/>
                <a:gd name="T2" fmla="*/ 117205 w 117205"/>
                <a:gd name="T3" fmla="*/ 601861 h 601861"/>
                <a:gd name="T4" fmla="*/ 117205 w 117205"/>
                <a:gd name="T5" fmla="*/ 114037 h 601861"/>
                <a:gd name="T6" fmla="*/ 0 w 117205"/>
                <a:gd name="T7" fmla="*/ 0 h 601861"/>
                <a:gd name="T8" fmla="*/ 0 w 117205"/>
                <a:gd name="T9" fmla="*/ 601861 h 601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205" h="601861">
                  <a:moveTo>
                    <a:pt x="0" y="601861"/>
                  </a:moveTo>
                  <a:lnTo>
                    <a:pt x="117205" y="601861"/>
                  </a:lnTo>
                  <a:lnTo>
                    <a:pt x="117205" y="114037"/>
                  </a:lnTo>
                  <a:lnTo>
                    <a:pt x="0" y="0"/>
                  </a:lnTo>
                  <a:lnTo>
                    <a:pt x="0" y="601861"/>
                  </a:lnTo>
                  <a:close/>
                </a:path>
              </a:pathLst>
            </a:custGeom>
            <a:solidFill>
              <a:srgbClr val="BBDD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aseline="-25000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F5A286A2-ACBE-4B25-BAF7-DA2152396A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76309" y="112467550"/>
              <a:ext cx="114037" cy="440309"/>
            </a:xfrm>
            <a:custGeom>
              <a:avLst/>
              <a:gdLst>
                <a:gd name="T0" fmla="*/ 0 w 114037"/>
                <a:gd name="T1" fmla="*/ 440309 h 440309"/>
                <a:gd name="T2" fmla="*/ 114037 w 114037"/>
                <a:gd name="T3" fmla="*/ 440309 h 440309"/>
                <a:gd name="T4" fmla="*/ 114037 w 114037"/>
                <a:gd name="T5" fmla="*/ 117205 h 440309"/>
                <a:gd name="T6" fmla="*/ 0 w 114037"/>
                <a:gd name="T7" fmla="*/ 0 h 440309"/>
                <a:gd name="T8" fmla="*/ 0 w 114037"/>
                <a:gd name="T9" fmla="*/ 440309 h 440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037" h="440309">
                  <a:moveTo>
                    <a:pt x="0" y="440309"/>
                  </a:moveTo>
                  <a:lnTo>
                    <a:pt x="114037" y="440309"/>
                  </a:lnTo>
                  <a:lnTo>
                    <a:pt x="114037" y="117205"/>
                  </a:lnTo>
                  <a:lnTo>
                    <a:pt x="0" y="0"/>
                  </a:lnTo>
                  <a:lnTo>
                    <a:pt x="0" y="440309"/>
                  </a:lnTo>
                  <a:close/>
                </a:path>
              </a:pathLst>
            </a:custGeom>
            <a:solidFill>
              <a:srgbClr val="BBDD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aseline="-25000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2268734B-638E-4398-850E-170466988D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37861" y="112632270"/>
              <a:ext cx="117205" cy="275589"/>
            </a:xfrm>
            <a:custGeom>
              <a:avLst/>
              <a:gdLst>
                <a:gd name="T0" fmla="*/ 0 w 117205"/>
                <a:gd name="T1" fmla="*/ 275589 h 275589"/>
                <a:gd name="T2" fmla="*/ 117205 w 117205"/>
                <a:gd name="T3" fmla="*/ 275589 h 275589"/>
                <a:gd name="T4" fmla="*/ 117205 w 117205"/>
                <a:gd name="T5" fmla="*/ 114037 h 275589"/>
                <a:gd name="T6" fmla="*/ 0 w 117205"/>
                <a:gd name="T7" fmla="*/ 0 h 275589"/>
                <a:gd name="T8" fmla="*/ 0 w 117205"/>
                <a:gd name="T9" fmla="*/ 275589 h 275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205" h="275589">
                  <a:moveTo>
                    <a:pt x="0" y="275589"/>
                  </a:moveTo>
                  <a:lnTo>
                    <a:pt x="117205" y="275589"/>
                  </a:lnTo>
                  <a:lnTo>
                    <a:pt x="117205" y="114037"/>
                  </a:lnTo>
                  <a:lnTo>
                    <a:pt x="0" y="0"/>
                  </a:lnTo>
                  <a:lnTo>
                    <a:pt x="0" y="275589"/>
                  </a:lnTo>
                  <a:close/>
                </a:path>
              </a:pathLst>
            </a:custGeom>
            <a:solidFill>
              <a:srgbClr val="BBDD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aseline="-25000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55395706-5430-42CC-9EEF-6BD4A5085D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202581" y="112793822"/>
              <a:ext cx="114037" cy="114037"/>
            </a:xfrm>
            <a:custGeom>
              <a:avLst/>
              <a:gdLst>
                <a:gd name="T0" fmla="*/ 0 w 114037"/>
                <a:gd name="T1" fmla="*/ 114037 h 114037"/>
                <a:gd name="T2" fmla="*/ 114037 w 114037"/>
                <a:gd name="T3" fmla="*/ 114037 h 114037"/>
                <a:gd name="T4" fmla="*/ 0 w 114037"/>
                <a:gd name="T5" fmla="*/ 0 h 114037"/>
                <a:gd name="T6" fmla="*/ 0 w 114037"/>
                <a:gd name="T7" fmla="*/ 114037 h 114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037" h="114037">
                  <a:moveTo>
                    <a:pt x="0" y="114037"/>
                  </a:moveTo>
                  <a:lnTo>
                    <a:pt x="114037" y="114037"/>
                  </a:lnTo>
                  <a:lnTo>
                    <a:pt x="0" y="0"/>
                  </a:lnTo>
                  <a:lnTo>
                    <a:pt x="0" y="114037"/>
                  </a:lnTo>
                  <a:close/>
                </a:path>
              </a:pathLst>
            </a:custGeom>
            <a:solidFill>
              <a:srgbClr val="BBDD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aseline="-25000"/>
            </a:p>
          </p:txBody>
        </p:sp>
      </p:grp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838200" y="2683620"/>
            <a:ext cx="5367528" cy="3793380"/>
          </a:xfrm>
        </p:spPr>
        <p:txBody>
          <a:bodyPr/>
          <a:lstStyle/>
          <a:p>
            <a:r>
              <a:rPr lang="en-US"/>
              <a:t>Place holder for first level text and more</a:t>
            </a:r>
          </a:p>
          <a:p>
            <a:r>
              <a:rPr lang="en-US"/>
              <a:t>More placeholder text and more text</a:t>
            </a:r>
          </a:p>
          <a:p>
            <a:pPr lvl="1"/>
            <a:r>
              <a:rPr lang="en-US"/>
              <a:t>Place holder for second level text</a:t>
            </a:r>
          </a:p>
          <a:p>
            <a:pPr lvl="2"/>
            <a:r>
              <a:rPr lang="en-US"/>
              <a:t>Place holder for third level text and more</a:t>
            </a:r>
          </a:p>
          <a:p>
            <a:pPr lvl="3"/>
            <a:r>
              <a:rPr lang="en-US"/>
              <a:t>Place holder for fourth level text and even more fourth level text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Content page with text </a:t>
            </a:r>
            <a:br>
              <a:rPr lang="en-US"/>
            </a:br>
            <a:r>
              <a:rPr lang="en-US"/>
              <a:t>and table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45619"/>
              </p:ext>
            </p:extLst>
          </p:nvPr>
        </p:nvGraphicFramePr>
        <p:xfrm>
          <a:off x="989853" y="4800600"/>
          <a:ext cx="4953745" cy="15488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0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7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9778"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COLUMN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COLUMN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COLUMN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COLUMN 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778">
                <a:tc>
                  <a:txBody>
                    <a:bodyPr/>
                    <a:lstStyle/>
                    <a:p>
                      <a:r>
                        <a:rPr lang="en-US" sz="1200"/>
                        <a:t>Item 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778">
                <a:tc>
                  <a:txBody>
                    <a:bodyPr/>
                    <a:lstStyle/>
                    <a:p>
                      <a:r>
                        <a:rPr lang="en-US" sz="1200"/>
                        <a:t>Item Two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778">
                <a:tc>
                  <a:txBody>
                    <a:bodyPr/>
                    <a:lstStyle/>
                    <a:p>
                      <a:r>
                        <a:rPr lang="en-US" sz="1200"/>
                        <a:t>Item Three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778">
                <a:tc>
                  <a:txBody>
                    <a:bodyPr/>
                    <a:lstStyle/>
                    <a:p>
                      <a:r>
                        <a:rPr lang="en-US" sz="1200"/>
                        <a:t>Item Four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122" name="Picture 2" descr="MF0020701-IMG03">
            <a:extLst>
              <a:ext uri="{FF2B5EF4-FFF2-40B4-BE49-F238E27FC236}">
                <a16:creationId xmlns:a16="http://schemas.microsoft.com/office/drawing/2014/main" id="{6629E7C7-2FBC-403A-BB31-6E2E5169ED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16" t="1443" r="11258" b="1949"/>
          <a:stretch/>
        </p:blipFill>
        <p:spPr bwMode="auto">
          <a:xfrm>
            <a:off x="6629400" y="2488779"/>
            <a:ext cx="2514600" cy="2322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</p:pic>
      <p:grpSp>
        <p:nvGrpSpPr>
          <p:cNvPr id="26" name="Group 197">
            <a:extLst>
              <a:ext uri="{FF2B5EF4-FFF2-40B4-BE49-F238E27FC236}">
                <a16:creationId xmlns:a16="http://schemas.microsoft.com/office/drawing/2014/main" id="{D8CE957A-E311-4F82-B6CE-8BF530001BED}"/>
              </a:ext>
            </a:extLst>
          </p:cNvPr>
          <p:cNvGrpSpPr>
            <a:grpSpLocks/>
          </p:cNvGrpSpPr>
          <p:nvPr/>
        </p:nvGrpSpPr>
        <p:grpSpPr bwMode="auto">
          <a:xfrm>
            <a:off x="7849534" y="509633"/>
            <a:ext cx="439738" cy="271462"/>
            <a:chOff x="111134488" y="113941045"/>
            <a:chExt cx="440335" cy="272438"/>
          </a:xfrm>
          <a:solidFill>
            <a:schemeClr val="accent3"/>
          </a:solidFill>
        </p:grpSpPr>
        <p:sp>
          <p:nvSpPr>
            <p:cNvPr id="27" name="Freeform 198">
              <a:extLst>
                <a:ext uri="{FF2B5EF4-FFF2-40B4-BE49-F238E27FC236}">
                  <a16:creationId xmlns:a16="http://schemas.microsoft.com/office/drawing/2014/main" id="{663CA3B9-6642-48A8-A4D6-CE454E0DEA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94677" y="113994899"/>
              <a:ext cx="332628" cy="161562"/>
            </a:xfrm>
            <a:custGeom>
              <a:avLst/>
              <a:gdLst>
                <a:gd name="T0" fmla="*/ 7 w 105"/>
                <a:gd name="T1" fmla="*/ 51 h 51"/>
                <a:gd name="T2" fmla="*/ 7 w 105"/>
                <a:gd name="T3" fmla="*/ 51 h 51"/>
                <a:gd name="T4" fmla="*/ 0 w 105"/>
                <a:gd name="T5" fmla="*/ 44 h 51"/>
                <a:gd name="T6" fmla="*/ 44 w 105"/>
                <a:gd name="T7" fmla="*/ 1 h 51"/>
                <a:gd name="T8" fmla="*/ 99 w 105"/>
                <a:gd name="T9" fmla="*/ 1 h 51"/>
                <a:gd name="T10" fmla="*/ 103 w 105"/>
                <a:gd name="T11" fmla="*/ 5 h 51"/>
                <a:gd name="T12" fmla="*/ 88 w 105"/>
                <a:gd name="T13" fmla="*/ 14 h 51"/>
                <a:gd name="T14" fmla="*/ 44 w 105"/>
                <a:gd name="T15" fmla="*/ 14 h 51"/>
                <a:gd name="T16" fmla="*/ 14 w 105"/>
                <a:gd name="T17" fmla="*/ 44 h 51"/>
                <a:gd name="T18" fmla="*/ 7 w 105"/>
                <a:gd name="T1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5" h="51">
                  <a:moveTo>
                    <a:pt x="7" y="51"/>
                  </a:moveTo>
                  <a:cubicBezTo>
                    <a:pt x="7" y="51"/>
                    <a:pt x="7" y="51"/>
                    <a:pt x="7" y="51"/>
                  </a:cubicBezTo>
                  <a:cubicBezTo>
                    <a:pt x="3" y="50"/>
                    <a:pt x="0" y="47"/>
                    <a:pt x="0" y="44"/>
                  </a:cubicBezTo>
                  <a:cubicBezTo>
                    <a:pt x="1" y="29"/>
                    <a:pt x="11" y="1"/>
                    <a:pt x="44" y="1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102" y="1"/>
                    <a:pt x="105" y="0"/>
                    <a:pt x="103" y="5"/>
                  </a:cubicBezTo>
                  <a:cubicBezTo>
                    <a:pt x="102" y="7"/>
                    <a:pt x="95" y="14"/>
                    <a:pt x="88" y="14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15" y="14"/>
                    <a:pt x="15" y="43"/>
                    <a:pt x="14" y="44"/>
                  </a:cubicBezTo>
                  <a:cubicBezTo>
                    <a:pt x="13" y="49"/>
                    <a:pt x="11" y="51"/>
                    <a:pt x="7" y="5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99">
              <a:extLst>
                <a:ext uri="{FF2B5EF4-FFF2-40B4-BE49-F238E27FC236}">
                  <a16:creationId xmlns:a16="http://schemas.microsoft.com/office/drawing/2014/main" id="{B5AA03F7-00C2-47E9-954F-0CF8D2D293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34488" y="113941045"/>
              <a:ext cx="440335" cy="272438"/>
            </a:xfrm>
            <a:custGeom>
              <a:avLst/>
              <a:gdLst>
                <a:gd name="T0" fmla="*/ 133 w 139"/>
                <a:gd name="T1" fmla="*/ 0 h 86"/>
                <a:gd name="T2" fmla="*/ 76 w 139"/>
                <a:gd name="T3" fmla="*/ 0 h 86"/>
                <a:gd name="T4" fmla="*/ 18 w 139"/>
                <a:gd name="T5" fmla="*/ 19 h 86"/>
                <a:gd name="T6" fmla="*/ 2 w 139"/>
                <a:gd name="T7" fmla="*/ 61 h 86"/>
                <a:gd name="T8" fmla="*/ 26 w 139"/>
                <a:gd name="T9" fmla="*/ 86 h 86"/>
                <a:gd name="T10" fmla="*/ 52 w 139"/>
                <a:gd name="T11" fmla="*/ 61 h 86"/>
                <a:gd name="T12" fmla="*/ 68 w 139"/>
                <a:gd name="T13" fmla="*/ 49 h 86"/>
                <a:gd name="T14" fmla="*/ 87 w 139"/>
                <a:gd name="T15" fmla="*/ 49 h 86"/>
                <a:gd name="T16" fmla="*/ 101 w 139"/>
                <a:gd name="T17" fmla="*/ 40 h 86"/>
                <a:gd name="T18" fmla="*/ 96 w 139"/>
                <a:gd name="T19" fmla="*/ 36 h 86"/>
                <a:gd name="T20" fmla="*/ 68 w 139"/>
                <a:gd name="T21" fmla="*/ 36 h 86"/>
                <a:gd name="T22" fmla="*/ 45 w 139"/>
                <a:gd name="T23" fmla="*/ 45 h 86"/>
                <a:gd name="T24" fmla="*/ 26 w 139"/>
                <a:gd name="T25" fmla="*/ 73 h 86"/>
                <a:gd name="T26" fmla="*/ 14 w 139"/>
                <a:gd name="T27" fmla="*/ 61 h 86"/>
                <a:gd name="T28" fmla="*/ 27 w 139"/>
                <a:gd name="T29" fmla="*/ 28 h 86"/>
                <a:gd name="T30" fmla="*/ 76 w 139"/>
                <a:gd name="T31" fmla="*/ 13 h 86"/>
                <a:gd name="T32" fmla="*/ 123 w 139"/>
                <a:gd name="T33" fmla="*/ 13 h 86"/>
                <a:gd name="T34" fmla="*/ 138 w 139"/>
                <a:gd name="T35" fmla="*/ 4 h 86"/>
                <a:gd name="T36" fmla="*/ 133 w 139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9" h="86">
                  <a:moveTo>
                    <a:pt x="133" y="0"/>
                  </a:moveTo>
                  <a:cubicBezTo>
                    <a:pt x="76" y="0"/>
                    <a:pt x="76" y="0"/>
                    <a:pt x="76" y="0"/>
                  </a:cubicBezTo>
                  <a:cubicBezTo>
                    <a:pt x="48" y="0"/>
                    <a:pt x="31" y="6"/>
                    <a:pt x="18" y="19"/>
                  </a:cubicBezTo>
                  <a:cubicBezTo>
                    <a:pt x="0" y="37"/>
                    <a:pt x="2" y="61"/>
                    <a:pt x="2" y="61"/>
                  </a:cubicBezTo>
                  <a:cubicBezTo>
                    <a:pt x="2" y="75"/>
                    <a:pt x="13" y="86"/>
                    <a:pt x="26" y="86"/>
                  </a:cubicBezTo>
                  <a:cubicBezTo>
                    <a:pt x="44" y="86"/>
                    <a:pt x="50" y="73"/>
                    <a:pt x="52" y="61"/>
                  </a:cubicBezTo>
                  <a:cubicBezTo>
                    <a:pt x="55" y="50"/>
                    <a:pt x="62" y="49"/>
                    <a:pt x="68" y="49"/>
                  </a:cubicBezTo>
                  <a:cubicBezTo>
                    <a:pt x="68" y="49"/>
                    <a:pt x="59" y="49"/>
                    <a:pt x="87" y="49"/>
                  </a:cubicBezTo>
                  <a:cubicBezTo>
                    <a:pt x="93" y="48"/>
                    <a:pt x="100" y="42"/>
                    <a:pt x="101" y="40"/>
                  </a:cubicBezTo>
                  <a:cubicBezTo>
                    <a:pt x="103" y="36"/>
                    <a:pt x="100" y="36"/>
                    <a:pt x="96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58" y="36"/>
                    <a:pt x="50" y="40"/>
                    <a:pt x="45" y="45"/>
                  </a:cubicBezTo>
                  <a:cubicBezTo>
                    <a:pt x="37" y="55"/>
                    <a:pt x="43" y="73"/>
                    <a:pt x="26" y="73"/>
                  </a:cubicBezTo>
                  <a:cubicBezTo>
                    <a:pt x="20" y="73"/>
                    <a:pt x="14" y="68"/>
                    <a:pt x="14" y="61"/>
                  </a:cubicBezTo>
                  <a:cubicBezTo>
                    <a:pt x="14" y="61"/>
                    <a:pt x="13" y="42"/>
                    <a:pt x="27" y="28"/>
                  </a:cubicBezTo>
                  <a:cubicBezTo>
                    <a:pt x="39" y="16"/>
                    <a:pt x="48" y="13"/>
                    <a:pt x="76" y="13"/>
                  </a:cubicBezTo>
                  <a:cubicBezTo>
                    <a:pt x="104" y="13"/>
                    <a:pt x="123" y="13"/>
                    <a:pt x="123" y="13"/>
                  </a:cubicBezTo>
                  <a:cubicBezTo>
                    <a:pt x="130" y="12"/>
                    <a:pt x="137" y="6"/>
                    <a:pt x="138" y="4"/>
                  </a:cubicBezTo>
                  <a:cubicBezTo>
                    <a:pt x="139" y="0"/>
                    <a:pt x="137" y="0"/>
                    <a:pt x="133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" name="Text Box 200">
            <a:extLst>
              <a:ext uri="{FF2B5EF4-FFF2-40B4-BE49-F238E27FC236}">
                <a16:creationId xmlns:a16="http://schemas.microsoft.com/office/drawing/2014/main" id="{738BB99F-BB42-4666-A924-438620F15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5509" y="685845"/>
            <a:ext cx="14859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3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Logistics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ockLayouts">
  <a:themeElements>
    <a:clrScheme name="Custom 1">
      <a:dk1>
        <a:sysClr val="windowText" lastClr="000000"/>
      </a:dk1>
      <a:lt1>
        <a:sysClr val="window" lastClr="FFFFFF"/>
      </a:lt1>
      <a:dk2>
        <a:srgbClr val="535B63"/>
      </a:dk2>
      <a:lt2>
        <a:srgbClr val="EEECE1"/>
      </a:lt2>
      <a:accent1>
        <a:srgbClr val="FDC426"/>
      </a:accent1>
      <a:accent2>
        <a:srgbClr val="BBDDEA"/>
      </a:accent2>
      <a:accent3>
        <a:srgbClr val="E4852E"/>
      </a:accent3>
      <a:accent4>
        <a:srgbClr val="4B8FB7"/>
      </a:accent4>
      <a:accent5>
        <a:srgbClr val="4BACC6"/>
      </a:accent5>
      <a:accent6>
        <a:srgbClr val="7030A0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</TotalTime>
  <Words>166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StockLayouts</vt:lpstr>
      <vt:lpstr>Title  of the presentation</vt:lpstr>
      <vt:lpstr>Content page with text  and photo</vt:lpstr>
      <vt:lpstr>Content page with text  and table</vt:lpstr>
    </vt:vector>
  </TitlesOfParts>
  <Company>StockLayouts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StockLayouts</dc:creator>
  <cp:lastModifiedBy>David Alvis</cp:lastModifiedBy>
  <cp:revision>119</cp:revision>
  <dcterms:created xsi:type="dcterms:W3CDTF">2010-07-09T22:21:36Z</dcterms:created>
  <dcterms:modified xsi:type="dcterms:W3CDTF">2020-03-01T03:40:04Z</dcterms:modified>
</cp:coreProperties>
</file>