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56" r:id="rId2"/>
    <p:sldId id="258" r:id="rId3"/>
    <p:sldId id="257" r:id="rId4"/>
  </p:sldIdLst>
  <p:sldSz cx="9144000" cy="6858000" type="screen4x3"/>
  <p:notesSz cx="6400800" cy="8686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4D7F"/>
    <a:srgbClr val="676767"/>
    <a:srgbClr val="2E3640"/>
    <a:srgbClr val="E33830"/>
    <a:srgbClr val="EF792F"/>
    <a:srgbClr val="EFB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5779" autoAdjust="0"/>
  </p:normalViewPr>
  <p:slideViewPr>
    <p:cSldViewPr>
      <p:cViewPr varScale="1">
        <p:scale>
          <a:sx n="86" d="100"/>
          <a:sy n="86" d="100"/>
        </p:scale>
        <p:origin x="141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1" name="Picture 57" descr="FN0350601-IMG04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13" t="9605" b="3653"/>
          <a:stretch/>
        </p:blipFill>
        <p:spPr bwMode="auto">
          <a:xfrm>
            <a:off x="-1" y="2396401"/>
            <a:ext cx="5992602" cy="446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103898699" y="115557304"/>
            <a:chExt cx="12885728" cy="10124496"/>
          </a:xfrm>
        </p:grpSpPr>
        <p:sp>
          <p:nvSpPr>
            <p:cNvPr id="1028" name="Freeform 5"/>
            <p:cNvSpPr>
              <a:spLocks/>
            </p:cNvSpPr>
            <p:nvPr/>
          </p:nvSpPr>
          <p:spPr bwMode="auto">
            <a:xfrm>
              <a:off x="111267388" y="115557304"/>
              <a:ext cx="5517038" cy="2595041"/>
            </a:xfrm>
            <a:custGeom>
              <a:avLst/>
              <a:gdLst>
                <a:gd name="T0" fmla="*/ 949 w 1723"/>
                <a:gd name="T1" fmla="*/ 0 h 812"/>
                <a:gd name="T2" fmla="*/ 0 w 1723"/>
                <a:gd name="T3" fmla="*/ 487 h 812"/>
                <a:gd name="T4" fmla="*/ 1483 w 1723"/>
                <a:gd name="T5" fmla="*/ 812 h 812"/>
                <a:gd name="T6" fmla="*/ 1723 w 1723"/>
                <a:gd name="T7" fmla="*/ 804 h 812"/>
                <a:gd name="T8" fmla="*/ 1723 w 1723"/>
                <a:gd name="T9" fmla="*/ 0 h 812"/>
                <a:gd name="T10" fmla="*/ 949 w 1723"/>
                <a:gd name="T11" fmla="*/ 0 h 812"/>
                <a:gd name="connsiteX0" fmla="*/ 5447 w 10000"/>
                <a:gd name="connsiteY0" fmla="*/ 0 h 10000"/>
                <a:gd name="connsiteX1" fmla="*/ 0 w 10000"/>
                <a:gd name="connsiteY1" fmla="*/ 5998 h 10000"/>
                <a:gd name="connsiteX2" fmla="*/ 8607 w 10000"/>
                <a:gd name="connsiteY2" fmla="*/ 10000 h 10000"/>
                <a:gd name="connsiteX3" fmla="*/ 10000 w 10000"/>
                <a:gd name="connsiteY3" fmla="*/ 9901 h 10000"/>
                <a:gd name="connsiteX4" fmla="*/ 10000 w 10000"/>
                <a:gd name="connsiteY4" fmla="*/ 0 h 10000"/>
                <a:gd name="connsiteX5" fmla="*/ 5447 w 10000"/>
                <a:gd name="connsiteY5" fmla="*/ 0 h 10000"/>
                <a:gd name="connsiteX0" fmla="*/ 5447 w 10000"/>
                <a:gd name="connsiteY0" fmla="*/ 0 h 10000"/>
                <a:gd name="connsiteX1" fmla="*/ 0 w 10000"/>
                <a:gd name="connsiteY1" fmla="*/ 5998 h 10000"/>
                <a:gd name="connsiteX2" fmla="*/ 8607 w 10000"/>
                <a:gd name="connsiteY2" fmla="*/ 10000 h 10000"/>
                <a:gd name="connsiteX3" fmla="*/ 10000 w 10000"/>
                <a:gd name="connsiteY3" fmla="*/ 9901 h 10000"/>
                <a:gd name="connsiteX4" fmla="*/ 10000 w 10000"/>
                <a:gd name="connsiteY4" fmla="*/ 0 h 10000"/>
                <a:gd name="connsiteX5" fmla="*/ 5447 w 10000"/>
                <a:gd name="connsiteY5" fmla="*/ 0 h 10000"/>
                <a:gd name="connsiteX0" fmla="*/ 5447 w 10000"/>
                <a:gd name="connsiteY0" fmla="*/ 0 h 10000"/>
                <a:gd name="connsiteX1" fmla="*/ 0 w 10000"/>
                <a:gd name="connsiteY1" fmla="*/ 5998 h 10000"/>
                <a:gd name="connsiteX2" fmla="*/ 8607 w 10000"/>
                <a:gd name="connsiteY2" fmla="*/ 10000 h 10000"/>
                <a:gd name="connsiteX3" fmla="*/ 10000 w 10000"/>
                <a:gd name="connsiteY3" fmla="*/ 9901 h 10000"/>
                <a:gd name="connsiteX4" fmla="*/ 10000 w 10000"/>
                <a:gd name="connsiteY4" fmla="*/ 0 h 10000"/>
                <a:gd name="connsiteX5" fmla="*/ 5447 w 10000"/>
                <a:gd name="connsiteY5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000">
                  <a:moveTo>
                    <a:pt x="5447" y="0"/>
                  </a:moveTo>
                  <a:cubicBezTo>
                    <a:pt x="3427" y="1773"/>
                    <a:pt x="1718" y="4106"/>
                    <a:pt x="0" y="5998"/>
                  </a:cubicBezTo>
                  <a:cubicBezTo>
                    <a:pt x="2618" y="8571"/>
                    <a:pt x="5531" y="10000"/>
                    <a:pt x="8607" y="10000"/>
                  </a:cubicBezTo>
                  <a:cubicBezTo>
                    <a:pt x="9077" y="10000"/>
                    <a:pt x="9541" y="9963"/>
                    <a:pt x="10000" y="9901"/>
                  </a:cubicBezTo>
                  <a:lnTo>
                    <a:pt x="10000" y="0"/>
                  </a:lnTo>
                  <a:lnTo>
                    <a:pt x="5447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Freeform 6"/>
            <p:cNvSpPr>
              <a:spLocks/>
            </p:cNvSpPr>
            <p:nvPr/>
          </p:nvSpPr>
          <p:spPr bwMode="auto">
            <a:xfrm>
              <a:off x="108813939" y="115557304"/>
              <a:ext cx="5496888" cy="1570392"/>
            </a:xfrm>
            <a:custGeom>
              <a:avLst/>
              <a:gdLst>
                <a:gd name="T0" fmla="*/ 1720 w 1720"/>
                <a:gd name="T1" fmla="*/ 0 h 487"/>
                <a:gd name="T2" fmla="*/ 0 w 1720"/>
                <a:gd name="T3" fmla="*/ 0 h 487"/>
                <a:gd name="T4" fmla="*/ 771 w 1720"/>
                <a:gd name="T5" fmla="*/ 487 h 487"/>
                <a:gd name="T6" fmla="*/ 1720 w 1720"/>
                <a:gd name="T7" fmla="*/ 0 h 487"/>
                <a:gd name="connsiteX0" fmla="*/ 10000 w 10000"/>
                <a:gd name="connsiteY0" fmla="*/ 0 h 10090"/>
                <a:gd name="connsiteX1" fmla="*/ 0 w 10000"/>
                <a:gd name="connsiteY1" fmla="*/ 0 h 10090"/>
                <a:gd name="connsiteX2" fmla="*/ 4483 w 10000"/>
                <a:gd name="connsiteY2" fmla="*/ 10090 h 10090"/>
                <a:gd name="connsiteX3" fmla="*/ 10000 w 10000"/>
                <a:gd name="connsiteY3" fmla="*/ 0 h 10090"/>
                <a:gd name="connsiteX0" fmla="*/ 10000 w 10000"/>
                <a:gd name="connsiteY0" fmla="*/ 0 h 10090"/>
                <a:gd name="connsiteX1" fmla="*/ 0 w 10000"/>
                <a:gd name="connsiteY1" fmla="*/ 0 h 10090"/>
                <a:gd name="connsiteX2" fmla="*/ 4520 w 10000"/>
                <a:gd name="connsiteY2" fmla="*/ 10090 h 10090"/>
                <a:gd name="connsiteX3" fmla="*/ 10000 w 10000"/>
                <a:gd name="connsiteY3" fmla="*/ 0 h 10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10090">
                  <a:moveTo>
                    <a:pt x="10000" y="0"/>
                  </a:moveTo>
                  <a:lnTo>
                    <a:pt x="0" y="0"/>
                  </a:lnTo>
                  <a:cubicBezTo>
                    <a:pt x="1355" y="3984"/>
                    <a:pt x="2897" y="7441"/>
                    <a:pt x="4520" y="10090"/>
                  </a:cubicBezTo>
                  <a:cubicBezTo>
                    <a:pt x="6252" y="6846"/>
                    <a:pt x="7977" y="2957"/>
                    <a:pt x="1000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Freeform 7"/>
            <p:cNvSpPr>
              <a:spLocks/>
            </p:cNvSpPr>
            <p:nvPr/>
          </p:nvSpPr>
          <p:spPr bwMode="auto">
            <a:xfrm>
              <a:off x="103898699" y="115557304"/>
              <a:ext cx="11732021" cy="7206674"/>
            </a:xfrm>
            <a:custGeom>
              <a:avLst/>
              <a:gdLst>
                <a:gd name="T0" fmla="*/ 1635 w 3671"/>
                <a:gd name="T1" fmla="*/ 1243 h 2255"/>
                <a:gd name="T2" fmla="*/ 2594 w 3671"/>
                <a:gd name="T3" fmla="*/ 2255 h 2255"/>
                <a:gd name="T4" fmla="*/ 2639 w 3671"/>
                <a:gd name="T5" fmla="*/ 2227 h 2255"/>
                <a:gd name="T6" fmla="*/ 2652 w 3671"/>
                <a:gd name="T7" fmla="*/ 2219 h 2255"/>
                <a:gd name="T8" fmla="*/ 2686 w 3671"/>
                <a:gd name="T9" fmla="*/ 2197 h 2255"/>
                <a:gd name="T10" fmla="*/ 2698 w 3671"/>
                <a:gd name="T11" fmla="*/ 2190 h 2255"/>
                <a:gd name="T12" fmla="*/ 2742 w 3671"/>
                <a:gd name="T13" fmla="*/ 2161 h 2255"/>
                <a:gd name="T14" fmla="*/ 2748 w 3671"/>
                <a:gd name="T15" fmla="*/ 2157 h 2255"/>
                <a:gd name="T16" fmla="*/ 2787 w 3671"/>
                <a:gd name="T17" fmla="*/ 2131 h 2255"/>
                <a:gd name="T18" fmla="*/ 2798 w 3671"/>
                <a:gd name="T19" fmla="*/ 2123 h 2255"/>
                <a:gd name="T20" fmla="*/ 2836 w 3671"/>
                <a:gd name="T21" fmla="*/ 2098 h 2255"/>
                <a:gd name="T22" fmla="*/ 2843 w 3671"/>
                <a:gd name="T23" fmla="*/ 2093 h 2255"/>
                <a:gd name="T24" fmla="*/ 2888 w 3671"/>
                <a:gd name="T25" fmla="*/ 2062 h 2255"/>
                <a:gd name="T26" fmla="*/ 2894 w 3671"/>
                <a:gd name="T27" fmla="*/ 2057 h 2255"/>
                <a:gd name="T28" fmla="*/ 2932 w 3671"/>
                <a:gd name="T29" fmla="*/ 2030 h 2255"/>
                <a:gd name="T30" fmla="*/ 2942 w 3671"/>
                <a:gd name="T31" fmla="*/ 2023 h 2255"/>
                <a:gd name="T32" fmla="*/ 2985 w 3671"/>
                <a:gd name="T33" fmla="*/ 1992 h 2255"/>
                <a:gd name="T34" fmla="*/ 2985 w 3671"/>
                <a:gd name="T35" fmla="*/ 1992 h 2255"/>
                <a:gd name="T36" fmla="*/ 3028 w 3671"/>
                <a:gd name="T37" fmla="*/ 1960 h 2255"/>
                <a:gd name="T38" fmla="*/ 3036 w 3671"/>
                <a:gd name="T39" fmla="*/ 1954 h 2255"/>
                <a:gd name="T40" fmla="*/ 3071 w 3671"/>
                <a:gd name="T41" fmla="*/ 1928 h 2255"/>
                <a:gd name="T42" fmla="*/ 3080 w 3671"/>
                <a:gd name="T43" fmla="*/ 1921 h 2255"/>
                <a:gd name="T44" fmla="*/ 3118 w 3671"/>
                <a:gd name="T45" fmla="*/ 1892 h 2255"/>
                <a:gd name="T46" fmla="*/ 3122 w 3671"/>
                <a:gd name="T47" fmla="*/ 1889 h 2255"/>
                <a:gd name="T48" fmla="*/ 3164 w 3671"/>
                <a:gd name="T49" fmla="*/ 1856 h 2255"/>
                <a:gd name="T50" fmla="*/ 3170 w 3671"/>
                <a:gd name="T51" fmla="*/ 1850 h 2255"/>
                <a:gd name="T52" fmla="*/ 3204 w 3671"/>
                <a:gd name="T53" fmla="*/ 1823 h 2255"/>
                <a:gd name="T54" fmla="*/ 3214 w 3671"/>
                <a:gd name="T55" fmla="*/ 1815 h 2255"/>
                <a:gd name="T56" fmla="*/ 3248 w 3671"/>
                <a:gd name="T57" fmla="*/ 1787 h 2255"/>
                <a:gd name="T58" fmla="*/ 3255 w 3671"/>
                <a:gd name="T59" fmla="*/ 1781 h 2255"/>
                <a:gd name="T60" fmla="*/ 3295 w 3671"/>
                <a:gd name="T61" fmla="*/ 1747 h 2255"/>
                <a:gd name="T62" fmla="*/ 3301 w 3671"/>
                <a:gd name="T63" fmla="*/ 1742 h 2255"/>
                <a:gd name="T64" fmla="*/ 3335 w 3671"/>
                <a:gd name="T65" fmla="*/ 1714 h 2255"/>
                <a:gd name="T66" fmla="*/ 3345 w 3671"/>
                <a:gd name="T67" fmla="*/ 1704 h 2255"/>
                <a:gd name="T68" fmla="*/ 3376 w 3671"/>
                <a:gd name="T69" fmla="*/ 1678 h 2255"/>
                <a:gd name="T70" fmla="*/ 3385 w 3671"/>
                <a:gd name="T71" fmla="*/ 1670 h 2255"/>
                <a:gd name="T72" fmla="*/ 3424 w 3671"/>
                <a:gd name="T73" fmla="*/ 1635 h 2255"/>
                <a:gd name="T74" fmla="*/ 3429 w 3671"/>
                <a:gd name="T75" fmla="*/ 1631 h 2255"/>
                <a:gd name="T76" fmla="*/ 3462 w 3671"/>
                <a:gd name="T77" fmla="*/ 1601 h 2255"/>
                <a:gd name="T78" fmla="*/ 3473 w 3671"/>
                <a:gd name="T79" fmla="*/ 1591 h 2255"/>
                <a:gd name="T80" fmla="*/ 3501 w 3671"/>
                <a:gd name="T81" fmla="*/ 1564 h 2255"/>
                <a:gd name="T82" fmla="*/ 3512 w 3671"/>
                <a:gd name="T83" fmla="*/ 1555 h 2255"/>
                <a:gd name="T84" fmla="*/ 3549 w 3671"/>
                <a:gd name="T85" fmla="*/ 1519 h 2255"/>
                <a:gd name="T86" fmla="*/ 3553 w 3671"/>
                <a:gd name="T87" fmla="*/ 1516 h 2255"/>
                <a:gd name="T88" fmla="*/ 3586 w 3671"/>
                <a:gd name="T89" fmla="*/ 1484 h 2255"/>
                <a:gd name="T90" fmla="*/ 3597 w 3671"/>
                <a:gd name="T91" fmla="*/ 1473 h 2255"/>
                <a:gd name="T92" fmla="*/ 3624 w 3671"/>
                <a:gd name="T93" fmla="*/ 1447 h 2255"/>
                <a:gd name="T94" fmla="*/ 3634 w 3671"/>
                <a:gd name="T95" fmla="*/ 1436 h 2255"/>
                <a:gd name="T96" fmla="*/ 3671 w 3671"/>
                <a:gd name="T97" fmla="*/ 1400 h 2255"/>
                <a:gd name="T98" fmla="*/ 1961 w 3671"/>
                <a:gd name="T99" fmla="*/ 653 h 2255"/>
                <a:gd name="T100" fmla="*/ 1336 w 3671"/>
                <a:gd name="T101" fmla="*/ 0 h 2255"/>
                <a:gd name="T102" fmla="*/ 0 w 3671"/>
                <a:gd name="T103" fmla="*/ 0 h 2255"/>
                <a:gd name="T104" fmla="*/ 0 w 3671"/>
                <a:gd name="T105" fmla="*/ 1391 h 2255"/>
                <a:gd name="T106" fmla="*/ 1635 w 3671"/>
                <a:gd name="T107" fmla="*/ 1243 h 2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71" h="2255">
                  <a:moveTo>
                    <a:pt x="1635" y="1243"/>
                  </a:moveTo>
                  <a:cubicBezTo>
                    <a:pt x="1912" y="1618"/>
                    <a:pt x="2234" y="1958"/>
                    <a:pt x="2594" y="2255"/>
                  </a:cubicBezTo>
                  <a:cubicBezTo>
                    <a:pt x="2609" y="2245"/>
                    <a:pt x="2624" y="2236"/>
                    <a:pt x="2639" y="2227"/>
                  </a:cubicBezTo>
                  <a:cubicBezTo>
                    <a:pt x="2643" y="2224"/>
                    <a:pt x="2647" y="2221"/>
                    <a:pt x="2652" y="2219"/>
                  </a:cubicBezTo>
                  <a:cubicBezTo>
                    <a:pt x="2663" y="2212"/>
                    <a:pt x="2675" y="2204"/>
                    <a:pt x="2686" y="2197"/>
                  </a:cubicBezTo>
                  <a:cubicBezTo>
                    <a:pt x="2690" y="2194"/>
                    <a:pt x="2694" y="2192"/>
                    <a:pt x="2698" y="2190"/>
                  </a:cubicBezTo>
                  <a:cubicBezTo>
                    <a:pt x="2713" y="2180"/>
                    <a:pt x="2727" y="2170"/>
                    <a:pt x="2742" y="2161"/>
                  </a:cubicBezTo>
                  <a:cubicBezTo>
                    <a:pt x="2744" y="2159"/>
                    <a:pt x="2746" y="2158"/>
                    <a:pt x="2748" y="2157"/>
                  </a:cubicBezTo>
                  <a:cubicBezTo>
                    <a:pt x="2761" y="2148"/>
                    <a:pt x="2774" y="2140"/>
                    <a:pt x="2787" y="2131"/>
                  </a:cubicBezTo>
                  <a:cubicBezTo>
                    <a:pt x="2791" y="2128"/>
                    <a:pt x="2795" y="2126"/>
                    <a:pt x="2798" y="2123"/>
                  </a:cubicBezTo>
                  <a:cubicBezTo>
                    <a:pt x="2811" y="2115"/>
                    <a:pt x="2824" y="2106"/>
                    <a:pt x="2836" y="2098"/>
                  </a:cubicBezTo>
                  <a:cubicBezTo>
                    <a:pt x="2838" y="2096"/>
                    <a:pt x="2841" y="2095"/>
                    <a:pt x="2843" y="2093"/>
                  </a:cubicBezTo>
                  <a:cubicBezTo>
                    <a:pt x="2858" y="2083"/>
                    <a:pt x="2873" y="2072"/>
                    <a:pt x="2888" y="2062"/>
                  </a:cubicBezTo>
                  <a:cubicBezTo>
                    <a:pt x="2890" y="2060"/>
                    <a:pt x="2892" y="2059"/>
                    <a:pt x="2894" y="2057"/>
                  </a:cubicBezTo>
                  <a:cubicBezTo>
                    <a:pt x="2907" y="2048"/>
                    <a:pt x="2920" y="2039"/>
                    <a:pt x="2932" y="2030"/>
                  </a:cubicBezTo>
                  <a:cubicBezTo>
                    <a:pt x="2935" y="2028"/>
                    <a:pt x="2939" y="2026"/>
                    <a:pt x="2942" y="2023"/>
                  </a:cubicBezTo>
                  <a:cubicBezTo>
                    <a:pt x="2956" y="2013"/>
                    <a:pt x="2971" y="2003"/>
                    <a:pt x="2985" y="1992"/>
                  </a:cubicBezTo>
                  <a:cubicBezTo>
                    <a:pt x="2985" y="1992"/>
                    <a:pt x="2985" y="1992"/>
                    <a:pt x="2985" y="1992"/>
                  </a:cubicBezTo>
                  <a:cubicBezTo>
                    <a:pt x="3000" y="1981"/>
                    <a:pt x="3014" y="1971"/>
                    <a:pt x="3028" y="1960"/>
                  </a:cubicBezTo>
                  <a:cubicBezTo>
                    <a:pt x="3031" y="1958"/>
                    <a:pt x="3033" y="1956"/>
                    <a:pt x="3036" y="1954"/>
                  </a:cubicBezTo>
                  <a:cubicBezTo>
                    <a:pt x="3047" y="1946"/>
                    <a:pt x="3059" y="1937"/>
                    <a:pt x="3071" y="1928"/>
                  </a:cubicBezTo>
                  <a:cubicBezTo>
                    <a:pt x="3074" y="1926"/>
                    <a:pt x="3077" y="1923"/>
                    <a:pt x="3080" y="1921"/>
                  </a:cubicBezTo>
                  <a:cubicBezTo>
                    <a:pt x="3093" y="1911"/>
                    <a:pt x="3105" y="1901"/>
                    <a:pt x="3118" y="1892"/>
                  </a:cubicBezTo>
                  <a:cubicBezTo>
                    <a:pt x="3119" y="1891"/>
                    <a:pt x="3120" y="1890"/>
                    <a:pt x="3122" y="1889"/>
                  </a:cubicBezTo>
                  <a:cubicBezTo>
                    <a:pt x="3136" y="1878"/>
                    <a:pt x="3150" y="1867"/>
                    <a:pt x="3164" y="1856"/>
                  </a:cubicBezTo>
                  <a:cubicBezTo>
                    <a:pt x="3166" y="1854"/>
                    <a:pt x="3168" y="1852"/>
                    <a:pt x="3170" y="1850"/>
                  </a:cubicBezTo>
                  <a:cubicBezTo>
                    <a:pt x="3182" y="1841"/>
                    <a:pt x="3193" y="1832"/>
                    <a:pt x="3204" y="1823"/>
                  </a:cubicBezTo>
                  <a:cubicBezTo>
                    <a:pt x="3208" y="1820"/>
                    <a:pt x="3211" y="1817"/>
                    <a:pt x="3214" y="1815"/>
                  </a:cubicBezTo>
                  <a:cubicBezTo>
                    <a:pt x="3226" y="1805"/>
                    <a:pt x="3237" y="1796"/>
                    <a:pt x="3248" y="1787"/>
                  </a:cubicBezTo>
                  <a:cubicBezTo>
                    <a:pt x="3251" y="1785"/>
                    <a:pt x="3253" y="1783"/>
                    <a:pt x="3255" y="1781"/>
                  </a:cubicBezTo>
                  <a:cubicBezTo>
                    <a:pt x="3268" y="1770"/>
                    <a:pt x="3282" y="1759"/>
                    <a:pt x="3295" y="1747"/>
                  </a:cubicBezTo>
                  <a:cubicBezTo>
                    <a:pt x="3297" y="1746"/>
                    <a:pt x="3299" y="1744"/>
                    <a:pt x="3301" y="1742"/>
                  </a:cubicBezTo>
                  <a:cubicBezTo>
                    <a:pt x="3313" y="1733"/>
                    <a:pt x="3324" y="1723"/>
                    <a:pt x="3335" y="1714"/>
                  </a:cubicBezTo>
                  <a:cubicBezTo>
                    <a:pt x="3338" y="1711"/>
                    <a:pt x="3342" y="1708"/>
                    <a:pt x="3345" y="1704"/>
                  </a:cubicBezTo>
                  <a:cubicBezTo>
                    <a:pt x="3356" y="1696"/>
                    <a:pt x="3366" y="1687"/>
                    <a:pt x="3376" y="1678"/>
                  </a:cubicBezTo>
                  <a:cubicBezTo>
                    <a:pt x="3379" y="1675"/>
                    <a:pt x="3382" y="1672"/>
                    <a:pt x="3385" y="1670"/>
                  </a:cubicBezTo>
                  <a:cubicBezTo>
                    <a:pt x="3398" y="1658"/>
                    <a:pt x="3411" y="1647"/>
                    <a:pt x="3424" y="1635"/>
                  </a:cubicBezTo>
                  <a:cubicBezTo>
                    <a:pt x="3426" y="1634"/>
                    <a:pt x="3427" y="1632"/>
                    <a:pt x="3429" y="1631"/>
                  </a:cubicBezTo>
                  <a:cubicBezTo>
                    <a:pt x="3440" y="1621"/>
                    <a:pt x="3451" y="1611"/>
                    <a:pt x="3462" y="1601"/>
                  </a:cubicBezTo>
                  <a:cubicBezTo>
                    <a:pt x="3466" y="1597"/>
                    <a:pt x="3469" y="1594"/>
                    <a:pt x="3473" y="1591"/>
                  </a:cubicBezTo>
                  <a:cubicBezTo>
                    <a:pt x="3483" y="1582"/>
                    <a:pt x="3492" y="1573"/>
                    <a:pt x="3501" y="1564"/>
                  </a:cubicBezTo>
                  <a:cubicBezTo>
                    <a:pt x="3505" y="1561"/>
                    <a:pt x="3508" y="1558"/>
                    <a:pt x="3512" y="1555"/>
                  </a:cubicBezTo>
                  <a:cubicBezTo>
                    <a:pt x="3524" y="1543"/>
                    <a:pt x="3536" y="1531"/>
                    <a:pt x="3549" y="1519"/>
                  </a:cubicBezTo>
                  <a:cubicBezTo>
                    <a:pt x="3550" y="1518"/>
                    <a:pt x="3551" y="1517"/>
                    <a:pt x="3553" y="1516"/>
                  </a:cubicBezTo>
                  <a:cubicBezTo>
                    <a:pt x="3564" y="1505"/>
                    <a:pt x="3575" y="1495"/>
                    <a:pt x="3586" y="1484"/>
                  </a:cubicBezTo>
                  <a:cubicBezTo>
                    <a:pt x="3589" y="1480"/>
                    <a:pt x="3593" y="1477"/>
                    <a:pt x="3597" y="1473"/>
                  </a:cubicBezTo>
                  <a:cubicBezTo>
                    <a:pt x="3606" y="1464"/>
                    <a:pt x="3615" y="1456"/>
                    <a:pt x="3624" y="1447"/>
                  </a:cubicBezTo>
                  <a:cubicBezTo>
                    <a:pt x="3627" y="1443"/>
                    <a:pt x="3631" y="1440"/>
                    <a:pt x="3634" y="1436"/>
                  </a:cubicBezTo>
                  <a:cubicBezTo>
                    <a:pt x="3647" y="1424"/>
                    <a:pt x="3659" y="1412"/>
                    <a:pt x="3671" y="1400"/>
                  </a:cubicBezTo>
                  <a:cubicBezTo>
                    <a:pt x="3029" y="1307"/>
                    <a:pt x="2443" y="1042"/>
                    <a:pt x="1961" y="653"/>
                  </a:cubicBezTo>
                  <a:cubicBezTo>
                    <a:pt x="1726" y="463"/>
                    <a:pt x="1516" y="243"/>
                    <a:pt x="133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91"/>
                    <a:pt x="0" y="1391"/>
                    <a:pt x="0" y="1391"/>
                  </a:cubicBezTo>
                  <a:cubicBezTo>
                    <a:pt x="336" y="1416"/>
                    <a:pt x="1019" y="1434"/>
                    <a:pt x="1635" y="124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9"/>
            <p:cNvSpPr>
              <a:spLocks/>
            </p:cNvSpPr>
            <p:nvPr/>
          </p:nvSpPr>
          <p:spPr bwMode="auto">
            <a:xfrm>
              <a:off x="110712283" y="117596265"/>
              <a:ext cx="6072144" cy="2112466"/>
            </a:xfrm>
            <a:custGeom>
              <a:avLst/>
              <a:gdLst>
                <a:gd name="T0" fmla="*/ 500 w 1900"/>
                <a:gd name="T1" fmla="*/ 263 h 661"/>
                <a:gd name="T2" fmla="*/ 244 w 1900"/>
                <a:gd name="T3" fmla="*/ 143 h 661"/>
                <a:gd name="T4" fmla="*/ 120 w 1900"/>
                <a:gd name="T5" fmla="*/ 75 h 661"/>
                <a:gd name="T6" fmla="*/ 0 w 1900"/>
                <a:gd name="T7" fmla="*/ 0 h 661"/>
                <a:gd name="T8" fmla="*/ 116 w 1900"/>
                <a:gd name="T9" fmla="*/ 82 h 661"/>
                <a:gd name="T10" fmla="*/ 236 w 1900"/>
                <a:gd name="T11" fmla="*/ 157 h 661"/>
                <a:gd name="T12" fmla="*/ 487 w 1900"/>
                <a:gd name="T13" fmla="*/ 292 h 661"/>
                <a:gd name="T14" fmla="*/ 1018 w 1900"/>
                <a:gd name="T15" fmla="*/ 501 h 661"/>
                <a:gd name="T16" fmla="*/ 1577 w 1900"/>
                <a:gd name="T17" fmla="*/ 628 h 661"/>
                <a:gd name="T18" fmla="*/ 1900 w 1900"/>
                <a:gd name="T19" fmla="*/ 661 h 661"/>
                <a:gd name="T20" fmla="*/ 1900 w 1900"/>
                <a:gd name="T21" fmla="*/ 548 h 661"/>
                <a:gd name="T22" fmla="*/ 1035 w 1900"/>
                <a:gd name="T23" fmla="*/ 440 h 661"/>
                <a:gd name="T24" fmla="*/ 500 w 1900"/>
                <a:gd name="T25" fmla="*/ 263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00" h="661">
                  <a:moveTo>
                    <a:pt x="500" y="263"/>
                  </a:moveTo>
                  <a:cubicBezTo>
                    <a:pt x="413" y="227"/>
                    <a:pt x="328" y="187"/>
                    <a:pt x="244" y="143"/>
                  </a:cubicBezTo>
                  <a:cubicBezTo>
                    <a:pt x="202" y="122"/>
                    <a:pt x="161" y="99"/>
                    <a:pt x="120" y="75"/>
                  </a:cubicBezTo>
                  <a:cubicBezTo>
                    <a:pt x="79" y="51"/>
                    <a:pt x="39" y="27"/>
                    <a:pt x="0" y="0"/>
                  </a:cubicBezTo>
                  <a:cubicBezTo>
                    <a:pt x="37" y="29"/>
                    <a:pt x="76" y="56"/>
                    <a:pt x="116" y="82"/>
                  </a:cubicBezTo>
                  <a:cubicBezTo>
                    <a:pt x="155" y="108"/>
                    <a:pt x="195" y="133"/>
                    <a:pt x="236" y="157"/>
                  </a:cubicBezTo>
                  <a:cubicBezTo>
                    <a:pt x="318" y="205"/>
                    <a:pt x="402" y="250"/>
                    <a:pt x="487" y="292"/>
                  </a:cubicBezTo>
                  <a:cubicBezTo>
                    <a:pt x="658" y="375"/>
                    <a:pt x="836" y="445"/>
                    <a:pt x="1018" y="501"/>
                  </a:cubicBezTo>
                  <a:cubicBezTo>
                    <a:pt x="1201" y="557"/>
                    <a:pt x="1388" y="600"/>
                    <a:pt x="1577" y="628"/>
                  </a:cubicBezTo>
                  <a:cubicBezTo>
                    <a:pt x="1684" y="643"/>
                    <a:pt x="1792" y="654"/>
                    <a:pt x="1900" y="661"/>
                  </a:cubicBezTo>
                  <a:cubicBezTo>
                    <a:pt x="1900" y="548"/>
                    <a:pt x="1900" y="548"/>
                    <a:pt x="1900" y="548"/>
                  </a:cubicBezTo>
                  <a:cubicBezTo>
                    <a:pt x="1610" y="547"/>
                    <a:pt x="1319" y="510"/>
                    <a:pt x="1035" y="440"/>
                  </a:cubicBezTo>
                  <a:cubicBezTo>
                    <a:pt x="853" y="395"/>
                    <a:pt x="674" y="336"/>
                    <a:pt x="500" y="26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10"/>
            <p:cNvSpPr>
              <a:spLocks/>
            </p:cNvSpPr>
            <p:nvPr/>
          </p:nvSpPr>
          <p:spPr bwMode="auto">
            <a:xfrm>
              <a:off x="109456308" y="116500083"/>
              <a:ext cx="7328119" cy="2428857"/>
            </a:xfrm>
            <a:custGeom>
              <a:avLst/>
              <a:gdLst>
                <a:gd name="T0" fmla="*/ 1956 w 2293"/>
                <a:gd name="T1" fmla="*/ 651 h 760"/>
                <a:gd name="T2" fmla="*/ 1270 w 2293"/>
                <a:gd name="T3" fmla="*/ 557 h 760"/>
                <a:gd name="T4" fmla="*/ 610 w 2293"/>
                <a:gd name="T5" fmla="*/ 340 h 760"/>
                <a:gd name="T6" fmla="*/ 296 w 2293"/>
                <a:gd name="T7" fmla="*/ 187 h 760"/>
                <a:gd name="T8" fmla="*/ 145 w 2293"/>
                <a:gd name="T9" fmla="*/ 98 h 760"/>
                <a:gd name="T10" fmla="*/ 0 w 2293"/>
                <a:gd name="T11" fmla="*/ 0 h 760"/>
                <a:gd name="T12" fmla="*/ 141 w 2293"/>
                <a:gd name="T13" fmla="*/ 105 h 760"/>
                <a:gd name="T14" fmla="*/ 288 w 2293"/>
                <a:gd name="T15" fmla="*/ 200 h 760"/>
                <a:gd name="T16" fmla="*/ 596 w 2293"/>
                <a:gd name="T17" fmla="*/ 369 h 760"/>
                <a:gd name="T18" fmla="*/ 1255 w 2293"/>
                <a:gd name="T19" fmla="*/ 619 h 760"/>
                <a:gd name="T20" fmla="*/ 1950 w 2293"/>
                <a:gd name="T21" fmla="*/ 745 h 760"/>
                <a:gd name="T22" fmla="*/ 2293 w 2293"/>
                <a:gd name="T23" fmla="*/ 759 h 760"/>
                <a:gd name="T24" fmla="*/ 2293 w 2293"/>
                <a:gd name="T25" fmla="*/ 649 h 760"/>
                <a:gd name="T26" fmla="*/ 1956 w 2293"/>
                <a:gd name="T27" fmla="*/ 651 h 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93" h="760">
                  <a:moveTo>
                    <a:pt x="1956" y="651"/>
                  </a:moveTo>
                  <a:cubicBezTo>
                    <a:pt x="1726" y="641"/>
                    <a:pt x="1496" y="610"/>
                    <a:pt x="1270" y="557"/>
                  </a:cubicBezTo>
                  <a:cubicBezTo>
                    <a:pt x="1045" y="505"/>
                    <a:pt x="823" y="432"/>
                    <a:pt x="610" y="340"/>
                  </a:cubicBezTo>
                  <a:cubicBezTo>
                    <a:pt x="503" y="294"/>
                    <a:pt x="398" y="243"/>
                    <a:pt x="296" y="187"/>
                  </a:cubicBezTo>
                  <a:cubicBezTo>
                    <a:pt x="245" y="159"/>
                    <a:pt x="195" y="129"/>
                    <a:pt x="145" y="98"/>
                  </a:cubicBezTo>
                  <a:cubicBezTo>
                    <a:pt x="96" y="67"/>
                    <a:pt x="47" y="35"/>
                    <a:pt x="0" y="0"/>
                  </a:cubicBezTo>
                  <a:cubicBezTo>
                    <a:pt x="45" y="37"/>
                    <a:pt x="93" y="72"/>
                    <a:pt x="141" y="105"/>
                  </a:cubicBezTo>
                  <a:cubicBezTo>
                    <a:pt x="189" y="138"/>
                    <a:pt x="238" y="170"/>
                    <a:pt x="288" y="200"/>
                  </a:cubicBezTo>
                  <a:cubicBezTo>
                    <a:pt x="388" y="261"/>
                    <a:pt x="491" y="317"/>
                    <a:pt x="596" y="369"/>
                  </a:cubicBezTo>
                  <a:cubicBezTo>
                    <a:pt x="807" y="471"/>
                    <a:pt x="1028" y="555"/>
                    <a:pt x="1255" y="619"/>
                  </a:cubicBezTo>
                  <a:cubicBezTo>
                    <a:pt x="1481" y="682"/>
                    <a:pt x="1715" y="725"/>
                    <a:pt x="1950" y="745"/>
                  </a:cubicBezTo>
                  <a:cubicBezTo>
                    <a:pt x="2064" y="755"/>
                    <a:pt x="2178" y="760"/>
                    <a:pt x="2293" y="759"/>
                  </a:cubicBezTo>
                  <a:cubicBezTo>
                    <a:pt x="2293" y="649"/>
                    <a:pt x="2293" y="649"/>
                    <a:pt x="2293" y="649"/>
                  </a:cubicBezTo>
                  <a:cubicBezTo>
                    <a:pt x="2181" y="655"/>
                    <a:pt x="2069" y="655"/>
                    <a:pt x="1956" y="65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Freeform 11"/>
            <p:cNvSpPr>
              <a:spLocks/>
            </p:cNvSpPr>
            <p:nvPr/>
          </p:nvSpPr>
          <p:spPr bwMode="auto">
            <a:xfrm>
              <a:off x="103898699" y="120031513"/>
              <a:ext cx="12885728" cy="5650287"/>
            </a:xfrm>
            <a:custGeom>
              <a:avLst/>
              <a:gdLst>
                <a:gd name="T0" fmla="*/ 3634 w 4032"/>
                <a:gd name="T1" fmla="*/ 36 h 1768"/>
                <a:gd name="T2" fmla="*/ 3624 w 4032"/>
                <a:gd name="T3" fmla="*/ 47 h 1768"/>
                <a:gd name="T4" fmla="*/ 3597 w 4032"/>
                <a:gd name="T5" fmla="*/ 73 h 1768"/>
                <a:gd name="T6" fmla="*/ 3586 w 4032"/>
                <a:gd name="T7" fmla="*/ 84 h 1768"/>
                <a:gd name="T8" fmla="*/ 3553 w 4032"/>
                <a:gd name="T9" fmla="*/ 116 h 1768"/>
                <a:gd name="T10" fmla="*/ 3549 w 4032"/>
                <a:gd name="T11" fmla="*/ 119 h 1768"/>
                <a:gd name="T12" fmla="*/ 3512 w 4032"/>
                <a:gd name="T13" fmla="*/ 155 h 1768"/>
                <a:gd name="T14" fmla="*/ 3501 w 4032"/>
                <a:gd name="T15" fmla="*/ 164 h 1768"/>
                <a:gd name="T16" fmla="*/ 3473 w 4032"/>
                <a:gd name="T17" fmla="*/ 191 h 1768"/>
                <a:gd name="T18" fmla="*/ 3462 w 4032"/>
                <a:gd name="T19" fmla="*/ 201 h 1768"/>
                <a:gd name="T20" fmla="*/ 3429 w 4032"/>
                <a:gd name="T21" fmla="*/ 231 h 1768"/>
                <a:gd name="T22" fmla="*/ 3424 w 4032"/>
                <a:gd name="T23" fmla="*/ 235 h 1768"/>
                <a:gd name="T24" fmla="*/ 3385 w 4032"/>
                <a:gd name="T25" fmla="*/ 270 h 1768"/>
                <a:gd name="T26" fmla="*/ 3376 w 4032"/>
                <a:gd name="T27" fmla="*/ 278 h 1768"/>
                <a:gd name="T28" fmla="*/ 3345 w 4032"/>
                <a:gd name="T29" fmla="*/ 304 h 1768"/>
                <a:gd name="T30" fmla="*/ 3335 w 4032"/>
                <a:gd name="T31" fmla="*/ 314 h 1768"/>
                <a:gd name="T32" fmla="*/ 3301 w 4032"/>
                <a:gd name="T33" fmla="*/ 342 h 1768"/>
                <a:gd name="T34" fmla="*/ 3295 w 4032"/>
                <a:gd name="T35" fmla="*/ 347 h 1768"/>
                <a:gd name="T36" fmla="*/ 3255 w 4032"/>
                <a:gd name="T37" fmla="*/ 381 h 1768"/>
                <a:gd name="T38" fmla="*/ 3248 w 4032"/>
                <a:gd name="T39" fmla="*/ 387 h 1768"/>
                <a:gd name="T40" fmla="*/ 3214 w 4032"/>
                <a:gd name="T41" fmla="*/ 415 h 1768"/>
                <a:gd name="T42" fmla="*/ 3204 w 4032"/>
                <a:gd name="T43" fmla="*/ 423 h 1768"/>
                <a:gd name="T44" fmla="*/ 3170 w 4032"/>
                <a:gd name="T45" fmla="*/ 450 h 1768"/>
                <a:gd name="T46" fmla="*/ 3164 w 4032"/>
                <a:gd name="T47" fmla="*/ 456 h 1768"/>
                <a:gd name="T48" fmla="*/ 3122 w 4032"/>
                <a:gd name="T49" fmla="*/ 489 h 1768"/>
                <a:gd name="T50" fmla="*/ 3118 w 4032"/>
                <a:gd name="T51" fmla="*/ 492 h 1768"/>
                <a:gd name="T52" fmla="*/ 3080 w 4032"/>
                <a:gd name="T53" fmla="*/ 521 h 1768"/>
                <a:gd name="T54" fmla="*/ 3071 w 4032"/>
                <a:gd name="T55" fmla="*/ 528 h 1768"/>
                <a:gd name="T56" fmla="*/ 3036 w 4032"/>
                <a:gd name="T57" fmla="*/ 554 h 1768"/>
                <a:gd name="T58" fmla="*/ 3028 w 4032"/>
                <a:gd name="T59" fmla="*/ 560 h 1768"/>
                <a:gd name="T60" fmla="*/ 2985 w 4032"/>
                <a:gd name="T61" fmla="*/ 592 h 1768"/>
                <a:gd name="T62" fmla="*/ 2985 w 4032"/>
                <a:gd name="T63" fmla="*/ 592 h 1768"/>
                <a:gd name="T64" fmla="*/ 2985 w 4032"/>
                <a:gd name="T65" fmla="*/ 592 h 1768"/>
                <a:gd name="T66" fmla="*/ 2942 w 4032"/>
                <a:gd name="T67" fmla="*/ 623 h 1768"/>
                <a:gd name="T68" fmla="*/ 2932 w 4032"/>
                <a:gd name="T69" fmla="*/ 630 h 1768"/>
                <a:gd name="T70" fmla="*/ 2894 w 4032"/>
                <a:gd name="T71" fmla="*/ 657 h 1768"/>
                <a:gd name="T72" fmla="*/ 2888 w 4032"/>
                <a:gd name="T73" fmla="*/ 662 h 1768"/>
                <a:gd name="T74" fmla="*/ 2843 w 4032"/>
                <a:gd name="T75" fmla="*/ 693 h 1768"/>
                <a:gd name="T76" fmla="*/ 2836 w 4032"/>
                <a:gd name="T77" fmla="*/ 698 h 1768"/>
                <a:gd name="T78" fmla="*/ 2798 w 4032"/>
                <a:gd name="T79" fmla="*/ 723 h 1768"/>
                <a:gd name="T80" fmla="*/ 2787 w 4032"/>
                <a:gd name="T81" fmla="*/ 731 h 1768"/>
                <a:gd name="T82" fmla="*/ 2748 w 4032"/>
                <a:gd name="T83" fmla="*/ 757 h 1768"/>
                <a:gd name="T84" fmla="*/ 2742 w 4032"/>
                <a:gd name="T85" fmla="*/ 761 h 1768"/>
                <a:gd name="T86" fmla="*/ 2698 w 4032"/>
                <a:gd name="T87" fmla="*/ 790 h 1768"/>
                <a:gd name="T88" fmla="*/ 2686 w 4032"/>
                <a:gd name="T89" fmla="*/ 797 h 1768"/>
                <a:gd name="T90" fmla="*/ 2652 w 4032"/>
                <a:gd name="T91" fmla="*/ 819 h 1768"/>
                <a:gd name="T92" fmla="*/ 2639 w 4032"/>
                <a:gd name="T93" fmla="*/ 827 h 1768"/>
                <a:gd name="T94" fmla="*/ 2594 w 4032"/>
                <a:gd name="T95" fmla="*/ 855 h 1768"/>
                <a:gd name="T96" fmla="*/ 0 w 4032"/>
                <a:gd name="T97" fmla="*/ 1674 h 1768"/>
                <a:gd name="T98" fmla="*/ 0 w 4032"/>
                <a:gd name="T99" fmla="*/ 1768 h 1768"/>
                <a:gd name="T100" fmla="*/ 4032 w 4032"/>
                <a:gd name="T101" fmla="*/ 1768 h 1768"/>
                <a:gd name="T102" fmla="*/ 4032 w 4032"/>
                <a:gd name="T103" fmla="*/ 33 h 1768"/>
                <a:gd name="T104" fmla="*/ 3671 w 4032"/>
                <a:gd name="T105" fmla="*/ 0 h 1768"/>
                <a:gd name="T106" fmla="*/ 3634 w 4032"/>
                <a:gd name="T107" fmla="*/ 36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032" h="1768">
                  <a:moveTo>
                    <a:pt x="3634" y="36"/>
                  </a:moveTo>
                  <a:cubicBezTo>
                    <a:pt x="3631" y="40"/>
                    <a:pt x="3627" y="43"/>
                    <a:pt x="3624" y="47"/>
                  </a:cubicBezTo>
                  <a:cubicBezTo>
                    <a:pt x="3615" y="56"/>
                    <a:pt x="3606" y="64"/>
                    <a:pt x="3597" y="73"/>
                  </a:cubicBezTo>
                  <a:cubicBezTo>
                    <a:pt x="3593" y="77"/>
                    <a:pt x="3589" y="80"/>
                    <a:pt x="3586" y="84"/>
                  </a:cubicBezTo>
                  <a:cubicBezTo>
                    <a:pt x="3575" y="95"/>
                    <a:pt x="3564" y="105"/>
                    <a:pt x="3553" y="116"/>
                  </a:cubicBezTo>
                  <a:cubicBezTo>
                    <a:pt x="3551" y="117"/>
                    <a:pt x="3550" y="118"/>
                    <a:pt x="3549" y="119"/>
                  </a:cubicBezTo>
                  <a:cubicBezTo>
                    <a:pt x="3536" y="131"/>
                    <a:pt x="3524" y="143"/>
                    <a:pt x="3512" y="155"/>
                  </a:cubicBezTo>
                  <a:cubicBezTo>
                    <a:pt x="3508" y="158"/>
                    <a:pt x="3505" y="161"/>
                    <a:pt x="3501" y="164"/>
                  </a:cubicBezTo>
                  <a:cubicBezTo>
                    <a:pt x="3492" y="173"/>
                    <a:pt x="3483" y="182"/>
                    <a:pt x="3473" y="191"/>
                  </a:cubicBezTo>
                  <a:cubicBezTo>
                    <a:pt x="3469" y="194"/>
                    <a:pt x="3466" y="197"/>
                    <a:pt x="3462" y="201"/>
                  </a:cubicBezTo>
                  <a:cubicBezTo>
                    <a:pt x="3451" y="211"/>
                    <a:pt x="3440" y="221"/>
                    <a:pt x="3429" y="231"/>
                  </a:cubicBezTo>
                  <a:cubicBezTo>
                    <a:pt x="3427" y="232"/>
                    <a:pt x="3426" y="234"/>
                    <a:pt x="3424" y="235"/>
                  </a:cubicBezTo>
                  <a:cubicBezTo>
                    <a:pt x="3411" y="247"/>
                    <a:pt x="3398" y="258"/>
                    <a:pt x="3385" y="270"/>
                  </a:cubicBezTo>
                  <a:cubicBezTo>
                    <a:pt x="3382" y="272"/>
                    <a:pt x="3379" y="275"/>
                    <a:pt x="3376" y="278"/>
                  </a:cubicBezTo>
                  <a:cubicBezTo>
                    <a:pt x="3366" y="287"/>
                    <a:pt x="3356" y="296"/>
                    <a:pt x="3345" y="304"/>
                  </a:cubicBezTo>
                  <a:cubicBezTo>
                    <a:pt x="3342" y="308"/>
                    <a:pt x="3338" y="311"/>
                    <a:pt x="3335" y="314"/>
                  </a:cubicBezTo>
                  <a:cubicBezTo>
                    <a:pt x="3324" y="323"/>
                    <a:pt x="3313" y="333"/>
                    <a:pt x="3301" y="342"/>
                  </a:cubicBezTo>
                  <a:cubicBezTo>
                    <a:pt x="3299" y="344"/>
                    <a:pt x="3297" y="346"/>
                    <a:pt x="3295" y="347"/>
                  </a:cubicBezTo>
                  <a:cubicBezTo>
                    <a:pt x="3282" y="359"/>
                    <a:pt x="3268" y="370"/>
                    <a:pt x="3255" y="381"/>
                  </a:cubicBezTo>
                  <a:cubicBezTo>
                    <a:pt x="3253" y="383"/>
                    <a:pt x="3251" y="385"/>
                    <a:pt x="3248" y="387"/>
                  </a:cubicBezTo>
                  <a:cubicBezTo>
                    <a:pt x="3237" y="396"/>
                    <a:pt x="3226" y="405"/>
                    <a:pt x="3214" y="415"/>
                  </a:cubicBezTo>
                  <a:cubicBezTo>
                    <a:pt x="3211" y="417"/>
                    <a:pt x="3208" y="420"/>
                    <a:pt x="3204" y="423"/>
                  </a:cubicBezTo>
                  <a:cubicBezTo>
                    <a:pt x="3193" y="432"/>
                    <a:pt x="3182" y="441"/>
                    <a:pt x="3170" y="450"/>
                  </a:cubicBezTo>
                  <a:cubicBezTo>
                    <a:pt x="3168" y="452"/>
                    <a:pt x="3166" y="454"/>
                    <a:pt x="3164" y="456"/>
                  </a:cubicBezTo>
                  <a:cubicBezTo>
                    <a:pt x="3150" y="467"/>
                    <a:pt x="3136" y="478"/>
                    <a:pt x="3122" y="489"/>
                  </a:cubicBezTo>
                  <a:cubicBezTo>
                    <a:pt x="3120" y="490"/>
                    <a:pt x="3119" y="491"/>
                    <a:pt x="3118" y="492"/>
                  </a:cubicBezTo>
                  <a:cubicBezTo>
                    <a:pt x="3105" y="501"/>
                    <a:pt x="3093" y="511"/>
                    <a:pt x="3080" y="521"/>
                  </a:cubicBezTo>
                  <a:cubicBezTo>
                    <a:pt x="3077" y="523"/>
                    <a:pt x="3074" y="526"/>
                    <a:pt x="3071" y="528"/>
                  </a:cubicBezTo>
                  <a:cubicBezTo>
                    <a:pt x="3059" y="537"/>
                    <a:pt x="3047" y="546"/>
                    <a:pt x="3036" y="554"/>
                  </a:cubicBezTo>
                  <a:cubicBezTo>
                    <a:pt x="3033" y="556"/>
                    <a:pt x="3031" y="558"/>
                    <a:pt x="3028" y="560"/>
                  </a:cubicBezTo>
                  <a:cubicBezTo>
                    <a:pt x="3014" y="571"/>
                    <a:pt x="3000" y="581"/>
                    <a:pt x="2985" y="592"/>
                  </a:cubicBezTo>
                  <a:cubicBezTo>
                    <a:pt x="2985" y="592"/>
                    <a:pt x="2985" y="592"/>
                    <a:pt x="2985" y="592"/>
                  </a:cubicBezTo>
                  <a:cubicBezTo>
                    <a:pt x="2985" y="592"/>
                    <a:pt x="2985" y="592"/>
                    <a:pt x="2985" y="592"/>
                  </a:cubicBezTo>
                  <a:cubicBezTo>
                    <a:pt x="2971" y="603"/>
                    <a:pt x="2956" y="613"/>
                    <a:pt x="2942" y="623"/>
                  </a:cubicBezTo>
                  <a:cubicBezTo>
                    <a:pt x="2939" y="626"/>
                    <a:pt x="2935" y="628"/>
                    <a:pt x="2932" y="630"/>
                  </a:cubicBezTo>
                  <a:cubicBezTo>
                    <a:pt x="2920" y="639"/>
                    <a:pt x="2907" y="648"/>
                    <a:pt x="2894" y="657"/>
                  </a:cubicBezTo>
                  <a:cubicBezTo>
                    <a:pt x="2892" y="659"/>
                    <a:pt x="2890" y="660"/>
                    <a:pt x="2888" y="662"/>
                  </a:cubicBezTo>
                  <a:cubicBezTo>
                    <a:pt x="2873" y="672"/>
                    <a:pt x="2858" y="683"/>
                    <a:pt x="2843" y="693"/>
                  </a:cubicBezTo>
                  <a:cubicBezTo>
                    <a:pt x="2841" y="695"/>
                    <a:pt x="2838" y="696"/>
                    <a:pt x="2836" y="698"/>
                  </a:cubicBezTo>
                  <a:cubicBezTo>
                    <a:pt x="2824" y="706"/>
                    <a:pt x="2811" y="715"/>
                    <a:pt x="2798" y="723"/>
                  </a:cubicBezTo>
                  <a:cubicBezTo>
                    <a:pt x="2795" y="726"/>
                    <a:pt x="2791" y="728"/>
                    <a:pt x="2787" y="731"/>
                  </a:cubicBezTo>
                  <a:cubicBezTo>
                    <a:pt x="2774" y="740"/>
                    <a:pt x="2761" y="748"/>
                    <a:pt x="2748" y="757"/>
                  </a:cubicBezTo>
                  <a:cubicBezTo>
                    <a:pt x="2746" y="758"/>
                    <a:pt x="2744" y="759"/>
                    <a:pt x="2742" y="761"/>
                  </a:cubicBezTo>
                  <a:cubicBezTo>
                    <a:pt x="2727" y="770"/>
                    <a:pt x="2713" y="780"/>
                    <a:pt x="2698" y="790"/>
                  </a:cubicBezTo>
                  <a:cubicBezTo>
                    <a:pt x="2694" y="792"/>
                    <a:pt x="2690" y="794"/>
                    <a:pt x="2686" y="797"/>
                  </a:cubicBezTo>
                  <a:cubicBezTo>
                    <a:pt x="2675" y="804"/>
                    <a:pt x="2663" y="812"/>
                    <a:pt x="2652" y="819"/>
                  </a:cubicBezTo>
                  <a:cubicBezTo>
                    <a:pt x="2647" y="821"/>
                    <a:pt x="2643" y="824"/>
                    <a:pt x="2639" y="827"/>
                  </a:cubicBezTo>
                  <a:cubicBezTo>
                    <a:pt x="2624" y="836"/>
                    <a:pt x="2609" y="845"/>
                    <a:pt x="2594" y="855"/>
                  </a:cubicBezTo>
                  <a:cubicBezTo>
                    <a:pt x="1830" y="1323"/>
                    <a:pt x="947" y="1614"/>
                    <a:pt x="0" y="1674"/>
                  </a:cubicBezTo>
                  <a:cubicBezTo>
                    <a:pt x="0" y="1768"/>
                    <a:pt x="0" y="1768"/>
                    <a:pt x="0" y="1768"/>
                  </a:cubicBezTo>
                  <a:cubicBezTo>
                    <a:pt x="4032" y="1768"/>
                    <a:pt x="4032" y="1768"/>
                    <a:pt x="4032" y="1768"/>
                  </a:cubicBezTo>
                  <a:cubicBezTo>
                    <a:pt x="4032" y="33"/>
                    <a:pt x="4032" y="33"/>
                    <a:pt x="4032" y="33"/>
                  </a:cubicBezTo>
                  <a:cubicBezTo>
                    <a:pt x="3910" y="28"/>
                    <a:pt x="3789" y="17"/>
                    <a:pt x="3671" y="0"/>
                  </a:cubicBezTo>
                  <a:cubicBezTo>
                    <a:pt x="3659" y="12"/>
                    <a:pt x="3647" y="24"/>
                    <a:pt x="3634" y="36"/>
                  </a:cubicBezTo>
                  <a:close/>
                </a:path>
              </a:pathLst>
            </a:custGeom>
            <a:solidFill>
              <a:srgbClr val="FFFF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Freeform 12"/>
            <p:cNvSpPr>
              <a:spLocks/>
            </p:cNvSpPr>
            <p:nvPr/>
          </p:nvSpPr>
          <p:spPr bwMode="auto">
            <a:xfrm>
              <a:off x="106899616" y="115557304"/>
              <a:ext cx="3266174" cy="2595041"/>
            </a:xfrm>
            <a:custGeom>
              <a:avLst/>
              <a:gdLst>
                <a:gd name="T0" fmla="*/ 1022 w 1022"/>
                <a:gd name="T1" fmla="*/ 653 h 812"/>
                <a:gd name="T2" fmla="*/ 397 w 1022"/>
                <a:gd name="T3" fmla="*/ 0 h 812"/>
                <a:gd name="T4" fmla="*/ 0 w 1022"/>
                <a:gd name="T5" fmla="*/ 0 h 812"/>
                <a:gd name="T6" fmla="*/ 406 w 1022"/>
                <a:gd name="T7" fmla="*/ 812 h 812"/>
                <a:gd name="T8" fmla="*/ 1022 w 1022"/>
                <a:gd name="T9" fmla="*/ 653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2" h="812">
                  <a:moveTo>
                    <a:pt x="1022" y="653"/>
                  </a:moveTo>
                  <a:cubicBezTo>
                    <a:pt x="787" y="463"/>
                    <a:pt x="577" y="243"/>
                    <a:pt x="39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4" y="283"/>
                    <a:pt x="250" y="554"/>
                    <a:pt x="406" y="812"/>
                  </a:cubicBezTo>
                  <a:cubicBezTo>
                    <a:pt x="624" y="795"/>
                    <a:pt x="826" y="735"/>
                    <a:pt x="1022" y="65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Freeform 13"/>
            <p:cNvSpPr>
              <a:spLocks/>
            </p:cNvSpPr>
            <p:nvPr/>
          </p:nvSpPr>
          <p:spPr bwMode="auto">
            <a:xfrm>
              <a:off x="112182381" y="119868524"/>
              <a:ext cx="4602046" cy="5813276"/>
            </a:xfrm>
            <a:custGeom>
              <a:avLst/>
              <a:gdLst>
                <a:gd name="T0" fmla="*/ 1440 w 1440"/>
                <a:gd name="T1" fmla="*/ 0 h 1819"/>
                <a:gd name="T2" fmla="*/ 1079 w 1440"/>
                <a:gd name="T3" fmla="*/ 51 h 1819"/>
                <a:gd name="T4" fmla="*/ 1043 w 1440"/>
                <a:gd name="T5" fmla="*/ 87 h 1819"/>
                <a:gd name="T6" fmla="*/ 1042 w 1440"/>
                <a:gd name="T7" fmla="*/ 87 h 1819"/>
                <a:gd name="T8" fmla="*/ 1032 w 1440"/>
                <a:gd name="T9" fmla="*/ 98 h 1819"/>
                <a:gd name="T10" fmla="*/ 1042 w 1440"/>
                <a:gd name="T11" fmla="*/ 87 h 1819"/>
                <a:gd name="T12" fmla="*/ 1043 w 1440"/>
                <a:gd name="T13" fmla="*/ 87 h 1819"/>
                <a:gd name="T14" fmla="*/ 0 w 1440"/>
                <a:gd name="T15" fmla="*/ 907 h 1819"/>
                <a:gd name="T16" fmla="*/ 1349 w 1440"/>
                <a:gd name="T17" fmla="*/ 1819 h 1819"/>
                <a:gd name="T18" fmla="*/ 1440 w 1440"/>
                <a:gd name="T19" fmla="*/ 1819 h 1819"/>
                <a:gd name="T20" fmla="*/ 1440 w 1440"/>
                <a:gd name="T21" fmla="*/ 0 h 1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40" h="1819">
                  <a:moveTo>
                    <a:pt x="1440" y="0"/>
                  </a:moveTo>
                  <a:cubicBezTo>
                    <a:pt x="1320" y="0"/>
                    <a:pt x="1207" y="17"/>
                    <a:pt x="1079" y="51"/>
                  </a:cubicBezTo>
                  <a:cubicBezTo>
                    <a:pt x="1067" y="63"/>
                    <a:pt x="1055" y="75"/>
                    <a:pt x="1043" y="87"/>
                  </a:cubicBezTo>
                  <a:cubicBezTo>
                    <a:pt x="1043" y="87"/>
                    <a:pt x="1043" y="87"/>
                    <a:pt x="1042" y="87"/>
                  </a:cubicBezTo>
                  <a:cubicBezTo>
                    <a:pt x="1039" y="91"/>
                    <a:pt x="1035" y="94"/>
                    <a:pt x="1032" y="98"/>
                  </a:cubicBezTo>
                  <a:cubicBezTo>
                    <a:pt x="1035" y="94"/>
                    <a:pt x="1039" y="91"/>
                    <a:pt x="1042" y="87"/>
                  </a:cubicBezTo>
                  <a:cubicBezTo>
                    <a:pt x="1043" y="87"/>
                    <a:pt x="1043" y="87"/>
                    <a:pt x="1043" y="87"/>
                  </a:cubicBezTo>
                  <a:cubicBezTo>
                    <a:pt x="730" y="399"/>
                    <a:pt x="379" y="675"/>
                    <a:pt x="0" y="907"/>
                  </a:cubicBezTo>
                  <a:cubicBezTo>
                    <a:pt x="406" y="1241"/>
                    <a:pt x="860" y="1595"/>
                    <a:pt x="1349" y="1819"/>
                  </a:cubicBezTo>
                  <a:cubicBezTo>
                    <a:pt x="1440" y="1819"/>
                    <a:pt x="1440" y="1819"/>
                    <a:pt x="1440" y="1819"/>
                  </a:cubicBezTo>
                  <a:lnTo>
                    <a:pt x="144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762000"/>
            <a:ext cx="4617806" cy="1169552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Title of the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1899361"/>
            <a:ext cx="4617806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accent3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of the presentation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"/>
          <p:cNvGrpSpPr>
            <a:grpSpLocks/>
          </p:cNvGrpSpPr>
          <p:nvPr userDrawn="1"/>
        </p:nvGrpSpPr>
        <p:grpSpPr bwMode="auto">
          <a:xfrm>
            <a:off x="0" y="-1602"/>
            <a:ext cx="9144000" cy="1560254"/>
            <a:chOff x="106299000" y="105155989"/>
            <a:chExt cx="7772400" cy="2280784"/>
          </a:xfrm>
        </p:grpSpPr>
        <p:sp>
          <p:nvSpPr>
            <p:cNvPr id="26" name="Freeform 3"/>
            <p:cNvSpPr>
              <a:spLocks/>
            </p:cNvSpPr>
            <p:nvPr/>
          </p:nvSpPr>
          <p:spPr bwMode="auto">
            <a:xfrm>
              <a:off x="106299000" y="105538360"/>
              <a:ext cx="4429125" cy="1476378"/>
            </a:xfrm>
            <a:custGeom>
              <a:avLst/>
              <a:gdLst>
                <a:gd name="T0" fmla="*/ 627 w 1395"/>
                <a:gd name="T1" fmla="*/ 379 h 465"/>
                <a:gd name="T2" fmla="*/ 1030 w 1395"/>
                <a:gd name="T3" fmla="*/ 226 h 465"/>
                <a:gd name="T4" fmla="*/ 1218 w 1395"/>
                <a:gd name="T5" fmla="*/ 123 h 465"/>
                <a:gd name="T6" fmla="*/ 1309 w 1395"/>
                <a:gd name="T7" fmla="*/ 64 h 465"/>
                <a:gd name="T8" fmla="*/ 1395 w 1395"/>
                <a:gd name="T9" fmla="*/ 0 h 465"/>
                <a:gd name="T10" fmla="*/ 1306 w 1395"/>
                <a:gd name="T11" fmla="*/ 60 h 465"/>
                <a:gd name="T12" fmla="*/ 1214 w 1395"/>
                <a:gd name="T13" fmla="*/ 114 h 465"/>
                <a:gd name="T14" fmla="*/ 1022 w 1395"/>
                <a:gd name="T15" fmla="*/ 208 h 465"/>
                <a:gd name="T16" fmla="*/ 617 w 1395"/>
                <a:gd name="T17" fmla="*/ 341 h 465"/>
                <a:gd name="T18" fmla="*/ 197 w 1395"/>
                <a:gd name="T19" fmla="*/ 398 h 465"/>
                <a:gd name="T20" fmla="*/ 0 w 1395"/>
                <a:gd name="T21" fmla="*/ 398 h 465"/>
                <a:gd name="T22" fmla="*/ 0 w 1395"/>
                <a:gd name="T23" fmla="*/ 465 h 465"/>
                <a:gd name="T24" fmla="*/ 201 w 1395"/>
                <a:gd name="T25" fmla="*/ 457 h 465"/>
                <a:gd name="T26" fmla="*/ 627 w 1395"/>
                <a:gd name="T27" fmla="*/ 379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95" h="465">
                  <a:moveTo>
                    <a:pt x="627" y="379"/>
                  </a:moveTo>
                  <a:cubicBezTo>
                    <a:pt x="765" y="340"/>
                    <a:pt x="900" y="289"/>
                    <a:pt x="1030" y="226"/>
                  </a:cubicBezTo>
                  <a:cubicBezTo>
                    <a:pt x="1094" y="194"/>
                    <a:pt x="1157" y="160"/>
                    <a:pt x="1218" y="123"/>
                  </a:cubicBezTo>
                  <a:cubicBezTo>
                    <a:pt x="1249" y="104"/>
                    <a:pt x="1279" y="85"/>
                    <a:pt x="1309" y="64"/>
                  </a:cubicBezTo>
                  <a:cubicBezTo>
                    <a:pt x="1338" y="44"/>
                    <a:pt x="1367" y="23"/>
                    <a:pt x="1395" y="0"/>
                  </a:cubicBezTo>
                  <a:cubicBezTo>
                    <a:pt x="1366" y="22"/>
                    <a:pt x="1336" y="41"/>
                    <a:pt x="1306" y="60"/>
                  </a:cubicBezTo>
                  <a:cubicBezTo>
                    <a:pt x="1276" y="79"/>
                    <a:pt x="1245" y="97"/>
                    <a:pt x="1214" y="114"/>
                  </a:cubicBezTo>
                  <a:cubicBezTo>
                    <a:pt x="1151" y="149"/>
                    <a:pt x="1087" y="180"/>
                    <a:pt x="1022" y="208"/>
                  </a:cubicBezTo>
                  <a:cubicBezTo>
                    <a:pt x="891" y="265"/>
                    <a:pt x="755" y="309"/>
                    <a:pt x="617" y="341"/>
                  </a:cubicBezTo>
                  <a:cubicBezTo>
                    <a:pt x="479" y="373"/>
                    <a:pt x="338" y="393"/>
                    <a:pt x="197" y="398"/>
                  </a:cubicBezTo>
                  <a:cubicBezTo>
                    <a:pt x="131" y="401"/>
                    <a:pt x="65" y="401"/>
                    <a:pt x="0" y="398"/>
                  </a:cubicBezTo>
                  <a:cubicBezTo>
                    <a:pt x="0" y="465"/>
                    <a:pt x="0" y="465"/>
                    <a:pt x="0" y="465"/>
                  </a:cubicBezTo>
                  <a:cubicBezTo>
                    <a:pt x="67" y="465"/>
                    <a:pt x="134" y="462"/>
                    <a:pt x="201" y="457"/>
                  </a:cubicBezTo>
                  <a:cubicBezTo>
                    <a:pt x="345" y="444"/>
                    <a:pt x="488" y="418"/>
                    <a:pt x="627" y="379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"/>
            <p:cNvSpPr>
              <a:spLocks/>
            </p:cNvSpPr>
            <p:nvPr/>
          </p:nvSpPr>
          <p:spPr bwMode="auto">
            <a:xfrm>
              <a:off x="106299000" y="106154069"/>
              <a:ext cx="3803649" cy="1282704"/>
            </a:xfrm>
            <a:custGeom>
              <a:avLst/>
              <a:gdLst>
                <a:gd name="T0" fmla="*/ 531 w 1154"/>
                <a:gd name="T1" fmla="*/ 307 h 404"/>
                <a:gd name="T2" fmla="*/ 856 w 1154"/>
                <a:gd name="T3" fmla="*/ 179 h 404"/>
                <a:gd name="T4" fmla="*/ 1010 w 1154"/>
                <a:gd name="T5" fmla="*/ 96 h 404"/>
                <a:gd name="T6" fmla="*/ 1083 w 1154"/>
                <a:gd name="T7" fmla="*/ 50 h 404"/>
                <a:gd name="T8" fmla="*/ 1154 w 1154"/>
                <a:gd name="T9" fmla="*/ 0 h 404"/>
                <a:gd name="T10" fmla="*/ 1081 w 1154"/>
                <a:gd name="T11" fmla="*/ 46 h 404"/>
                <a:gd name="T12" fmla="*/ 1005 w 1154"/>
                <a:gd name="T13" fmla="*/ 88 h 404"/>
                <a:gd name="T14" fmla="*/ 848 w 1154"/>
                <a:gd name="T15" fmla="*/ 161 h 404"/>
                <a:gd name="T16" fmla="*/ 520 w 1154"/>
                <a:gd name="T17" fmla="*/ 270 h 404"/>
                <a:gd name="T18" fmla="*/ 0 w 1154"/>
                <a:gd name="T19" fmla="*/ 336 h 404"/>
                <a:gd name="T20" fmla="*/ 0 w 1154"/>
                <a:gd name="T21" fmla="*/ 404 h 404"/>
                <a:gd name="T22" fmla="*/ 188 w 1154"/>
                <a:gd name="T23" fmla="*/ 384 h 404"/>
                <a:gd name="T24" fmla="*/ 531 w 1154"/>
                <a:gd name="T25" fmla="*/ 307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4" h="404">
                  <a:moveTo>
                    <a:pt x="531" y="307"/>
                  </a:moveTo>
                  <a:cubicBezTo>
                    <a:pt x="642" y="272"/>
                    <a:pt x="751" y="230"/>
                    <a:pt x="856" y="179"/>
                  </a:cubicBezTo>
                  <a:cubicBezTo>
                    <a:pt x="908" y="153"/>
                    <a:pt x="960" y="126"/>
                    <a:pt x="1010" y="96"/>
                  </a:cubicBezTo>
                  <a:cubicBezTo>
                    <a:pt x="1035" y="82"/>
                    <a:pt x="1059" y="66"/>
                    <a:pt x="1083" y="50"/>
                  </a:cubicBezTo>
                  <a:cubicBezTo>
                    <a:pt x="1108" y="34"/>
                    <a:pt x="1132" y="18"/>
                    <a:pt x="1154" y="0"/>
                  </a:cubicBezTo>
                  <a:cubicBezTo>
                    <a:pt x="1131" y="17"/>
                    <a:pt x="1106" y="32"/>
                    <a:pt x="1081" y="46"/>
                  </a:cubicBezTo>
                  <a:cubicBezTo>
                    <a:pt x="1056" y="61"/>
                    <a:pt x="1030" y="75"/>
                    <a:pt x="1005" y="88"/>
                  </a:cubicBezTo>
                  <a:cubicBezTo>
                    <a:pt x="953" y="115"/>
                    <a:pt x="901" y="139"/>
                    <a:pt x="848" y="161"/>
                  </a:cubicBezTo>
                  <a:cubicBezTo>
                    <a:pt x="741" y="206"/>
                    <a:pt x="632" y="242"/>
                    <a:pt x="520" y="270"/>
                  </a:cubicBezTo>
                  <a:cubicBezTo>
                    <a:pt x="350" y="312"/>
                    <a:pt x="175" y="334"/>
                    <a:pt x="0" y="336"/>
                  </a:cubicBezTo>
                  <a:cubicBezTo>
                    <a:pt x="0" y="404"/>
                    <a:pt x="0" y="404"/>
                    <a:pt x="0" y="404"/>
                  </a:cubicBezTo>
                  <a:cubicBezTo>
                    <a:pt x="63" y="400"/>
                    <a:pt x="126" y="394"/>
                    <a:pt x="188" y="384"/>
                  </a:cubicBezTo>
                  <a:cubicBezTo>
                    <a:pt x="304" y="367"/>
                    <a:pt x="419" y="341"/>
                    <a:pt x="531" y="307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"/>
            <p:cNvSpPr>
              <a:spLocks/>
            </p:cNvSpPr>
            <p:nvPr/>
          </p:nvSpPr>
          <p:spPr bwMode="auto">
            <a:xfrm>
              <a:off x="111493300" y="105156000"/>
              <a:ext cx="2578100" cy="1479553"/>
            </a:xfrm>
            <a:custGeom>
              <a:avLst/>
              <a:gdLst>
                <a:gd name="T0" fmla="*/ 228 w 812"/>
                <a:gd name="T1" fmla="*/ 0 h 466"/>
                <a:gd name="T2" fmla="*/ 0 w 812"/>
                <a:gd name="T3" fmla="*/ 447 h 466"/>
                <a:gd name="T4" fmla="*/ 812 w 812"/>
                <a:gd name="T5" fmla="*/ 212 h 466"/>
                <a:gd name="T6" fmla="*/ 812 w 812"/>
                <a:gd name="T7" fmla="*/ 0 h 466"/>
                <a:gd name="T8" fmla="*/ 228 w 812"/>
                <a:gd name="T9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2" h="466">
                  <a:moveTo>
                    <a:pt x="228" y="0"/>
                  </a:moveTo>
                  <a:cubicBezTo>
                    <a:pt x="163" y="155"/>
                    <a:pt x="86" y="305"/>
                    <a:pt x="0" y="447"/>
                  </a:cubicBezTo>
                  <a:cubicBezTo>
                    <a:pt x="230" y="466"/>
                    <a:pt x="489" y="407"/>
                    <a:pt x="812" y="212"/>
                  </a:cubicBezTo>
                  <a:cubicBezTo>
                    <a:pt x="812" y="0"/>
                    <a:pt x="812" y="0"/>
                    <a:pt x="812" y="0"/>
                  </a:cubicBezTo>
                  <a:lnTo>
                    <a:pt x="22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6"/>
            <p:cNvSpPr>
              <a:spLocks/>
            </p:cNvSpPr>
            <p:nvPr/>
          </p:nvSpPr>
          <p:spPr bwMode="auto">
            <a:xfrm>
              <a:off x="110302696" y="105156000"/>
              <a:ext cx="1920875" cy="1419228"/>
            </a:xfrm>
            <a:custGeom>
              <a:avLst/>
              <a:gdLst>
                <a:gd name="T0" fmla="*/ 0 w 605"/>
                <a:gd name="T1" fmla="*/ 350 h 447"/>
                <a:gd name="T2" fmla="*/ 377 w 605"/>
                <a:gd name="T3" fmla="*/ 447 h 447"/>
                <a:gd name="T4" fmla="*/ 605 w 605"/>
                <a:gd name="T5" fmla="*/ 0 h 447"/>
                <a:gd name="T6" fmla="*/ 345 w 605"/>
                <a:gd name="T7" fmla="*/ 0 h 447"/>
                <a:gd name="T8" fmla="*/ 0 w 605"/>
                <a:gd name="T9" fmla="*/ 35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5" h="447">
                  <a:moveTo>
                    <a:pt x="0" y="350"/>
                  </a:moveTo>
                  <a:cubicBezTo>
                    <a:pt x="120" y="401"/>
                    <a:pt x="244" y="437"/>
                    <a:pt x="377" y="447"/>
                  </a:cubicBezTo>
                  <a:cubicBezTo>
                    <a:pt x="463" y="305"/>
                    <a:pt x="540" y="155"/>
                    <a:pt x="605" y="0"/>
                  </a:cubicBezTo>
                  <a:cubicBezTo>
                    <a:pt x="345" y="0"/>
                    <a:pt x="345" y="0"/>
                    <a:pt x="345" y="0"/>
                  </a:cubicBezTo>
                  <a:cubicBezTo>
                    <a:pt x="243" y="129"/>
                    <a:pt x="128" y="247"/>
                    <a:pt x="0" y="35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7"/>
            <p:cNvSpPr>
              <a:spLocks/>
            </p:cNvSpPr>
            <p:nvPr/>
          </p:nvSpPr>
          <p:spPr bwMode="auto">
            <a:xfrm>
              <a:off x="108124605" y="105155989"/>
              <a:ext cx="2790825" cy="787402"/>
            </a:xfrm>
            <a:custGeom>
              <a:avLst/>
              <a:gdLst>
                <a:gd name="T0" fmla="*/ 469 w 879"/>
                <a:gd name="T1" fmla="*/ 248 h 248"/>
                <a:gd name="T2" fmla="*/ 879 w 879"/>
                <a:gd name="T3" fmla="*/ 0 h 248"/>
                <a:gd name="T4" fmla="*/ 0 w 879"/>
                <a:gd name="T5" fmla="*/ 0 h 248"/>
                <a:gd name="T6" fmla="*/ 469 w 879"/>
                <a:gd name="T7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9" h="248">
                  <a:moveTo>
                    <a:pt x="469" y="248"/>
                  </a:moveTo>
                  <a:cubicBezTo>
                    <a:pt x="615" y="181"/>
                    <a:pt x="753" y="97"/>
                    <a:pt x="87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7" y="79"/>
                    <a:pt x="319" y="169"/>
                    <a:pt x="469" y="24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8"/>
            <p:cNvSpPr>
              <a:spLocks/>
            </p:cNvSpPr>
            <p:nvPr/>
          </p:nvSpPr>
          <p:spPr bwMode="auto">
            <a:xfrm>
              <a:off x="106299001" y="105157583"/>
              <a:ext cx="3327422" cy="1413321"/>
            </a:xfrm>
            <a:custGeom>
              <a:avLst/>
              <a:gdLst>
                <a:gd name="T0" fmla="*/ 1046 w 1046"/>
                <a:gd name="T1" fmla="*/ 248 h 448"/>
                <a:gd name="T2" fmla="*/ 577 w 1046"/>
                <a:gd name="T3" fmla="*/ 0 h 448"/>
                <a:gd name="T4" fmla="*/ 0 w 1046"/>
                <a:gd name="T5" fmla="*/ 0 h 448"/>
                <a:gd name="T6" fmla="*/ 0 w 1046"/>
                <a:gd name="T7" fmla="*/ 443 h 448"/>
                <a:gd name="T8" fmla="*/ 137 w 1046"/>
                <a:gd name="T9" fmla="*/ 448 h 448"/>
                <a:gd name="T10" fmla="*/ 1046 w 1046"/>
                <a:gd name="T11" fmla="*/ 2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46" h="448">
                  <a:moveTo>
                    <a:pt x="1046" y="248"/>
                  </a:moveTo>
                  <a:cubicBezTo>
                    <a:pt x="896" y="169"/>
                    <a:pt x="744" y="79"/>
                    <a:pt x="57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43"/>
                    <a:pt x="0" y="443"/>
                    <a:pt x="0" y="443"/>
                  </a:cubicBezTo>
                  <a:cubicBezTo>
                    <a:pt x="45" y="446"/>
                    <a:pt x="91" y="448"/>
                    <a:pt x="137" y="448"/>
                  </a:cubicBezTo>
                  <a:cubicBezTo>
                    <a:pt x="462" y="448"/>
                    <a:pt x="770" y="376"/>
                    <a:pt x="1046" y="24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600200"/>
            <a:ext cx="8229600" cy="67151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4"/>
                </a:solidFill>
              </a:defRPr>
            </a:lvl1pPr>
          </a:lstStyle>
          <a:p>
            <a:r>
              <a:rPr lang="en-US"/>
              <a:t>Content Page with Text and Photo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81313"/>
            <a:ext cx="3048000" cy="3595687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1800">
                <a:solidFill>
                  <a:schemeClr val="tx2"/>
                </a:solidFill>
                <a:latin typeface="+mn-lt"/>
              </a:defRPr>
            </a:lvl1pPr>
            <a:lvl2pPr>
              <a:buFontTx/>
              <a:buNone/>
              <a:defRPr sz="2400">
                <a:solidFill>
                  <a:schemeClr val="bg1"/>
                </a:solidFill>
              </a:defRPr>
            </a:lvl2pPr>
            <a:lvl3pPr>
              <a:buFontTx/>
              <a:buNone/>
              <a:defRPr sz="2000">
                <a:solidFill>
                  <a:schemeClr val="bg1"/>
                </a:solidFill>
              </a:defRPr>
            </a:lvl3pPr>
            <a:lvl4pPr>
              <a:buFontTx/>
              <a:buNone/>
              <a:defRPr sz="1800">
                <a:solidFill>
                  <a:schemeClr val="bg1"/>
                </a:solidFill>
              </a:defRPr>
            </a:lvl4pPr>
            <a:lvl5pPr>
              <a:buFontTx/>
              <a:buNone/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0"/>
          </p:nvPr>
        </p:nvSpPr>
        <p:spPr>
          <a:xfrm>
            <a:off x="3914615" y="2881313"/>
            <a:ext cx="4772185" cy="249026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9" name="Subtitle 2"/>
          <p:cNvSpPr>
            <a:spLocks noGrp="1"/>
          </p:cNvSpPr>
          <p:nvPr>
            <p:ph type="subTitle" idx="11" hasCustomPrompt="1"/>
          </p:nvPr>
        </p:nvSpPr>
        <p:spPr>
          <a:xfrm>
            <a:off x="457200" y="2187315"/>
            <a:ext cx="8229600" cy="447675"/>
          </a:xfrm>
        </p:spPr>
        <p:txBody>
          <a:bodyPr>
            <a:noAutofit/>
          </a:bodyPr>
          <a:lstStyle>
            <a:lvl1pPr marL="0" indent="0" algn="l">
              <a:buNone/>
              <a:defRPr sz="2400" cap="none" baseline="0">
                <a:solidFill>
                  <a:schemeClr val="accent3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content page with text and photo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"/>
          <p:cNvGrpSpPr>
            <a:grpSpLocks/>
          </p:cNvGrpSpPr>
          <p:nvPr userDrawn="1"/>
        </p:nvGrpSpPr>
        <p:grpSpPr bwMode="auto">
          <a:xfrm>
            <a:off x="0" y="-1602"/>
            <a:ext cx="9144000" cy="1560254"/>
            <a:chOff x="106299000" y="105155989"/>
            <a:chExt cx="7772400" cy="2280784"/>
          </a:xfrm>
        </p:grpSpPr>
        <p:sp>
          <p:nvSpPr>
            <p:cNvPr id="28" name="Freeform 3"/>
            <p:cNvSpPr>
              <a:spLocks/>
            </p:cNvSpPr>
            <p:nvPr/>
          </p:nvSpPr>
          <p:spPr bwMode="auto">
            <a:xfrm>
              <a:off x="106299000" y="105538360"/>
              <a:ext cx="4429125" cy="1476378"/>
            </a:xfrm>
            <a:custGeom>
              <a:avLst/>
              <a:gdLst>
                <a:gd name="T0" fmla="*/ 627 w 1395"/>
                <a:gd name="T1" fmla="*/ 379 h 465"/>
                <a:gd name="T2" fmla="*/ 1030 w 1395"/>
                <a:gd name="T3" fmla="*/ 226 h 465"/>
                <a:gd name="T4" fmla="*/ 1218 w 1395"/>
                <a:gd name="T5" fmla="*/ 123 h 465"/>
                <a:gd name="T6" fmla="*/ 1309 w 1395"/>
                <a:gd name="T7" fmla="*/ 64 h 465"/>
                <a:gd name="T8" fmla="*/ 1395 w 1395"/>
                <a:gd name="T9" fmla="*/ 0 h 465"/>
                <a:gd name="T10" fmla="*/ 1306 w 1395"/>
                <a:gd name="T11" fmla="*/ 60 h 465"/>
                <a:gd name="T12" fmla="*/ 1214 w 1395"/>
                <a:gd name="T13" fmla="*/ 114 h 465"/>
                <a:gd name="T14" fmla="*/ 1022 w 1395"/>
                <a:gd name="T15" fmla="*/ 208 h 465"/>
                <a:gd name="T16" fmla="*/ 617 w 1395"/>
                <a:gd name="T17" fmla="*/ 341 h 465"/>
                <a:gd name="T18" fmla="*/ 197 w 1395"/>
                <a:gd name="T19" fmla="*/ 398 h 465"/>
                <a:gd name="T20" fmla="*/ 0 w 1395"/>
                <a:gd name="T21" fmla="*/ 398 h 465"/>
                <a:gd name="T22" fmla="*/ 0 w 1395"/>
                <a:gd name="T23" fmla="*/ 465 h 465"/>
                <a:gd name="T24" fmla="*/ 201 w 1395"/>
                <a:gd name="T25" fmla="*/ 457 h 465"/>
                <a:gd name="T26" fmla="*/ 627 w 1395"/>
                <a:gd name="T27" fmla="*/ 379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95" h="465">
                  <a:moveTo>
                    <a:pt x="627" y="379"/>
                  </a:moveTo>
                  <a:cubicBezTo>
                    <a:pt x="765" y="340"/>
                    <a:pt x="900" y="289"/>
                    <a:pt x="1030" y="226"/>
                  </a:cubicBezTo>
                  <a:cubicBezTo>
                    <a:pt x="1094" y="194"/>
                    <a:pt x="1157" y="160"/>
                    <a:pt x="1218" y="123"/>
                  </a:cubicBezTo>
                  <a:cubicBezTo>
                    <a:pt x="1249" y="104"/>
                    <a:pt x="1279" y="85"/>
                    <a:pt x="1309" y="64"/>
                  </a:cubicBezTo>
                  <a:cubicBezTo>
                    <a:pt x="1338" y="44"/>
                    <a:pt x="1367" y="23"/>
                    <a:pt x="1395" y="0"/>
                  </a:cubicBezTo>
                  <a:cubicBezTo>
                    <a:pt x="1366" y="22"/>
                    <a:pt x="1336" y="41"/>
                    <a:pt x="1306" y="60"/>
                  </a:cubicBezTo>
                  <a:cubicBezTo>
                    <a:pt x="1276" y="79"/>
                    <a:pt x="1245" y="97"/>
                    <a:pt x="1214" y="114"/>
                  </a:cubicBezTo>
                  <a:cubicBezTo>
                    <a:pt x="1151" y="149"/>
                    <a:pt x="1087" y="180"/>
                    <a:pt x="1022" y="208"/>
                  </a:cubicBezTo>
                  <a:cubicBezTo>
                    <a:pt x="891" y="265"/>
                    <a:pt x="755" y="309"/>
                    <a:pt x="617" y="341"/>
                  </a:cubicBezTo>
                  <a:cubicBezTo>
                    <a:pt x="479" y="373"/>
                    <a:pt x="338" y="393"/>
                    <a:pt x="197" y="398"/>
                  </a:cubicBezTo>
                  <a:cubicBezTo>
                    <a:pt x="131" y="401"/>
                    <a:pt x="65" y="401"/>
                    <a:pt x="0" y="398"/>
                  </a:cubicBezTo>
                  <a:cubicBezTo>
                    <a:pt x="0" y="465"/>
                    <a:pt x="0" y="465"/>
                    <a:pt x="0" y="465"/>
                  </a:cubicBezTo>
                  <a:cubicBezTo>
                    <a:pt x="67" y="465"/>
                    <a:pt x="134" y="462"/>
                    <a:pt x="201" y="457"/>
                  </a:cubicBezTo>
                  <a:cubicBezTo>
                    <a:pt x="345" y="444"/>
                    <a:pt x="488" y="418"/>
                    <a:pt x="627" y="379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4"/>
            <p:cNvSpPr>
              <a:spLocks/>
            </p:cNvSpPr>
            <p:nvPr/>
          </p:nvSpPr>
          <p:spPr bwMode="auto">
            <a:xfrm>
              <a:off x="106299000" y="106154069"/>
              <a:ext cx="3803649" cy="1282704"/>
            </a:xfrm>
            <a:custGeom>
              <a:avLst/>
              <a:gdLst>
                <a:gd name="T0" fmla="*/ 531 w 1154"/>
                <a:gd name="T1" fmla="*/ 307 h 404"/>
                <a:gd name="T2" fmla="*/ 856 w 1154"/>
                <a:gd name="T3" fmla="*/ 179 h 404"/>
                <a:gd name="T4" fmla="*/ 1010 w 1154"/>
                <a:gd name="T5" fmla="*/ 96 h 404"/>
                <a:gd name="T6" fmla="*/ 1083 w 1154"/>
                <a:gd name="T7" fmla="*/ 50 h 404"/>
                <a:gd name="T8" fmla="*/ 1154 w 1154"/>
                <a:gd name="T9" fmla="*/ 0 h 404"/>
                <a:gd name="T10" fmla="*/ 1081 w 1154"/>
                <a:gd name="T11" fmla="*/ 46 h 404"/>
                <a:gd name="T12" fmla="*/ 1005 w 1154"/>
                <a:gd name="T13" fmla="*/ 88 h 404"/>
                <a:gd name="T14" fmla="*/ 848 w 1154"/>
                <a:gd name="T15" fmla="*/ 161 h 404"/>
                <a:gd name="T16" fmla="*/ 520 w 1154"/>
                <a:gd name="T17" fmla="*/ 270 h 404"/>
                <a:gd name="T18" fmla="*/ 0 w 1154"/>
                <a:gd name="T19" fmla="*/ 336 h 404"/>
                <a:gd name="T20" fmla="*/ 0 w 1154"/>
                <a:gd name="T21" fmla="*/ 404 h 404"/>
                <a:gd name="T22" fmla="*/ 188 w 1154"/>
                <a:gd name="T23" fmla="*/ 384 h 404"/>
                <a:gd name="T24" fmla="*/ 531 w 1154"/>
                <a:gd name="T25" fmla="*/ 307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4" h="404">
                  <a:moveTo>
                    <a:pt x="531" y="307"/>
                  </a:moveTo>
                  <a:cubicBezTo>
                    <a:pt x="642" y="272"/>
                    <a:pt x="751" y="230"/>
                    <a:pt x="856" y="179"/>
                  </a:cubicBezTo>
                  <a:cubicBezTo>
                    <a:pt x="908" y="153"/>
                    <a:pt x="960" y="126"/>
                    <a:pt x="1010" y="96"/>
                  </a:cubicBezTo>
                  <a:cubicBezTo>
                    <a:pt x="1035" y="82"/>
                    <a:pt x="1059" y="66"/>
                    <a:pt x="1083" y="50"/>
                  </a:cubicBezTo>
                  <a:cubicBezTo>
                    <a:pt x="1108" y="34"/>
                    <a:pt x="1132" y="18"/>
                    <a:pt x="1154" y="0"/>
                  </a:cubicBezTo>
                  <a:cubicBezTo>
                    <a:pt x="1131" y="17"/>
                    <a:pt x="1106" y="32"/>
                    <a:pt x="1081" y="46"/>
                  </a:cubicBezTo>
                  <a:cubicBezTo>
                    <a:pt x="1056" y="61"/>
                    <a:pt x="1030" y="75"/>
                    <a:pt x="1005" y="88"/>
                  </a:cubicBezTo>
                  <a:cubicBezTo>
                    <a:pt x="953" y="115"/>
                    <a:pt x="901" y="139"/>
                    <a:pt x="848" y="161"/>
                  </a:cubicBezTo>
                  <a:cubicBezTo>
                    <a:pt x="741" y="206"/>
                    <a:pt x="632" y="242"/>
                    <a:pt x="520" y="270"/>
                  </a:cubicBezTo>
                  <a:cubicBezTo>
                    <a:pt x="350" y="312"/>
                    <a:pt x="175" y="334"/>
                    <a:pt x="0" y="336"/>
                  </a:cubicBezTo>
                  <a:cubicBezTo>
                    <a:pt x="0" y="404"/>
                    <a:pt x="0" y="404"/>
                    <a:pt x="0" y="404"/>
                  </a:cubicBezTo>
                  <a:cubicBezTo>
                    <a:pt x="63" y="400"/>
                    <a:pt x="126" y="394"/>
                    <a:pt x="188" y="384"/>
                  </a:cubicBezTo>
                  <a:cubicBezTo>
                    <a:pt x="304" y="367"/>
                    <a:pt x="419" y="341"/>
                    <a:pt x="531" y="307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"/>
            <p:cNvSpPr>
              <a:spLocks/>
            </p:cNvSpPr>
            <p:nvPr/>
          </p:nvSpPr>
          <p:spPr bwMode="auto">
            <a:xfrm>
              <a:off x="111493300" y="105156000"/>
              <a:ext cx="2578100" cy="1479553"/>
            </a:xfrm>
            <a:custGeom>
              <a:avLst/>
              <a:gdLst>
                <a:gd name="T0" fmla="*/ 228 w 812"/>
                <a:gd name="T1" fmla="*/ 0 h 466"/>
                <a:gd name="T2" fmla="*/ 0 w 812"/>
                <a:gd name="T3" fmla="*/ 447 h 466"/>
                <a:gd name="T4" fmla="*/ 812 w 812"/>
                <a:gd name="T5" fmla="*/ 212 h 466"/>
                <a:gd name="T6" fmla="*/ 812 w 812"/>
                <a:gd name="T7" fmla="*/ 0 h 466"/>
                <a:gd name="T8" fmla="*/ 228 w 812"/>
                <a:gd name="T9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2" h="466">
                  <a:moveTo>
                    <a:pt x="228" y="0"/>
                  </a:moveTo>
                  <a:cubicBezTo>
                    <a:pt x="163" y="155"/>
                    <a:pt x="86" y="305"/>
                    <a:pt x="0" y="447"/>
                  </a:cubicBezTo>
                  <a:cubicBezTo>
                    <a:pt x="230" y="466"/>
                    <a:pt x="489" y="407"/>
                    <a:pt x="812" y="212"/>
                  </a:cubicBezTo>
                  <a:cubicBezTo>
                    <a:pt x="812" y="0"/>
                    <a:pt x="812" y="0"/>
                    <a:pt x="812" y="0"/>
                  </a:cubicBezTo>
                  <a:lnTo>
                    <a:pt x="22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110302696" y="105156000"/>
              <a:ext cx="1920875" cy="1419228"/>
            </a:xfrm>
            <a:custGeom>
              <a:avLst/>
              <a:gdLst>
                <a:gd name="T0" fmla="*/ 0 w 605"/>
                <a:gd name="T1" fmla="*/ 350 h 447"/>
                <a:gd name="T2" fmla="*/ 377 w 605"/>
                <a:gd name="T3" fmla="*/ 447 h 447"/>
                <a:gd name="T4" fmla="*/ 605 w 605"/>
                <a:gd name="T5" fmla="*/ 0 h 447"/>
                <a:gd name="T6" fmla="*/ 345 w 605"/>
                <a:gd name="T7" fmla="*/ 0 h 447"/>
                <a:gd name="T8" fmla="*/ 0 w 605"/>
                <a:gd name="T9" fmla="*/ 35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5" h="447">
                  <a:moveTo>
                    <a:pt x="0" y="350"/>
                  </a:moveTo>
                  <a:cubicBezTo>
                    <a:pt x="120" y="401"/>
                    <a:pt x="244" y="437"/>
                    <a:pt x="377" y="447"/>
                  </a:cubicBezTo>
                  <a:cubicBezTo>
                    <a:pt x="463" y="305"/>
                    <a:pt x="540" y="155"/>
                    <a:pt x="605" y="0"/>
                  </a:cubicBezTo>
                  <a:cubicBezTo>
                    <a:pt x="345" y="0"/>
                    <a:pt x="345" y="0"/>
                    <a:pt x="345" y="0"/>
                  </a:cubicBezTo>
                  <a:cubicBezTo>
                    <a:pt x="243" y="129"/>
                    <a:pt x="128" y="247"/>
                    <a:pt x="0" y="35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7"/>
            <p:cNvSpPr>
              <a:spLocks/>
            </p:cNvSpPr>
            <p:nvPr/>
          </p:nvSpPr>
          <p:spPr bwMode="auto">
            <a:xfrm>
              <a:off x="108124605" y="105155989"/>
              <a:ext cx="2790825" cy="787402"/>
            </a:xfrm>
            <a:custGeom>
              <a:avLst/>
              <a:gdLst>
                <a:gd name="T0" fmla="*/ 469 w 879"/>
                <a:gd name="T1" fmla="*/ 248 h 248"/>
                <a:gd name="T2" fmla="*/ 879 w 879"/>
                <a:gd name="T3" fmla="*/ 0 h 248"/>
                <a:gd name="T4" fmla="*/ 0 w 879"/>
                <a:gd name="T5" fmla="*/ 0 h 248"/>
                <a:gd name="T6" fmla="*/ 469 w 879"/>
                <a:gd name="T7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9" h="248">
                  <a:moveTo>
                    <a:pt x="469" y="248"/>
                  </a:moveTo>
                  <a:cubicBezTo>
                    <a:pt x="615" y="181"/>
                    <a:pt x="753" y="97"/>
                    <a:pt x="87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7" y="79"/>
                    <a:pt x="319" y="169"/>
                    <a:pt x="469" y="24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8"/>
            <p:cNvSpPr>
              <a:spLocks/>
            </p:cNvSpPr>
            <p:nvPr/>
          </p:nvSpPr>
          <p:spPr bwMode="auto">
            <a:xfrm>
              <a:off x="106299001" y="105157583"/>
              <a:ext cx="3327422" cy="1413321"/>
            </a:xfrm>
            <a:custGeom>
              <a:avLst/>
              <a:gdLst>
                <a:gd name="T0" fmla="*/ 1046 w 1046"/>
                <a:gd name="T1" fmla="*/ 248 h 448"/>
                <a:gd name="T2" fmla="*/ 577 w 1046"/>
                <a:gd name="T3" fmla="*/ 0 h 448"/>
                <a:gd name="T4" fmla="*/ 0 w 1046"/>
                <a:gd name="T5" fmla="*/ 0 h 448"/>
                <a:gd name="T6" fmla="*/ 0 w 1046"/>
                <a:gd name="T7" fmla="*/ 443 h 448"/>
                <a:gd name="T8" fmla="*/ 137 w 1046"/>
                <a:gd name="T9" fmla="*/ 448 h 448"/>
                <a:gd name="T10" fmla="*/ 1046 w 1046"/>
                <a:gd name="T11" fmla="*/ 2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46" h="448">
                  <a:moveTo>
                    <a:pt x="1046" y="248"/>
                  </a:moveTo>
                  <a:cubicBezTo>
                    <a:pt x="896" y="169"/>
                    <a:pt x="744" y="79"/>
                    <a:pt x="57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43"/>
                    <a:pt x="0" y="443"/>
                    <a:pt x="0" y="443"/>
                  </a:cubicBezTo>
                  <a:cubicBezTo>
                    <a:pt x="45" y="446"/>
                    <a:pt x="91" y="448"/>
                    <a:pt x="137" y="448"/>
                  </a:cubicBezTo>
                  <a:cubicBezTo>
                    <a:pt x="462" y="448"/>
                    <a:pt x="770" y="376"/>
                    <a:pt x="1046" y="24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28206"/>
            <a:ext cx="8229600" cy="3751199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600200"/>
            <a:ext cx="8229600" cy="6858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4"/>
                </a:solidFill>
              </a:defRPr>
            </a:lvl1pPr>
          </a:lstStyle>
          <a:p>
            <a:r>
              <a:rPr lang="en-US"/>
              <a:t>Content Page with Text and Table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1" hasCustomPrompt="1"/>
          </p:nvPr>
        </p:nvSpPr>
        <p:spPr>
          <a:xfrm>
            <a:off x="457200" y="2187315"/>
            <a:ext cx="8229600" cy="457200"/>
          </a:xfrm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accent3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content page with text and table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"/>
          <p:cNvGrpSpPr>
            <a:grpSpLocks/>
          </p:cNvGrpSpPr>
          <p:nvPr userDrawn="1"/>
        </p:nvGrpSpPr>
        <p:grpSpPr bwMode="auto">
          <a:xfrm>
            <a:off x="0" y="-1602"/>
            <a:ext cx="9144000" cy="1560254"/>
            <a:chOff x="106299000" y="105155989"/>
            <a:chExt cx="7772400" cy="2280784"/>
          </a:xfrm>
        </p:grpSpPr>
        <p:sp>
          <p:nvSpPr>
            <p:cNvPr id="24" name="Freeform 3"/>
            <p:cNvSpPr>
              <a:spLocks/>
            </p:cNvSpPr>
            <p:nvPr/>
          </p:nvSpPr>
          <p:spPr bwMode="auto">
            <a:xfrm>
              <a:off x="106299000" y="105538360"/>
              <a:ext cx="4429125" cy="1476378"/>
            </a:xfrm>
            <a:custGeom>
              <a:avLst/>
              <a:gdLst>
                <a:gd name="T0" fmla="*/ 627 w 1395"/>
                <a:gd name="T1" fmla="*/ 379 h 465"/>
                <a:gd name="T2" fmla="*/ 1030 w 1395"/>
                <a:gd name="T3" fmla="*/ 226 h 465"/>
                <a:gd name="T4" fmla="*/ 1218 w 1395"/>
                <a:gd name="T5" fmla="*/ 123 h 465"/>
                <a:gd name="T6" fmla="*/ 1309 w 1395"/>
                <a:gd name="T7" fmla="*/ 64 h 465"/>
                <a:gd name="T8" fmla="*/ 1395 w 1395"/>
                <a:gd name="T9" fmla="*/ 0 h 465"/>
                <a:gd name="T10" fmla="*/ 1306 w 1395"/>
                <a:gd name="T11" fmla="*/ 60 h 465"/>
                <a:gd name="T12" fmla="*/ 1214 w 1395"/>
                <a:gd name="T13" fmla="*/ 114 h 465"/>
                <a:gd name="T14" fmla="*/ 1022 w 1395"/>
                <a:gd name="T15" fmla="*/ 208 h 465"/>
                <a:gd name="T16" fmla="*/ 617 w 1395"/>
                <a:gd name="T17" fmla="*/ 341 h 465"/>
                <a:gd name="T18" fmla="*/ 197 w 1395"/>
                <a:gd name="T19" fmla="*/ 398 h 465"/>
                <a:gd name="T20" fmla="*/ 0 w 1395"/>
                <a:gd name="T21" fmla="*/ 398 h 465"/>
                <a:gd name="T22" fmla="*/ 0 w 1395"/>
                <a:gd name="T23" fmla="*/ 465 h 465"/>
                <a:gd name="T24" fmla="*/ 201 w 1395"/>
                <a:gd name="T25" fmla="*/ 457 h 465"/>
                <a:gd name="T26" fmla="*/ 627 w 1395"/>
                <a:gd name="T27" fmla="*/ 379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95" h="465">
                  <a:moveTo>
                    <a:pt x="627" y="379"/>
                  </a:moveTo>
                  <a:cubicBezTo>
                    <a:pt x="765" y="340"/>
                    <a:pt x="900" y="289"/>
                    <a:pt x="1030" y="226"/>
                  </a:cubicBezTo>
                  <a:cubicBezTo>
                    <a:pt x="1094" y="194"/>
                    <a:pt x="1157" y="160"/>
                    <a:pt x="1218" y="123"/>
                  </a:cubicBezTo>
                  <a:cubicBezTo>
                    <a:pt x="1249" y="104"/>
                    <a:pt x="1279" y="85"/>
                    <a:pt x="1309" y="64"/>
                  </a:cubicBezTo>
                  <a:cubicBezTo>
                    <a:pt x="1338" y="44"/>
                    <a:pt x="1367" y="23"/>
                    <a:pt x="1395" y="0"/>
                  </a:cubicBezTo>
                  <a:cubicBezTo>
                    <a:pt x="1366" y="22"/>
                    <a:pt x="1336" y="41"/>
                    <a:pt x="1306" y="60"/>
                  </a:cubicBezTo>
                  <a:cubicBezTo>
                    <a:pt x="1276" y="79"/>
                    <a:pt x="1245" y="97"/>
                    <a:pt x="1214" y="114"/>
                  </a:cubicBezTo>
                  <a:cubicBezTo>
                    <a:pt x="1151" y="149"/>
                    <a:pt x="1087" y="180"/>
                    <a:pt x="1022" y="208"/>
                  </a:cubicBezTo>
                  <a:cubicBezTo>
                    <a:pt x="891" y="265"/>
                    <a:pt x="755" y="309"/>
                    <a:pt x="617" y="341"/>
                  </a:cubicBezTo>
                  <a:cubicBezTo>
                    <a:pt x="479" y="373"/>
                    <a:pt x="338" y="393"/>
                    <a:pt x="197" y="398"/>
                  </a:cubicBezTo>
                  <a:cubicBezTo>
                    <a:pt x="131" y="401"/>
                    <a:pt x="65" y="401"/>
                    <a:pt x="0" y="398"/>
                  </a:cubicBezTo>
                  <a:cubicBezTo>
                    <a:pt x="0" y="465"/>
                    <a:pt x="0" y="465"/>
                    <a:pt x="0" y="465"/>
                  </a:cubicBezTo>
                  <a:cubicBezTo>
                    <a:pt x="67" y="465"/>
                    <a:pt x="134" y="462"/>
                    <a:pt x="201" y="457"/>
                  </a:cubicBezTo>
                  <a:cubicBezTo>
                    <a:pt x="345" y="444"/>
                    <a:pt x="488" y="418"/>
                    <a:pt x="627" y="379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4"/>
            <p:cNvSpPr>
              <a:spLocks/>
            </p:cNvSpPr>
            <p:nvPr/>
          </p:nvSpPr>
          <p:spPr bwMode="auto">
            <a:xfrm>
              <a:off x="106299000" y="106154069"/>
              <a:ext cx="3803649" cy="1282704"/>
            </a:xfrm>
            <a:custGeom>
              <a:avLst/>
              <a:gdLst>
                <a:gd name="T0" fmla="*/ 531 w 1154"/>
                <a:gd name="T1" fmla="*/ 307 h 404"/>
                <a:gd name="T2" fmla="*/ 856 w 1154"/>
                <a:gd name="T3" fmla="*/ 179 h 404"/>
                <a:gd name="T4" fmla="*/ 1010 w 1154"/>
                <a:gd name="T5" fmla="*/ 96 h 404"/>
                <a:gd name="T6" fmla="*/ 1083 w 1154"/>
                <a:gd name="T7" fmla="*/ 50 h 404"/>
                <a:gd name="T8" fmla="*/ 1154 w 1154"/>
                <a:gd name="T9" fmla="*/ 0 h 404"/>
                <a:gd name="T10" fmla="*/ 1081 w 1154"/>
                <a:gd name="T11" fmla="*/ 46 h 404"/>
                <a:gd name="T12" fmla="*/ 1005 w 1154"/>
                <a:gd name="T13" fmla="*/ 88 h 404"/>
                <a:gd name="T14" fmla="*/ 848 w 1154"/>
                <a:gd name="T15" fmla="*/ 161 h 404"/>
                <a:gd name="T16" fmla="*/ 520 w 1154"/>
                <a:gd name="T17" fmla="*/ 270 h 404"/>
                <a:gd name="T18" fmla="*/ 0 w 1154"/>
                <a:gd name="T19" fmla="*/ 336 h 404"/>
                <a:gd name="T20" fmla="*/ 0 w 1154"/>
                <a:gd name="T21" fmla="*/ 404 h 404"/>
                <a:gd name="T22" fmla="*/ 188 w 1154"/>
                <a:gd name="T23" fmla="*/ 384 h 404"/>
                <a:gd name="T24" fmla="*/ 531 w 1154"/>
                <a:gd name="T25" fmla="*/ 307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4" h="404">
                  <a:moveTo>
                    <a:pt x="531" y="307"/>
                  </a:moveTo>
                  <a:cubicBezTo>
                    <a:pt x="642" y="272"/>
                    <a:pt x="751" y="230"/>
                    <a:pt x="856" y="179"/>
                  </a:cubicBezTo>
                  <a:cubicBezTo>
                    <a:pt x="908" y="153"/>
                    <a:pt x="960" y="126"/>
                    <a:pt x="1010" y="96"/>
                  </a:cubicBezTo>
                  <a:cubicBezTo>
                    <a:pt x="1035" y="82"/>
                    <a:pt x="1059" y="66"/>
                    <a:pt x="1083" y="50"/>
                  </a:cubicBezTo>
                  <a:cubicBezTo>
                    <a:pt x="1108" y="34"/>
                    <a:pt x="1132" y="18"/>
                    <a:pt x="1154" y="0"/>
                  </a:cubicBezTo>
                  <a:cubicBezTo>
                    <a:pt x="1131" y="17"/>
                    <a:pt x="1106" y="32"/>
                    <a:pt x="1081" y="46"/>
                  </a:cubicBezTo>
                  <a:cubicBezTo>
                    <a:pt x="1056" y="61"/>
                    <a:pt x="1030" y="75"/>
                    <a:pt x="1005" y="88"/>
                  </a:cubicBezTo>
                  <a:cubicBezTo>
                    <a:pt x="953" y="115"/>
                    <a:pt x="901" y="139"/>
                    <a:pt x="848" y="161"/>
                  </a:cubicBezTo>
                  <a:cubicBezTo>
                    <a:pt x="741" y="206"/>
                    <a:pt x="632" y="242"/>
                    <a:pt x="520" y="270"/>
                  </a:cubicBezTo>
                  <a:cubicBezTo>
                    <a:pt x="350" y="312"/>
                    <a:pt x="175" y="334"/>
                    <a:pt x="0" y="336"/>
                  </a:cubicBezTo>
                  <a:cubicBezTo>
                    <a:pt x="0" y="404"/>
                    <a:pt x="0" y="404"/>
                    <a:pt x="0" y="404"/>
                  </a:cubicBezTo>
                  <a:cubicBezTo>
                    <a:pt x="63" y="400"/>
                    <a:pt x="126" y="394"/>
                    <a:pt x="188" y="384"/>
                  </a:cubicBezTo>
                  <a:cubicBezTo>
                    <a:pt x="304" y="367"/>
                    <a:pt x="419" y="341"/>
                    <a:pt x="531" y="307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5"/>
            <p:cNvSpPr>
              <a:spLocks/>
            </p:cNvSpPr>
            <p:nvPr/>
          </p:nvSpPr>
          <p:spPr bwMode="auto">
            <a:xfrm>
              <a:off x="111493300" y="105156000"/>
              <a:ext cx="2578100" cy="1479553"/>
            </a:xfrm>
            <a:custGeom>
              <a:avLst/>
              <a:gdLst>
                <a:gd name="T0" fmla="*/ 228 w 812"/>
                <a:gd name="T1" fmla="*/ 0 h 466"/>
                <a:gd name="T2" fmla="*/ 0 w 812"/>
                <a:gd name="T3" fmla="*/ 447 h 466"/>
                <a:gd name="T4" fmla="*/ 812 w 812"/>
                <a:gd name="T5" fmla="*/ 212 h 466"/>
                <a:gd name="T6" fmla="*/ 812 w 812"/>
                <a:gd name="T7" fmla="*/ 0 h 466"/>
                <a:gd name="T8" fmla="*/ 228 w 812"/>
                <a:gd name="T9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2" h="466">
                  <a:moveTo>
                    <a:pt x="228" y="0"/>
                  </a:moveTo>
                  <a:cubicBezTo>
                    <a:pt x="163" y="155"/>
                    <a:pt x="86" y="305"/>
                    <a:pt x="0" y="447"/>
                  </a:cubicBezTo>
                  <a:cubicBezTo>
                    <a:pt x="230" y="466"/>
                    <a:pt x="489" y="407"/>
                    <a:pt x="812" y="212"/>
                  </a:cubicBezTo>
                  <a:cubicBezTo>
                    <a:pt x="812" y="0"/>
                    <a:pt x="812" y="0"/>
                    <a:pt x="812" y="0"/>
                  </a:cubicBezTo>
                  <a:lnTo>
                    <a:pt x="22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110302696" y="105156000"/>
              <a:ext cx="1920875" cy="1419228"/>
            </a:xfrm>
            <a:custGeom>
              <a:avLst/>
              <a:gdLst>
                <a:gd name="T0" fmla="*/ 0 w 605"/>
                <a:gd name="T1" fmla="*/ 350 h 447"/>
                <a:gd name="T2" fmla="*/ 377 w 605"/>
                <a:gd name="T3" fmla="*/ 447 h 447"/>
                <a:gd name="T4" fmla="*/ 605 w 605"/>
                <a:gd name="T5" fmla="*/ 0 h 447"/>
                <a:gd name="T6" fmla="*/ 345 w 605"/>
                <a:gd name="T7" fmla="*/ 0 h 447"/>
                <a:gd name="T8" fmla="*/ 0 w 605"/>
                <a:gd name="T9" fmla="*/ 35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5" h="447">
                  <a:moveTo>
                    <a:pt x="0" y="350"/>
                  </a:moveTo>
                  <a:cubicBezTo>
                    <a:pt x="120" y="401"/>
                    <a:pt x="244" y="437"/>
                    <a:pt x="377" y="447"/>
                  </a:cubicBezTo>
                  <a:cubicBezTo>
                    <a:pt x="463" y="305"/>
                    <a:pt x="540" y="155"/>
                    <a:pt x="605" y="0"/>
                  </a:cubicBezTo>
                  <a:cubicBezTo>
                    <a:pt x="345" y="0"/>
                    <a:pt x="345" y="0"/>
                    <a:pt x="345" y="0"/>
                  </a:cubicBezTo>
                  <a:cubicBezTo>
                    <a:pt x="243" y="129"/>
                    <a:pt x="128" y="247"/>
                    <a:pt x="0" y="35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108124605" y="105155989"/>
              <a:ext cx="2790825" cy="787402"/>
            </a:xfrm>
            <a:custGeom>
              <a:avLst/>
              <a:gdLst>
                <a:gd name="T0" fmla="*/ 469 w 879"/>
                <a:gd name="T1" fmla="*/ 248 h 248"/>
                <a:gd name="T2" fmla="*/ 879 w 879"/>
                <a:gd name="T3" fmla="*/ 0 h 248"/>
                <a:gd name="T4" fmla="*/ 0 w 879"/>
                <a:gd name="T5" fmla="*/ 0 h 248"/>
                <a:gd name="T6" fmla="*/ 469 w 879"/>
                <a:gd name="T7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9" h="248">
                  <a:moveTo>
                    <a:pt x="469" y="248"/>
                  </a:moveTo>
                  <a:cubicBezTo>
                    <a:pt x="615" y="181"/>
                    <a:pt x="753" y="97"/>
                    <a:pt x="87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7" y="79"/>
                    <a:pt x="319" y="169"/>
                    <a:pt x="469" y="24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106299001" y="105157583"/>
              <a:ext cx="3327422" cy="1413321"/>
            </a:xfrm>
            <a:custGeom>
              <a:avLst/>
              <a:gdLst>
                <a:gd name="T0" fmla="*/ 1046 w 1046"/>
                <a:gd name="T1" fmla="*/ 248 h 448"/>
                <a:gd name="T2" fmla="*/ 577 w 1046"/>
                <a:gd name="T3" fmla="*/ 0 h 448"/>
                <a:gd name="T4" fmla="*/ 0 w 1046"/>
                <a:gd name="T5" fmla="*/ 0 h 448"/>
                <a:gd name="T6" fmla="*/ 0 w 1046"/>
                <a:gd name="T7" fmla="*/ 443 h 448"/>
                <a:gd name="T8" fmla="*/ 137 w 1046"/>
                <a:gd name="T9" fmla="*/ 448 h 448"/>
                <a:gd name="T10" fmla="*/ 1046 w 1046"/>
                <a:gd name="T11" fmla="*/ 2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46" h="448">
                  <a:moveTo>
                    <a:pt x="1046" y="248"/>
                  </a:moveTo>
                  <a:cubicBezTo>
                    <a:pt x="896" y="169"/>
                    <a:pt x="744" y="79"/>
                    <a:pt x="57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43"/>
                    <a:pt x="0" y="443"/>
                    <a:pt x="0" y="443"/>
                  </a:cubicBezTo>
                  <a:cubicBezTo>
                    <a:pt x="45" y="446"/>
                    <a:pt x="91" y="448"/>
                    <a:pt x="137" y="448"/>
                  </a:cubicBezTo>
                  <a:cubicBezTo>
                    <a:pt x="462" y="448"/>
                    <a:pt x="770" y="376"/>
                    <a:pt x="1046" y="24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4022" y="16002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Content Page with Text and Photo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514600"/>
            <a:ext cx="8229600" cy="39648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9" r:id="rId2"/>
    <p:sldLayoutId id="2147483717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baseline="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Title of the Presentation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57200" y="1899361"/>
            <a:ext cx="4617806" cy="457200"/>
          </a:xfrm>
        </p:spPr>
        <p:txBody>
          <a:bodyPr>
            <a:normAutofit/>
          </a:bodyPr>
          <a:lstStyle/>
          <a:p>
            <a:r>
              <a:rPr lang="en-US"/>
              <a:t>Subtitle of the presentation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324259" y="5519036"/>
            <a:ext cx="1349786" cy="966998"/>
            <a:chOff x="7233171" y="5131048"/>
            <a:chExt cx="1724025" cy="1235106"/>
          </a:xfrm>
        </p:grpSpPr>
        <p:grpSp>
          <p:nvGrpSpPr>
            <p:cNvPr id="5" name="Group 58"/>
            <p:cNvGrpSpPr>
              <a:grpSpLocks/>
            </p:cNvGrpSpPr>
            <p:nvPr userDrawn="1"/>
          </p:nvGrpSpPr>
          <p:grpSpPr bwMode="auto">
            <a:xfrm>
              <a:off x="7932131" y="5131048"/>
              <a:ext cx="317733" cy="590658"/>
              <a:chOff x="114084742" y="128847694"/>
              <a:chExt cx="319812" cy="594523"/>
            </a:xfrm>
          </p:grpSpPr>
          <p:sp>
            <p:nvSpPr>
              <p:cNvPr id="7" name="Freeform 59"/>
              <p:cNvSpPr>
                <a:spLocks/>
              </p:cNvSpPr>
              <p:nvPr/>
            </p:nvSpPr>
            <p:spPr bwMode="auto">
              <a:xfrm>
                <a:off x="114336934" y="129141890"/>
                <a:ext cx="0" cy="3196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ED1C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Freeform 60"/>
              <p:cNvSpPr>
                <a:spLocks/>
              </p:cNvSpPr>
              <p:nvPr/>
            </p:nvSpPr>
            <p:spPr bwMode="auto">
              <a:xfrm>
                <a:off x="114084976" y="128892463"/>
                <a:ext cx="319578" cy="131027"/>
              </a:xfrm>
              <a:custGeom>
                <a:avLst/>
                <a:gdLst>
                  <a:gd name="T0" fmla="*/ 88 w 100"/>
                  <a:gd name="T1" fmla="*/ 0 h 41"/>
                  <a:gd name="T2" fmla="*/ 0 w 100"/>
                  <a:gd name="T3" fmla="*/ 41 h 41"/>
                  <a:gd name="T4" fmla="*/ 0 w 100"/>
                  <a:gd name="T5" fmla="*/ 41 h 41"/>
                  <a:gd name="T6" fmla="*/ 99 w 100"/>
                  <a:gd name="T7" fmla="*/ 41 h 41"/>
                  <a:gd name="T8" fmla="*/ 100 w 100"/>
                  <a:gd name="T9" fmla="*/ 38 h 41"/>
                  <a:gd name="T10" fmla="*/ 88 w 100"/>
                  <a:gd name="T1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" h="41">
                    <a:moveTo>
                      <a:pt x="88" y="0"/>
                    </a:moveTo>
                    <a:cubicBezTo>
                      <a:pt x="0" y="41"/>
                      <a:pt x="0" y="41"/>
                      <a:pt x="0" y="41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99" y="41"/>
                      <a:pt x="99" y="41"/>
                      <a:pt x="99" y="41"/>
                    </a:cubicBezTo>
                    <a:cubicBezTo>
                      <a:pt x="100" y="40"/>
                      <a:pt x="100" y="39"/>
                      <a:pt x="100" y="38"/>
                    </a:cubicBezTo>
                    <a:cubicBezTo>
                      <a:pt x="100" y="21"/>
                      <a:pt x="95" y="8"/>
                      <a:pt x="88" y="0"/>
                    </a:cubicBez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61"/>
              <p:cNvSpPr>
                <a:spLocks/>
              </p:cNvSpPr>
              <p:nvPr/>
            </p:nvSpPr>
            <p:spPr bwMode="auto">
              <a:xfrm>
                <a:off x="114087663" y="128847694"/>
                <a:ext cx="281228" cy="175769"/>
              </a:xfrm>
              <a:custGeom>
                <a:avLst/>
                <a:gdLst>
                  <a:gd name="T0" fmla="*/ 55 w 88"/>
                  <a:gd name="T1" fmla="*/ 0 h 55"/>
                  <a:gd name="T2" fmla="*/ 0 w 88"/>
                  <a:gd name="T3" fmla="*/ 0 h 55"/>
                  <a:gd name="T4" fmla="*/ 0 w 88"/>
                  <a:gd name="T5" fmla="*/ 55 h 55"/>
                  <a:gd name="T6" fmla="*/ 88 w 88"/>
                  <a:gd name="T7" fmla="*/ 14 h 55"/>
                  <a:gd name="T8" fmla="*/ 55 w 88"/>
                  <a:gd name="T9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" h="55">
                    <a:moveTo>
                      <a:pt x="55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88" y="14"/>
                      <a:pt x="88" y="14"/>
                      <a:pt x="88" y="14"/>
                    </a:cubicBezTo>
                    <a:cubicBezTo>
                      <a:pt x="79" y="4"/>
                      <a:pt x="67" y="0"/>
                      <a:pt x="55" y="0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62"/>
              <p:cNvSpPr>
                <a:spLocks/>
              </p:cNvSpPr>
              <p:nvPr/>
            </p:nvSpPr>
            <p:spPr bwMode="auto">
              <a:xfrm>
                <a:off x="114087663" y="129023647"/>
                <a:ext cx="316382" cy="118243"/>
              </a:xfrm>
              <a:custGeom>
                <a:avLst/>
                <a:gdLst>
                  <a:gd name="T0" fmla="*/ 0 w 99"/>
                  <a:gd name="T1" fmla="*/ 1 h 37"/>
                  <a:gd name="T2" fmla="*/ 78 w 99"/>
                  <a:gd name="T3" fmla="*/ 37 h 37"/>
                  <a:gd name="T4" fmla="*/ 99 w 99"/>
                  <a:gd name="T5" fmla="*/ 0 h 37"/>
                  <a:gd name="T6" fmla="*/ 0 w 99"/>
                  <a:gd name="T7" fmla="*/ 0 h 37"/>
                  <a:gd name="T8" fmla="*/ 0 w 99"/>
                  <a:gd name="T9" fmla="*/ 1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" h="37">
                    <a:moveTo>
                      <a:pt x="0" y="1"/>
                    </a:moveTo>
                    <a:cubicBezTo>
                      <a:pt x="78" y="37"/>
                      <a:pt x="78" y="37"/>
                      <a:pt x="78" y="37"/>
                    </a:cubicBezTo>
                    <a:cubicBezTo>
                      <a:pt x="90" y="32"/>
                      <a:pt x="98" y="18"/>
                      <a:pt x="99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63"/>
              <p:cNvSpPr>
                <a:spLocks/>
              </p:cNvSpPr>
              <p:nvPr/>
            </p:nvSpPr>
            <p:spPr bwMode="auto">
              <a:xfrm>
                <a:off x="114087663" y="129026842"/>
                <a:ext cx="249271" cy="118244"/>
              </a:xfrm>
              <a:custGeom>
                <a:avLst/>
                <a:gdLst>
                  <a:gd name="T0" fmla="*/ 0 w 78"/>
                  <a:gd name="T1" fmla="*/ 37 h 37"/>
                  <a:gd name="T2" fmla="*/ 78 w 78"/>
                  <a:gd name="T3" fmla="*/ 37 h 37"/>
                  <a:gd name="T4" fmla="*/ 78 w 78"/>
                  <a:gd name="T5" fmla="*/ 36 h 37"/>
                  <a:gd name="T6" fmla="*/ 0 w 78"/>
                  <a:gd name="T7" fmla="*/ 0 h 37"/>
                  <a:gd name="T8" fmla="*/ 0 w 78"/>
                  <a:gd name="T9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" h="37">
                    <a:moveTo>
                      <a:pt x="0" y="37"/>
                    </a:moveTo>
                    <a:cubicBezTo>
                      <a:pt x="78" y="37"/>
                      <a:pt x="78" y="37"/>
                      <a:pt x="78" y="37"/>
                    </a:cubicBezTo>
                    <a:cubicBezTo>
                      <a:pt x="78" y="37"/>
                      <a:pt x="78" y="36"/>
                      <a:pt x="78" y="36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37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4"/>
              <p:cNvSpPr>
                <a:spLocks/>
              </p:cNvSpPr>
              <p:nvPr/>
            </p:nvSpPr>
            <p:spPr bwMode="auto">
              <a:xfrm>
                <a:off x="114084742" y="129263172"/>
                <a:ext cx="319577" cy="131027"/>
              </a:xfrm>
              <a:custGeom>
                <a:avLst/>
                <a:gdLst>
                  <a:gd name="T0" fmla="*/ 88 w 100"/>
                  <a:gd name="T1" fmla="*/ 41 h 41"/>
                  <a:gd name="T2" fmla="*/ 0 w 100"/>
                  <a:gd name="T3" fmla="*/ 0 h 41"/>
                  <a:gd name="T4" fmla="*/ 0 w 100"/>
                  <a:gd name="T5" fmla="*/ 0 h 41"/>
                  <a:gd name="T6" fmla="*/ 99 w 100"/>
                  <a:gd name="T7" fmla="*/ 0 h 41"/>
                  <a:gd name="T8" fmla="*/ 100 w 100"/>
                  <a:gd name="T9" fmla="*/ 3 h 41"/>
                  <a:gd name="T10" fmla="*/ 88 w 100"/>
                  <a:gd name="T11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" h="41">
                    <a:moveTo>
                      <a:pt x="88" y="4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100" y="1"/>
                      <a:pt x="100" y="2"/>
                      <a:pt x="100" y="3"/>
                    </a:cubicBezTo>
                    <a:cubicBezTo>
                      <a:pt x="100" y="20"/>
                      <a:pt x="95" y="33"/>
                      <a:pt x="88" y="41"/>
                    </a:cubicBez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65"/>
              <p:cNvSpPr>
                <a:spLocks/>
              </p:cNvSpPr>
              <p:nvPr/>
            </p:nvSpPr>
            <p:spPr bwMode="auto">
              <a:xfrm>
                <a:off x="114087663" y="129263254"/>
                <a:ext cx="281228" cy="178963"/>
              </a:xfrm>
              <a:custGeom>
                <a:avLst/>
                <a:gdLst>
                  <a:gd name="T0" fmla="*/ 55 w 88"/>
                  <a:gd name="T1" fmla="*/ 56 h 56"/>
                  <a:gd name="T2" fmla="*/ 0 w 88"/>
                  <a:gd name="T3" fmla="*/ 56 h 56"/>
                  <a:gd name="T4" fmla="*/ 0 w 88"/>
                  <a:gd name="T5" fmla="*/ 0 h 56"/>
                  <a:gd name="T6" fmla="*/ 88 w 88"/>
                  <a:gd name="T7" fmla="*/ 41 h 56"/>
                  <a:gd name="T8" fmla="*/ 55 w 88"/>
                  <a:gd name="T9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" h="56">
                    <a:moveTo>
                      <a:pt x="55" y="56"/>
                    </a:moveTo>
                    <a:cubicBezTo>
                      <a:pt x="0" y="56"/>
                      <a:pt x="0" y="56"/>
                      <a:pt x="0" y="5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88" y="41"/>
                      <a:pt x="88" y="41"/>
                      <a:pt x="88" y="41"/>
                    </a:cubicBezTo>
                    <a:cubicBezTo>
                      <a:pt x="79" y="51"/>
                      <a:pt x="67" y="56"/>
                      <a:pt x="55" y="56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66"/>
              <p:cNvSpPr>
                <a:spLocks/>
              </p:cNvSpPr>
              <p:nvPr/>
            </p:nvSpPr>
            <p:spPr bwMode="auto">
              <a:xfrm>
                <a:off x="114087663" y="129144928"/>
                <a:ext cx="316382" cy="118244"/>
              </a:xfrm>
              <a:custGeom>
                <a:avLst/>
                <a:gdLst>
                  <a:gd name="T0" fmla="*/ 0 w 99"/>
                  <a:gd name="T1" fmla="*/ 36 h 37"/>
                  <a:gd name="T2" fmla="*/ 78 w 99"/>
                  <a:gd name="T3" fmla="*/ 0 h 37"/>
                  <a:gd name="T4" fmla="*/ 99 w 99"/>
                  <a:gd name="T5" fmla="*/ 37 h 37"/>
                  <a:gd name="T6" fmla="*/ 0 w 99"/>
                  <a:gd name="T7" fmla="*/ 37 h 37"/>
                  <a:gd name="T8" fmla="*/ 0 w 99"/>
                  <a:gd name="T9" fmla="*/ 3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" h="37">
                    <a:moveTo>
                      <a:pt x="0" y="36"/>
                    </a:moveTo>
                    <a:cubicBezTo>
                      <a:pt x="78" y="0"/>
                      <a:pt x="78" y="0"/>
                      <a:pt x="78" y="0"/>
                    </a:cubicBezTo>
                    <a:cubicBezTo>
                      <a:pt x="90" y="5"/>
                      <a:pt x="98" y="19"/>
                      <a:pt x="99" y="37"/>
                    </a:cubicBezTo>
                    <a:cubicBezTo>
                      <a:pt x="0" y="37"/>
                      <a:pt x="0" y="37"/>
                      <a:pt x="0" y="37"/>
                    </a:cubicBezTo>
                    <a:lnTo>
                      <a:pt x="0" y="36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7"/>
              <p:cNvSpPr>
                <a:spLocks/>
              </p:cNvSpPr>
              <p:nvPr/>
            </p:nvSpPr>
            <p:spPr bwMode="auto">
              <a:xfrm>
                <a:off x="114087663" y="129145086"/>
                <a:ext cx="249271" cy="115048"/>
              </a:xfrm>
              <a:custGeom>
                <a:avLst/>
                <a:gdLst>
                  <a:gd name="T0" fmla="*/ 0 w 78"/>
                  <a:gd name="T1" fmla="*/ 0 h 36"/>
                  <a:gd name="T2" fmla="*/ 78 w 78"/>
                  <a:gd name="T3" fmla="*/ 0 h 36"/>
                  <a:gd name="T4" fmla="*/ 78 w 78"/>
                  <a:gd name="T5" fmla="*/ 0 h 36"/>
                  <a:gd name="T6" fmla="*/ 0 w 78"/>
                  <a:gd name="T7" fmla="*/ 36 h 36"/>
                  <a:gd name="T8" fmla="*/ 0 w 78"/>
                  <a:gd name="T9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" h="36">
                    <a:moveTo>
                      <a:pt x="0" y="0"/>
                    </a:moveTo>
                    <a:cubicBezTo>
                      <a:pt x="78" y="0"/>
                      <a:pt x="78" y="0"/>
                      <a:pt x="78" y="0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0" y="36"/>
                      <a:pt x="0" y="36"/>
                      <a:pt x="0" y="36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" name="Text Box 68"/>
            <p:cNvSpPr txBox="1">
              <a:spLocks noChangeArrowheads="1"/>
            </p:cNvSpPr>
            <p:nvPr userDrawn="1"/>
          </p:nvSpPr>
          <p:spPr bwMode="auto">
            <a:xfrm>
              <a:off x="7233171" y="5791479"/>
              <a:ext cx="1724025" cy="574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CD6D4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>
                  <a:ln>
                    <a:noFill/>
                  </a:ln>
                  <a:solidFill>
                    <a:schemeClr val="accent4"/>
                  </a:solidFill>
                  <a:effectLst/>
                  <a:latin typeface="Arial" panose="020B0604020202020204" pitchFamily="34" charset="0"/>
                </a:rPr>
                <a:t>TOWNSVILLE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>
                  <a:ln>
                    <a:noFill/>
                  </a:ln>
                  <a:solidFill>
                    <a:schemeClr val="accent4"/>
                  </a:solidFill>
                  <a:effectLst/>
                  <a:latin typeface="Arial" panose="020B0604020202020204" pitchFamily="34" charset="0"/>
                </a:rPr>
                <a:t>BANK</a:t>
              </a:r>
              <a:endParaRPr kumimoji="0" lang="en-US" altLang="en-US" sz="1300" b="0" i="0" u="none" strike="noStrike" cap="none" normalizeH="0" baseline="0">
                <a:ln>
                  <a:noFill/>
                </a:ln>
                <a:solidFill>
                  <a:schemeClr val="accent4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8" name="Group 43"/>
          <p:cNvGrpSpPr>
            <a:grpSpLocks/>
          </p:cNvGrpSpPr>
          <p:nvPr/>
        </p:nvGrpSpPr>
        <p:grpSpPr bwMode="auto">
          <a:xfrm>
            <a:off x="7130966" y="2514600"/>
            <a:ext cx="1653135" cy="2101081"/>
            <a:chOff x="113243976" y="121209960"/>
            <a:chExt cx="1981385" cy="2518276"/>
          </a:xfrm>
        </p:grpSpPr>
        <p:sp>
          <p:nvSpPr>
            <p:cNvPr id="19" name="Freeform 44"/>
            <p:cNvSpPr>
              <a:spLocks/>
            </p:cNvSpPr>
            <p:nvPr/>
          </p:nvSpPr>
          <p:spPr bwMode="auto">
            <a:xfrm>
              <a:off x="113243976" y="122047255"/>
              <a:ext cx="1236768" cy="1680981"/>
            </a:xfrm>
            <a:custGeom>
              <a:avLst/>
              <a:gdLst>
                <a:gd name="T0" fmla="*/ 1236768 w 1236768"/>
                <a:gd name="T1" fmla="*/ 268446 h 1680981"/>
                <a:gd name="T2" fmla="*/ 584828 w 1236768"/>
                <a:gd name="T3" fmla="*/ 1680981 h 1680981"/>
                <a:gd name="T4" fmla="*/ 367515 w 1236768"/>
                <a:gd name="T5" fmla="*/ 1374186 h 1680981"/>
                <a:gd name="T6" fmla="*/ 0 w 1236768"/>
                <a:gd name="T7" fmla="*/ 1412536 h 1680981"/>
                <a:gd name="T8" fmla="*/ 651940 w 1236768"/>
                <a:gd name="T9" fmla="*/ 0 h 1680981"/>
                <a:gd name="T10" fmla="*/ 1236768 w 1236768"/>
                <a:gd name="T11" fmla="*/ 268446 h 1680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6768" h="1680981">
                  <a:moveTo>
                    <a:pt x="1236768" y="268446"/>
                  </a:moveTo>
                  <a:lnTo>
                    <a:pt x="584828" y="1680981"/>
                  </a:lnTo>
                  <a:lnTo>
                    <a:pt x="367515" y="1374186"/>
                  </a:lnTo>
                  <a:lnTo>
                    <a:pt x="0" y="1412536"/>
                  </a:lnTo>
                  <a:lnTo>
                    <a:pt x="651940" y="0"/>
                  </a:lnTo>
                  <a:lnTo>
                    <a:pt x="1236768" y="26844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5"/>
            <p:cNvSpPr>
              <a:spLocks/>
            </p:cNvSpPr>
            <p:nvPr/>
          </p:nvSpPr>
          <p:spPr bwMode="auto">
            <a:xfrm>
              <a:off x="113282325" y="122060038"/>
              <a:ext cx="667919" cy="1396557"/>
            </a:xfrm>
            <a:custGeom>
              <a:avLst/>
              <a:gdLst>
                <a:gd name="T0" fmla="*/ 31958 w 667919"/>
                <a:gd name="T1" fmla="*/ 1393361 h 1396557"/>
                <a:gd name="T2" fmla="*/ 667919 w 667919"/>
                <a:gd name="T3" fmla="*/ 12784 h 1396557"/>
                <a:gd name="T4" fmla="*/ 645548 w 667919"/>
                <a:gd name="T5" fmla="*/ 0 h 1396557"/>
                <a:gd name="T6" fmla="*/ 0 w 667919"/>
                <a:gd name="T7" fmla="*/ 1396557 h 1396557"/>
                <a:gd name="T8" fmla="*/ 31958 w 667919"/>
                <a:gd name="T9" fmla="*/ 1393361 h 1396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7919" h="1396557">
                  <a:moveTo>
                    <a:pt x="31958" y="1393361"/>
                  </a:moveTo>
                  <a:lnTo>
                    <a:pt x="667919" y="12784"/>
                  </a:lnTo>
                  <a:lnTo>
                    <a:pt x="645548" y="0"/>
                  </a:lnTo>
                  <a:lnTo>
                    <a:pt x="0" y="1396557"/>
                  </a:lnTo>
                  <a:lnTo>
                    <a:pt x="31958" y="1393361"/>
                  </a:lnTo>
                  <a:close/>
                </a:path>
              </a:pathLst>
            </a:custGeom>
            <a:solidFill>
              <a:srgbClr val="FFFF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46"/>
            <p:cNvSpPr>
              <a:spLocks/>
            </p:cNvSpPr>
            <p:nvPr/>
          </p:nvSpPr>
          <p:spPr bwMode="auto">
            <a:xfrm>
              <a:off x="113790455" y="122290135"/>
              <a:ext cx="661527" cy="1406144"/>
            </a:xfrm>
            <a:custGeom>
              <a:avLst/>
              <a:gdLst>
                <a:gd name="T0" fmla="*/ 15979 w 661527"/>
                <a:gd name="T1" fmla="*/ 1406144 h 1406144"/>
                <a:gd name="T2" fmla="*/ 661527 w 661527"/>
                <a:gd name="T3" fmla="*/ 12783 h 1406144"/>
                <a:gd name="T4" fmla="*/ 635961 w 661527"/>
                <a:gd name="T5" fmla="*/ 0 h 1406144"/>
                <a:gd name="T6" fmla="*/ 0 w 661527"/>
                <a:gd name="T7" fmla="*/ 1383773 h 1406144"/>
                <a:gd name="T8" fmla="*/ 15979 w 661527"/>
                <a:gd name="T9" fmla="*/ 1406144 h 1406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1527" h="1406144">
                  <a:moveTo>
                    <a:pt x="15979" y="1406144"/>
                  </a:moveTo>
                  <a:lnTo>
                    <a:pt x="661527" y="12783"/>
                  </a:lnTo>
                  <a:lnTo>
                    <a:pt x="635961" y="0"/>
                  </a:lnTo>
                  <a:lnTo>
                    <a:pt x="0" y="1383773"/>
                  </a:lnTo>
                  <a:lnTo>
                    <a:pt x="15979" y="1406144"/>
                  </a:lnTo>
                  <a:close/>
                </a:path>
              </a:pathLst>
            </a:custGeom>
            <a:solidFill>
              <a:srgbClr val="FFFF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47"/>
            <p:cNvSpPr>
              <a:spLocks/>
            </p:cNvSpPr>
            <p:nvPr/>
          </p:nvSpPr>
          <p:spPr bwMode="auto">
            <a:xfrm>
              <a:off x="113988593" y="122047255"/>
              <a:ext cx="1236768" cy="1680981"/>
            </a:xfrm>
            <a:custGeom>
              <a:avLst/>
              <a:gdLst>
                <a:gd name="T0" fmla="*/ 0 w 1236768"/>
                <a:gd name="T1" fmla="*/ 268446 h 1680981"/>
                <a:gd name="T2" fmla="*/ 651940 w 1236768"/>
                <a:gd name="T3" fmla="*/ 1680981 h 1680981"/>
                <a:gd name="T4" fmla="*/ 872449 w 1236768"/>
                <a:gd name="T5" fmla="*/ 1374186 h 1680981"/>
                <a:gd name="T6" fmla="*/ 1236768 w 1236768"/>
                <a:gd name="T7" fmla="*/ 1412536 h 1680981"/>
                <a:gd name="T8" fmla="*/ 584829 w 1236768"/>
                <a:gd name="T9" fmla="*/ 0 h 1680981"/>
                <a:gd name="T10" fmla="*/ 0 w 1236768"/>
                <a:gd name="T11" fmla="*/ 268446 h 1680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6768" h="1680981">
                  <a:moveTo>
                    <a:pt x="0" y="268446"/>
                  </a:moveTo>
                  <a:lnTo>
                    <a:pt x="651940" y="1680981"/>
                  </a:lnTo>
                  <a:lnTo>
                    <a:pt x="872449" y="1374186"/>
                  </a:lnTo>
                  <a:lnTo>
                    <a:pt x="1236768" y="1412536"/>
                  </a:lnTo>
                  <a:lnTo>
                    <a:pt x="584829" y="0"/>
                  </a:lnTo>
                  <a:lnTo>
                    <a:pt x="0" y="26844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48"/>
            <p:cNvSpPr>
              <a:spLocks/>
            </p:cNvSpPr>
            <p:nvPr/>
          </p:nvSpPr>
          <p:spPr bwMode="auto">
            <a:xfrm>
              <a:off x="114519093" y="122060038"/>
              <a:ext cx="667919" cy="1396557"/>
            </a:xfrm>
            <a:custGeom>
              <a:avLst/>
              <a:gdLst>
                <a:gd name="T0" fmla="*/ 639157 w 667919"/>
                <a:gd name="T1" fmla="*/ 1393361 h 1396557"/>
                <a:gd name="T2" fmla="*/ 0 w 667919"/>
                <a:gd name="T3" fmla="*/ 12784 h 1396557"/>
                <a:gd name="T4" fmla="*/ 25567 w 667919"/>
                <a:gd name="T5" fmla="*/ 0 h 1396557"/>
                <a:gd name="T6" fmla="*/ 667919 w 667919"/>
                <a:gd name="T7" fmla="*/ 1396557 h 1396557"/>
                <a:gd name="T8" fmla="*/ 639157 w 667919"/>
                <a:gd name="T9" fmla="*/ 1393361 h 1396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7919" h="1396557">
                  <a:moveTo>
                    <a:pt x="639157" y="1393361"/>
                  </a:moveTo>
                  <a:lnTo>
                    <a:pt x="0" y="12784"/>
                  </a:lnTo>
                  <a:lnTo>
                    <a:pt x="25567" y="0"/>
                  </a:lnTo>
                  <a:lnTo>
                    <a:pt x="667919" y="1396557"/>
                  </a:lnTo>
                  <a:lnTo>
                    <a:pt x="639157" y="1393361"/>
                  </a:lnTo>
                  <a:close/>
                </a:path>
              </a:pathLst>
            </a:custGeom>
            <a:solidFill>
              <a:srgbClr val="FFFF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49"/>
            <p:cNvSpPr>
              <a:spLocks/>
            </p:cNvSpPr>
            <p:nvPr/>
          </p:nvSpPr>
          <p:spPr bwMode="auto">
            <a:xfrm>
              <a:off x="114020551" y="122290135"/>
              <a:ext cx="661527" cy="1406144"/>
            </a:xfrm>
            <a:custGeom>
              <a:avLst/>
              <a:gdLst>
                <a:gd name="T0" fmla="*/ 642353 w 661527"/>
                <a:gd name="T1" fmla="*/ 1406144 h 1406144"/>
                <a:gd name="T2" fmla="*/ 0 w 661527"/>
                <a:gd name="T3" fmla="*/ 12783 h 1406144"/>
                <a:gd name="T4" fmla="*/ 22371 w 661527"/>
                <a:gd name="T5" fmla="*/ 0 h 1406144"/>
                <a:gd name="T6" fmla="*/ 661527 w 661527"/>
                <a:gd name="T7" fmla="*/ 1383773 h 1406144"/>
                <a:gd name="T8" fmla="*/ 642353 w 661527"/>
                <a:gd name="T9" fmla="*/ 1406144 h 1406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1527" h="1406144">
                  <a:moveTo>
                    <a:pt x="642353" y="1406144"/>
                  </a:moveTo>
                  <a:lnTo>
                    <a:pt x="0" y="12783"/>
                  </a:lnTo>
                  <a:lnTo>
                    <a:pt x="22371" y="0"/>
                  </a:lnTo>
                  <a:lnTo>
                    <a:pt x="661527" y="1383773"/>
                  </a:lnTo>
                  <a:lnTo>
                    <a:pt x="642353" y="1406144"/>
                  </a:lnTo>
                  <a:close/>
                </a:path>
              </a:pathLst>
            </a:custGeom>
            <a:solidFill>
              <a:srgbClr val="FFFF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50"/>
            <p:cNvSpPr>
              <a:spLocks/>
            </p:cNvSpPr>
            <p:nvPr/>
          </p:nvSpPr>
          <p:spPr bwMode="auto">
            <a:xfrm>
              <a:off x="113250367" y="121209960"/>
              <a:ext cx="1946232" cy="1943036"/>
            </a:xfrm>
            <a:custGeom>
              <a:avLst/>
              <a:gdLst>
                <a:gd name="T0" fmla="*/ 587 w 609"/>
                <a:gd name="T1" fmla="*/ 329 h 608"/>
                <a:gd name="T2" fmla="*/ 579 w 609"/>
                <a:gd name="T3" fmla="*/ 377 h 608"/>
                <a:gd name="T4" fmla="*/ 562 w 609"/>
                <a:gd name="T5" fmla="*/ 424 h 608"/>
                <a:gd name="T6" fmla="*/ 537 w 609"/>
                <a:gd name="T7" fmla="*/ 467 h 608"/>
                <a:gd name="T8" fmla="*/ 505 w 609"/>
                <a:gd name="T9" fmla="*/ 505 h 608"/>
                <a:gd name="T10" fmla="*/ 467 w 609"/>
                <a:gd name="T11" fmla="*/ 537 h 608"/>
                <a:gd name="T12" fmla="*/ 425 w 609"/>
                <a:gd name="T13" fmla="*/ 561 h 608"/>
                <a:gd name="T14" fmla="*/ 378 w 609"/>
                <a:gd name="T15" fmla="*/ 578 h 608"/>
                <a:gd name="T16" fmla="*/ 329 w 609"/>
                <a:gd name="T17" fmla="*/ 587 h 608"/>
                <a:gd name="T18" fmla="*/ 280 w 609"/>
                <a:gd name="T19" fmla="*/ 587 h 608"/>
                <a:gd name="T20" fmla="*/ 231 w 609"/>
                <a:gd name="T21" fmla="*/ 578 h 608"/>
                <a:gd name="T22" fmla="*/ 184 w 609"/>
                <a:gd name="T23" fmla="*/ 561 h 608"/>
                <a:gd name="T24" fmla="*/ 142 w 609"/>
                <a:gd name="T25" fmla="*/ 537 h 608"/>
                <a:gd name="T26" fmla="*/ 104 w 609"/>
                <a:gd name="T27" fmla="*/ 505 h 608"/>
                <a:gd name="T28" fmla="*/ 72 w 609"/>
                <a:gd name="T29" fmla="*/ 467 h 608"/>
                <a:gd name="T30" fmla="*/ 47 w 609"/>
                <a:gd name="T31" fmla="*/ 424 h 608"/>
                <a:gd name="T32" fmla="*/ 30 w 609"/>
                <a:gd name="T33" fmla="*/ 377 h 608"/>
                <a:gd name="T34" fmla="*/ 22 w 609"/>
                <a:gd name="T35" fmla="*/ 329 h 608"/>
                <a:gd name="T36" fmla="*/ 22 w 609"/>
                <a:gd name="T37" fmla="*/ 279 h 608"/>
                <a:gd name="T38" fmla="*/ 30 w 609"/>
                <a:gd name="T39" fmla="*/ 230 h 608"/>
                <a:gd name="T40" fmla="*/ 47 w 609"/>
                <a:gd name="T41" fmla="*/ 184 h 608"/>
                <a:gd name="T42" fmla="*/ 72 w 609"/>
                <a:gd name="T43" fmla="*/ 141 h 608"/>
                <a:gd name="T44" fmla="*/ 104 w 609"/>
                <a:gd name="T45" fmla="*/ 103 h 608"/>
                <a:gd name="T46" fmla="*/ 142 w 609"/>
                <a:gd name="T47" fmla="*/ 71 h 608"/>
                <a:gd name="T48" fmla="*/ 184 w 609"/>
                <a:gd name="T49" fmla="*/ 47 h 608"/>
                <a:gd name="T50" fmla="*/ 231 w 609"/>
                <a:gd name="T51" fmla="*/ 30 h 608"/>
                <a:gd name="T52" fmla="*/ 280 w 609"/>
                <a:gd name="T53" fmla="*/ 21 h 608"/>
                <a:gd name="T54" fmla="*/ 329 w 609"/>
                <a:gd name="T55" fmla="*/ 21 h 608"/>
                <a:gd name="T56" fmla="*/ 378 w 609"/>
                <a:gd name="T57" fmla="*/ 30 h 608"/>
                <a:gd name="T58" fmla="*/ 425 w 609"/>
                <a:gd name="T59" fmla="*/ 47 h 608"/>
                <a:gd name="T60" fmla="*/ 467 w 609"/>
                <a:gd name="T61" fmla="*/ 71 h 608"/>
                <a:gd name="T62" fmla="*/ 505 w 609"/>
                <a:gd name="T63" fmla="*/ 103 h 608"/>
                <a:gd name="T64" fmla="*/ 537 w 609"/>
                <a:gd name="T65" fmla="*/ 141 h 608"/>
                <a:gd name="T66" fmla="*/ 562 w 609"/>
                <a:gd name="T67" fmla="*/ 184 h 608"/>
                <a:gd name="T68" fmla="*/ 579 w 609"/>
                <a:gd name="T69" fmla="*/ 230 h 608"/>
                <a:gd name="T70" fmla="*/ 587 w 609"/>
                <a:gd name="T71" fmla="*/ 279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09" h="608">
                  <a:moveTo>
                    <a:pt x="609" y="304"/>
                  </a:moveTo>
                  <a:cubicBezTo>
                    <a:pt x="609" y="313"/>
                    <a:pt x="588" y="320"/>
                    <a:pt x="587" y="329"/>
                  </a:cubicBezTo>
                  <a:cubicBezTo>
                    <a:pt x="587" y="337"/>
                    <a:pt x="606" y="348"/>
                    <a:pt x="604" y="357"/>
                  </a:cubicBezTo>
                  <a:cubicBezTo>
                    <a:pt x="603" y="365"/>
                    <a:pt x="581" y="369"/>
                    <a:pt x="579" y="377"/>
                  </a:cubicBezTo>
                  <a:cubicBezTo>
                    <a:pt x="577" y="386"/>
                    <a:pt x="593" y="400"/>
                    <a:pt x="591" y="408"/>
                  </a:cubicBezTo>
                  <a:cubicBezTo>
                    <a:pt x="588" y="416"/>
                    <a:pt x="566" y="416"/>
                    <a:pt x="562" y="424"/>
                  </a:cubicBezTo>
                  <a:cubicBezTo>
                    <a:pt x="558" y="432"/>
                    <a:pt x="572" y="449"/>
                    <a:pt x="568" y="456"/>
                  </a:cubicBezTo>
                  <a:cubicBezTo>
                    <a:pt x="564" y="464"/>
                    <a:pt x="542" y="460"/>
                    <a:pt x="537" y="467"/>
                  </a:cubicBezTo>
                  <a:cubicBezTo>
                    <a:pt x="532" y="474"/>
                    <a:pt x="543" y="493"/>
                    <a:pt x="538" y="500"/>
                  </a:cubicBezTo>
                  <a:cubicBezTo>
                    <a:pt x="532" y="506"/>
                    <a:pt x="511" y="499"/>
                    <a:pt x="505" y="505"/>
                  </a:cubicBezTo>
                  <a:cubicBezTo>
                    <a:pt x="499" y="511"/>
                    <a:pt x="507" y="532"/>
                    <a:pt x="500" y="537"/>
                  </a:cubicBezTo>
                  <a:cubicBezTo>
                    <a:pt x="494" y="543"/>
                    <a:pt x="474" y="532"/>
                    <a:pt x="467" y="537"/>
                  </a:cubicBezTo>
                  <a:cubicBezTo>
                    <a:pt x="460" y="541"/>
                    <a:pt x="464" y="563"/>
                    <a:pt x="457" y="568"/>
                  </a:cubicBezTo>
                  <a:cubicBezTo>
                    <a:pt x="449" y="572"/>
                    <a:pt x="432" y="558"/>
                    <a:pt x="425" y="561"/>
                  </a:cubicBezTo>
                  <a:cubicBezTo>
                    <a:pt x="417" y="565"/>
                    <a:pt x="417" y="587"/>
                    <a:pt x="409" y="590"/>
                  </a:cubicBezTo>
                  <a:cubicBezTo>
                    <a:pt x="401" y="593"/>
                    <a:pt x="386" y="576"/>
                    <a:pt x="378" y="578"/>
                  </a:cubicBezTo>
                  <a:cubicBezTo>
                    <a:pt x="370" y="580"/>
                    <a:pt x="366" y="602"/>
                    <a:pt x="357" y="604"/>
                  </a:cubicBezTo>
                  <a:cubicBezTo>
                    <a:pt x="349" y="605"/>
                    <a:pt x="338" y="586"/>
                    <a:pt x="329" y="587"/>
                  </a:cubicBezTo>
                  <a:cubicBezTo>
                    <a:pt x="321" y="588"/>
                    <a:pt x="313" y="608"/>
                    <a:pt x="305" y="608"/>
                  </a:cubicBezTo>
                  <a:cubicBezTo>
                    <a:pt x="296" y="608"/>
                    <a:pt x="288" y="588"/>
                    <a:pt x="280" y="587"/>
                  </a:cubicBezTo>
                  <a:cubicBezTo>
                    <a:pt x="271" y="586"/>
                    <a:pt x="260" y="605"/>
                    <a:pt x="252" y="604"/>
                  </a:cubicBezTo>
                  <a:cubicBezTo>
                    <a:pt x="243" y="602"/>
                    <a:pt x="239" y="580"/>
                    <a:pt x="231" y="578"/>
                  </a:cubicBezTo>
                  <a:cubicBezTo>
                    <a:pt x="223" y="576"/>
                    <a:pt x="208" y="593"/>
                    <a:pt x="200" y="590"/>
                  </a:cubicBezTo>
                  <a:cubicBezTo>
                    <a:pt x="192" y="587"/>
                    <a:pt x="192" y="565"/>
                    <a:pt x="184" y="561"/>
                  </a:cubicBezTo>
                  <a:cubicBezTo>
                    <a:pt x="177" y="558"/>
                    <a:pt x="160" y="572"/>
                    <a:pt x="152" y="568"/>
                  </a:cubicBezTo>
                  <a:cubicBezTo>
                    <a:pt x="145" y="563"/>
                    <a:pt x="149" y="541"/>
                    <a:pt x="142" y="537"/>
                  </a:cubicBezTo>
                  <a:cubicBezTo>
                    <a:pt x="135" y="532"/>
                    <a:pt x="115" y="543"/>
                    <a:pt x="109" y="537"/>
                  </a:cubicBezTo>
                  <a:cubicBezTo>
                    <a:pt x="102" y="532"/>
                    <a:pt x="110" y="511"/>
                    <a:pt x="104" y="505"/>
                  </a:cubicBezTo>
                  <a:cubicBezTo>
                    <a:pt x="98" y="499"/>
                    <a:pt x="77" y="506"/>
                    <a:pt x="71" y="500"/>
                  </a:cubicBezTo>
                  <a:cubicBezTo>
                    <a:pt x="66" y="493"/>
                    <a:pt x="77" y="474"/>
                    <a:pt x="72" y="467"/>
                  </a:cubicBezTo>
                  <a:cubicBezTo>
                    <a:pt x="67" y="460"/>
                    <a:pt x="45" y="464"/>
                    <a:pt x="41" y="456"/>
                  </a:cubicBezTo>
                  <a:cubicBezTo>
                    <a:pt x="37" y="449"/>
                    <a:pt x="51" y="432"/>
                    <a:pt x="47" y="424"/>
                  </a:cubicBezTo>
                  <a:cubicBezTo>
                    <a:pt x="44" y="416"/>
                    <a:pt x="21" y="416"/>
                    <a:pt x="18" y="408"/>
                  </a:cubicBezTo>
                  <a:cubicBezTo>
                    <a:pt x="16" y="400"/>
                    <a:pt x="32" y="386"/>
                    <a:pt x="30" y="377"/>
                  </a:cubicBezTo>
                  <a:cubicBezTo>
                    <a:pt x="28" y="369"/>
                    <a:pt x="6" y="365"/>
                    <a:pt x="5" y="357"/>
                  </a:cubicBezTo>
                  <a:cubicBezTo>
                    <a:pt x="3" y="348"/>
                    <a:pt x="22" y="337"/>
                    <a:pt x="22" y="329"/>
                  </a:cubicBezTo>
                  <a:cubicBezTo>
                    <a:pt x="21" y="320"/>
                    <a:pt x="0" y="313"/>
                    <a:pt x="0" y="304"/>
                  </a:cubicBezTo>
                  <a:cubicBezTo>
                    <a:pt x="0" y="295"/>
                    <a:pt x="21" y="288"/>
                    <a:pt x="22" y="279"/>
                  </a:cubicBezTo>
                  <a:cubicBezTo>
                    <a:pt x="22" y="271"/>
                    <a:pt x="3" y="259"/>
                    <a:pt x="5" y="251"/>
                  </a:cubicBezTo>
                  <a:cubicBezTo>
                    <a:pt x="6" y="243"/>
                    <a:pt x="28" y="239"/>
                    <a:pt x="30" y="230"/>
                  </a:cubicBezTo>
                  <a:cubicBezTo>
                    <a:pt x="32" y="222"/>
                    <a:pt x="16" y="208"/>
                    <a:pt x="18" y="200"/>
                  </a:cubicBezTo>
                  <a:cubicBezTo>
                    <a:pt x="21" y="192"/>
                    <a:pt x="44" y="192"/>
                    <a:pt x="47" y="184"/>
                  </a:cubicBezTo>
                  <a:cubicBezTo>
                    <a:pt x="51" y="176"/>
                    <a:pt x="37" y="159"/>
                    <a:pt x="41" y="152"/>
                  </a:cubicBezTo>
                  <a:cubicBezTo>
                    <a:pt x="45" y="144"/>
                    <a:pt x="67" y="148"/>
                    <a:pt x="72" y="141"/>
                  </a:cubicBezTo>
                  <a:cubicBezTo>
                    <a:pt x="77" y="134"/>
                    <a:pt x="66" y="115"/>
                    <a:pt x="71" y="108"/>
                  </a:cubicBezTo>
                  <a:cubicBezTo>
                    <a:pt x="77" y="102"/>
                    <a:pt x="98" y="109"/>
                    <a:pt x="104" y="103"/>
                  </a:cubicBezTo>
                  <a:cubicBezTo>
                    <a:pt x="110" y="97"/>
                    <a:pt x="102" y="76"/>
                    <a:pt x="109" y="71"/>
                  </a:cubicBezTo>
                  <a:cubicBezTo>
                    <a:pt x="115" y="65"/>
                    <a:pt x="135" y="76"/>
                    <a:pt x="142" y="71"/>
                  </a:cubicBezTo>
                  <a:cubicBezTo>
                    <a:pt x="149" y="66"/>
                    <a:pt x="145" y="45"/>
                    <a:pt x="152" y="40"/>
                  </a:cubicBezTo>
                  <a:cubicBezTo>
                    <a:pt x="160" y="36"/>
                    <a:pt x="177" y="50"/>
                    <a:pt x="184" y="47"/>
                  </a:cubicBezTo>
                  <a:cubicBezTo>
                    <a:pt x="192" y="43"/>
                    <a:pt x="192" y="21"/>
                    <a:pt x="200" y="18"/>
                  </a:cubicBezTo>
                  <a:cubicBezTo>
                    <a:pt x="208" y="15"/>
                    <a:pt x="223" y="32"/>
                    <a:pt x="231" y="30"/>
                  </a:cubicBezTo>
                  <a:cubicBezTo>
                    <a:pt x="239" y="27"/>
                    <a:pt x="243" y="6"/>
                    <a:pt x="252" y="4"/>
                  </a:cubicBezTo>
                  <a:cubicBezTo>
                    <a:pt x="260" y="3"/>
                    <a:pt x="271" y="22"/>
                    <a:pt x="280" y="21"/>
                  </a:cubicBezTo>
                  <a:cubicBezTo>
                    <a:pt x="288" y="20"/>
                    <a:pt x="296" y="0"/>
                    <a:pt x="305" y="0"/>
                  </a:cubicBezTo>
                  <a:cubicBezTo>
                    <a:pt x="313" y="0"/>
                    <a:pt x="321" y="20"/>
                    <a:pt x="329" y="21"/>
                  </a:cubicBezTo>
                  <a:cubicBezTo>
                    <a:pt x="338" y="22"/>
                    <a:pt x="349" y="3"/>
                    <a:pt x="357" y="4"/>
                  </a:cubicBezTo>
                  <a:cubicBezTo>
                    <a:pt x="366" y="6"/>
                    <a:pt x="370" y="27"/>
                    <a:pt x="378" y="30"/>
                  </a:cubicBezTo>
                  <a:cubicBezTo>
                    <a:pt x="386" y="32"/>
                    <a:pt x="401" y="15"/>
                    <a:pt x="409" y="18"/>
                  </a:cubicBezTo>
                  <a:cubicBezTo>
                    <a:pt x="417" y="21"/>
                    <a:pt x="417" y="43"/>
                    <a:pt x="425" y="47"/>
                  </a:cubicBezTo>
                  <a:cubicBezTo>
                    <a:pt x="432" y="50"/>
                    <a:pt x="449" y="36"/>
                    <a:pt x="457" y="40"/>
                  </a:cubicBezTo>
                  <a:cubicBezTo>
                    <a:pt x="464" y="45"/>
                    <a:pt x="460" y="66"/>
                    <a:pt x="467" y="71"/>
                  </a:cubicBezTo>
                  <a:cubicBezTo>
                    <a:pt x="474" y="76"/>
                    <a:pt x="494" y="65"/>
                    <a:pt x="500" y="71"/>
                  </a:cubicBezTo>
                  <a:cubicBezTo>
                    <a:pt x="507" y="76"/>
                    <a:pt x="499" y="97"/>
                    <a:pt x="505" y="103"/>
                  </a:cubicBezTo>
                  <a:cubicBezTo>
                    <a:pt x="511" y="109"/>
                    <a:pt x="532" y="102"/>
                    <a:pt x="538" y="108"/>
                  </a:cubicBezTo>
                  <a:cubicBezTo>
                    <a:pt x="543" y="115"/>
                    <a:pt x="532" y="134"/>
                    <a:pt x="537" y="141"/>
                  </a:cubicBezTo>
                  <a:cubicBezTo>
                    <a:pt x="542" y="148"/>
                    <a:pt x="564" y="144"/>
                    <a:pt x="568" y="152"/>
                  </a:cubicBezTo>
                  <a:cubicBezTo>
                    <a:pt x="572" y="159"/>
                    <a:pt x="558" y="176"/>
                    <a:pt x="562" y="184"/>
                  </a:cubicBezTo>
                  <a:cubicBezTo>
                    <a:pt x="566" y="192"/>
                    <a:pt x="588" y="192"/>
                    <a:pt x="591" y="200"/>
                  </a:cubicBezTo>
                  <a:cubicBezTo>
                    <a:pt x="593" y="208"/>
                    <a:pt x="577" y="222"/>
                    <a:pt x="579" y="230"/>
                  </a:cubicBezTo>
                  <a:cubicBezTo>
                    <a:pt x="581" y="239"/>
                    <a:pt x="603" y="243"/>
                    <a:pt x="604" y="251"/>
                  </a:cubicBezTo>
                  <a:cubicBezTo>
                    <a:pt x="606" y="259"/>
                    <a:pt x="587" y="271"/>
                    <a:pt x="587" y="279"/>
                  </a:cubicBezTo>
                  <a:cubicBezTo>
                    <a:pt x="588" y="288"/>
                    <a:pt x="609" y="295"/>
                    <a:pt x="609" y="30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Oval 51"/>
            <p:cNvSpPr>
              <a:spLocks noChangeArrowheads="1"/>
            </p:cNvSpPr>
            <p:nvPr/>
          </p:nvSpPr>
          <p:spPr bwMode="auto">
            <a:xfrm>
              <a:off x="113381395" y="121337792"/>
              <a:ext cx="1684177" cy="168417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Oval 52"/>
            <p:cNvSpPr>
              <a:spLocks noChangeArrowheads="1"/>
            </p:cNvSpPr>
            <p:nvPr/>
          </p:nvSpPr>
          <p:spPr bwMode="auto">
            <a:xfrm>
              <a:off x="113429331" y="121388924"/>
              <a:ext cx="1588304" cy="1585108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Oval 53"/>
            <p:cNvSpPr>
              <a:spLocks noChangeArrowheads="1"/>
            </p:cNvSpPr>
            <p:nvPr/>
          </p:nvSpPr>
          <p:spPr bwMode="auto">
            <a:xfrm>
              <a:off x="113464485" y="121420882"/>
              <a:ext cx="1521193" cy="1521192"/>
            </a:xfrm>
            <a:prstGeom prst="ellipse">
              <a:avLst/>
            </a:prstGeom>
            <a:noFill/>
            <a:ln w="31958" cap="rnd" algn="in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4"/>
            <p:cNvSpPr>
              <a:spLocks/>
            </p:cNvSpPr>
            <p:nvPr/>
          </p:nvSpPr>
          <p:spPr bwMode="auto">
            <a:xfrm>
              <a:off x="113991789" y="122635279"/>
              <a:ext cx="134223" cy="124636"/>
            </a:xfrm>
            <a:custGeom>
              <a:avLst/>
              <a:gdLst>
                <a:gd name="T0" fmla="*/ 67112 w 134223"/>
                <a:gd name="T1" fmla="*/ 0 h 124636"/>
                <a:gd name="T2" fmla="*/ 83090 w 134223"/>
                <a:gd name="T3" fmla="*/ 47937 h 124636"/>
                <a:gd name="T4" fmla="*/ 134223 w 134223"/>
                <a:gd name="T5" fmla="*/ 47937 h 124636"/>
                <a:gd name="T6" fmla="*/ 92678 w 134223"/>
                <a:gd name="T7" fmla="*/ 76699 h 124636"/>
                <a:gd name="T8" fmla="*/ 108657 w 134223"/>
                <a:gd name="T9" fmla="*/ 124636 h 124636"/>
                <a:gd name="T10" fmla="*/ 67112 w 134223"/>
                <a:gd name="T11" fmla="*/ 95874 h 124636"/>
                <a:gd name="T12" fmla="*/ 25566 w 134223"/>
                <a:gd name="T13" fmla="*/ 124636 h 124636"/>
                <a:gd name="T14" fmla="*/ 41545 w 134223"/>
                <a:gd name="T15" fmla="*/ 76699 h 124636"/>
                <a:gd name="T16" fmla="*/ 0 w 134223"/>
                <a:gd name="T17" fmla="*/ 47937 h 124636"/>
                <a:gd name="T18" fmla="*/ 51133 w 134223"/>
                <a:gd name="T19" fmla="*/ 47937 h 124636"/>
                <a:gd name="T20" fmla="*/ 67112 w 134223"/>
                <a:gd name="T21" fmla="*/ 0 h 124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4223" h="124636">
                  <a:moveTo>
                    <a:pt x="67112" y="0"/>
                  </a:moveTo>
                  <a:lnTo>
                    <a:pt x="83090" y="47937"/>
                  </a:lnTo>
                  <a:lnTo>
                    <a:pt x="134223" y="47937"/>
                  </a:lnTo>
                  <a:lnTo>
                    <a:pt x="92678" y="76699"/>
                  </a:lnTo>
                  <a:lnTo>
                    <a:pt x="108657" y="124636"/>
                  </a:lnTo>
                  <a:lnTo>
                    <a:pt x="67112" y="95874"/>
                  </a:lnTo>
                  <a:lnTo>
                    <a:pt x="25566" y="124636"/>
                  </a:lnTo>
                  <a:lnTo>
                    <a:pt x="41545" y="76699"/>
                  </a:lnTo>
                  <a:lnTo>
                    <a:pt x="0" y="47937"/>
                  </a:lnTo>
                  <a:lnTo>
                    <a:pt x="51133" y="47937"/>
                  </a:lnTo>
                  <a:lnTo>
                    <a:pt x="67112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5"/>
            <p:cNvSpPr>
              <a:spLocks/>
            </p:cNvSpPr>
            <p:nvPr/>
          </p:nvSpPr>
          <p:spPr bwMode="auto">
            <a:xfrm>
              <a:off x="114157970" y="122686412"/>
              <a:ext cx="131027" cy="124635"/>
            </a:xfrm>
            <a:custGeom>
              <a:avLst/>
              <a:gdLst>
                <a:gd name="T0" fmla="*/ 67111 w 131027"/>
                <a:gd name="T1" fmla="*/ 0 h 124635"/>
                <a:gd name="T2" fmla="*/ 79894 w 131027"/>
                <a:gd name="T3" fmla="*/ 47936 h 124635"/>
                <a:gd name="T4" fmla="*/ 131027 w 131027"/>
                <a:gd name="T5" fmla="*/ 47936 h 124635"/>
                <a:gd name="T6" fmla="*/ 89482 w 131027"/>
                <a:gd name="T7" fmla="*/ 76698 h 124635"/>
                <a:gd name="T8" fmla="*/ 105461 w 131027"/>
                <a:gd name="T9" fmla="*/ 124635 h 124635"/>
                <a:gd name="T10" fmla="*/ 67111 w 131027"/>
                <a:gd name="T11" fmla="*/ 95873 h 124635"/>
                <a:gd name="T12" fmla="*/ 25566 w 131027"/>
                <a:gd name="T13" fmla="*/ 124635 h 124635"/>
                <a:gd name="T14" fmla="*/ 41545 w 131027"/>
                <a:gd name="T15" fmla="*/ 76698 h 124635"/>
                <a:gd name="T16" fmla="*/ 0 w 131027"/>
                <a:gd name="T17" fmla="*/ 47936 h 124635"/>
                <a:gd name="T18" fmla="*/ 51132 w 131027"/>
                <a:gd name="T19" fmla="*/ 47936 h 124635"/>
                <a:gd name="T20" fmla="*/ 67111 w 131027"/>
                <a:gd name="T21" fmla="*/ 0 h 124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1027" h="124635">
                  <a:moveTo>
                    <a:pt x="67111" y="0"/>
                  </a:moveTo>
                  <a:lnTo>
                    <a:pt x="79894" y="47936"/>
                  </a:lnTo>
                  <a:lnTo>
                    <a:pt x="131027" y="47936"/>
                  </a:lnTo>
                  <a:lnTo>
                    <a:pt x="89482" y="76698"/>
                  </a:lnTo>
                  <a:lnTo>
                    <a:pt x="105461" y="124635"/>
                  </a:lnTo>
                  <a:lnTo>
                    <a:pt x="67111" y="95873"/>
                  </a:lnTo>
                  <a:lnTo>
                    <a:pt x="25566" y="124635"/>
                  </a:lnTo>
                  <a:lnTo>
                    <a:pt x="41545" y="76698"/>
                  </a:lnTo>
                  <a:lnTo>
                    <a:pt x="0" y="47936"/>
                  </a:lnTo>
                  <a:lnTo>
                    <a:pt x="51132" y="47936"/>
                  </a:lnTo>
                  <a:lnTo>
                    <a:pt x="67111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6"/>
            <p:cNvSpPr>
              <a:spLocks/>
            </p:cNvSpPr>
            <p:nvPr/>
          </p:nvSpPr>
          <p:spPr bwMode="auto">
            <a:xfrm>
              <a:off x="114320955" y="122635279"/>
              <a:ext cx="134223" cy="124636"/>
            </a:xfrm>
            <a:custGeom>
              <a:avLst/>
              <a:gdLst>
                <a:gd name="T0" fmla="*/ 67111 w 134223"/>
                <a:gd name="T1" fmla="*/ 0 h 124636"/>
                <a:gd name="T2" fmla="*/ 83090 w 134223"/>
                <a:gd name="T3" fmla="*/ 47937 h 124636"/>
                <a:gd name="T4" fmla="*/ 134223 w 134223"/>
                <a:gd name="T5" fmla="*/ 47937 h 124636"/>
                <a:gd name="T6" fmla="*/ 92677 w 134223"/>
                <a:gd name="T7" fmla="*/ 76699 h 124636"/>
                <a:gd name="T8" fmla="*/ 108656 w 134223"/>
                <a:gd name="T9" fmla="*/ 124636 h 124636"/>
                <a:gd name="T10" fmla="*/ 67111 w 134223"/>
                <a:gd name="T11" fmla="*/ 95874 h 124636"/>
                <a:gd name="T12" fmla="*/ 25566 w 134223"/>
                <a:gd name="T13" fmla="*/ 124636 h 124636"/>
                <a:gd name="T14" fmla="*/ 41545 w 134223"/>
                <a:gd name="T15" fmla="*/ 76699 h 124636"/>
                <a:gd name="T16" fmla="*/ 0 w 134223"/>
                <a:gd name="T17" fmla="*/ 47937 h 124636"/>
                <a:gd name="T18" fmla="*/ 51132 w 134223"/>
                <a:gd name="T19" fmla="*/ 47937 h 124636"/>
                <a:gd name="T20" fmla="*/ 67111 w 134223"/>
                <a:gd name="T21" fmla="*/ 0 h 124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4223" h="124636">
                  <a:moveTo>
                    <a:pt x="67111" y="0"/>
                  </a:moveTo>
                  <a:lnTo>
                    <a:pt x="83090" y="47937"/>
                  </a:lnTo>
                  <a:lnTo>
                    <a:pt x="134223" y="47937"/>
                  </a:lnTo>
                  <a:lnTo>
                    <a:pt x="92677" y="76699"/>
                  </a:lnTo>
                  <a:lnTo>
                    <a:pt x="108656" y="124636"/>
                  </a:lnTo>
                  <a:lnTo>
                    <a:pt x="67111" y="95874"/>
                  </a:lnTo>
                  <a:lnTo>
                    <a:pt x="25566" y="124636"/>
                  </a:lnTo>
                  <a:lnTo>
                    <a:pt x="41545" y="76699"/>
                  </a:lnTo>
                  <a:lnTo>
                    <a:pt x="0" y="47937"/>
                  </a:lnTo>
                  <a:lnTo>
                    <a:pt x="51132" y="47937"/>
                  </a:lnTo>
                  <a:lnTo>
                    <a:pt x="67111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" name="Text Box 70"/>
          <p:cNvSpPr txBox="1">
            <a:spLocks noChangeArrowheads="1"/>
          </p:cNvSpPr>
          <p:nvPr/>
        </p:nvSpPr>
        <p:spPr bwMode="auto">
          <a:xfrm>
            <a:off x="7375513" y="2780127"/>
            <a:ext cx="1143000" cy="920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Arial" panose="020B0604020202020204" pitchFamily="34" charset="0"/>
              </a:rPr>
              <a:t>VOTED</a:t>
            </a:r>
          </a:p>
          <a:p>
            <a:pPr marL="0" marR="0" lvl="0" indent="0" algn="ctr" defTabSz="914400" rtl="0" eaLnBrk="0" fontAlgn="base" latinLnBrk="0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Arial" panose="020B0604020202020204" pitchFamily="34" charset="0"/>
              </a:rPr>
              <a:t>#1 LEADER</a:t>
            </a:r>
          </a:p>
          <a:p>
            <a:pPr marL="0" marR="0" lvl="0" indent="0" algn="ctr" defTabSz="914400" rtl="0" eaLnBrk="0" fontAlgn="base" latinLnBrk="0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chemeClr val="accent4"/>
                </a:solidFill>
                <a:effectLst/>
                <a:latin typeface="Arial" panose="020B0604020202020204" pitchFamily="34" charset="0"/>
              </a:rPr>
              <a:t>IN ONLINE</a:t>
            </a:r>
          </a:p>
          <a:p>
            <a:pPr marL="0" marR="0" lvl="0" indent="0" algn="ctr" defTabSz="914400" rtl="0" eaLnBrk="0" fontAlgn="base" latinLnBrk="0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chemeClr val="accent4"/>
                </a:solidFill>
                <a:effectLst/>
                <a:latin typeface="Arial" panose="020B0604020202020204" pitchFamily="34" charset="0"/>
              </a:rPr>
              <a:t>AND MOBILE</a:t>
            </a:r>
          </a:p>
          <a:p>
            <a:pPr marL="0" marR="0" lvl="0" indent="0" algn="ctr" defTabSz="914400" rtl="0" eaLnBrk="0" fontAlgn="base" latinLnBrk="0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chemeClr val="accent4"/>
                </a:solidFill>
                <a:effectLst/>
                <a:latin typeface="Arial" panose="020B0604020202020204" pitchFamily="34" charset="0"/>
              </a:rPr>
              <a:t>BANKING</a:t>
            </a:r>
            <a:endParaRPr kumimoji="0" lang="en-US" altLang="en-US" sz="1200" b="0" i="0" u="none" strike="noStrike" cap="none" normalizeH="0" baseline="0">
              <a:ln>
                <a:noFill/>
              </a:ln>
              <a:solidFill>
                <a:schemeClr val="accent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Text Box 69"/>
          <p:cNvSpPr txBox="1">
            <a:spLocks noChangeArrowheads="1"/>
          </p:cNvSpPr>
          <p:nvPr/>
        </p:nvSpPr>
        <p:spPr bwMode="auto">
          <a:xfrm>
            <a:off x="4114800" y="6189662"/>
            <a:ext cx="2855913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chemeClr val="accent3"/>
                </a:solidFill>
                <a:effectLst/>
                <a:latin typeface="Arial" panose="020B0604020202020204" pitchFamily="34" charset="0"/>
              </a:rPr>
              <a:t>WWW.YOURWEBSITEHERE.COM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Content Page with Text and Photo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buNone/>
              <a:defRPr/>
            </a:pPr>
            <a:r>
              <a:rPr lang="en-US" sz="1600">
                <a:solidFill>
                  <a:schemeClr val="accent2"/>
                </a:solidFill>
                <a:latin typeface="+mj-lt"/>
              </a:rPr>
              <a:t>SUB HEADING ONE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  <a:defRPr/>
            </a:pPr>
            <a:r>
              <a:rPr lang="en-US" sz="1400"/>
              <a:t>Opes sed nonummy tation augue pecus. Venio regula ea fatua incassum. Nisl quia et aliquip, scisco roto minim alim.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  <a:defRPr/>
            </a:pPr>
            <a:endParaRPr lang="en-US" sz="1400"/>
          </a:p>
          <a:p>
            <a:pPr>
              <a:lnSpc>
                <a:spcPct val="120000"/>
              </a:lnSpc>
              <a:buNone/>
              <a:defRPr/>
            </a:pPr>
            <a:r>
              <a:rPr lang="en-US" sz="1600">
                <a:solidFill>
                  <a:schemeClr val="accent2"/>
                </a:solidFill>
                <a:latin typeface="+mj-lt"/>
              </a:rPr>
              <a:t>SUB HEADING TWO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  <a:defRPr/>
            </a:pPr>
            <a:r>
              <a:rPr lang="en-US" sz="1400"/>
              <a:t>Opes sed nonummy tation augue pecus. Venio regula ea fatua incassum. Nisl quia et aliquip, scisco roto minim alem.</a:t>
            </a:r>
          </a:p>
        </p:txBody>
      </p:sp>
      <p:sp>
        <p:nvSpPr>
          <p:cNvPr id="13" name="Subtitle 12"/>
          <p:cNvSpPr>
            <a:spLocks noGrp="1"/>
          </p:cNvSpPr>
          <p:nvPr>
            <p:ph type="subTitle" idx="11"/>
          </p:nvPr>
        </p:nvSpPr>
        <p:spPr/>
        <p:txBody>
          <a:bodyPr/>
          <a:lstStyle/>
          <a:p>
            <a:r>
              <a:rPr lang="en-US"/>
              <a:t>Subtitle content page with text and photo</a:t>
            </a:r>
          </a:p>
        </p:txBody>
      </p:sp>
      <p:pic>
        <p:nvPicPr>
          <p:cNvPr id="1026" name="Picture 2" descr="FN0350701-IMG0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1"/>
          <a:stretch>
            <a:fillRect/>
          </a:stretch>
        </p:blipFill>
        <p:spPr bwMode="auto">
          <a:xfrm>
            <a:off x="3886200" y="3033713"/>
            <a:ext cx="3709913" cy="252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7611032" y="5749530"/>
            <a:ext cx="1228168" cy="879870"/>
            <a:chOff x="7233171" y="5131048"/>
            <a:chExt cx="1724025" cy="1235106"/>
          </a:xfrm>
        </p:grpSpPr>
        <p:grpSp>
          <p:nvGrpSpPr>
            <p:cNvPr id="8" name="Group 58"/>
            <p:cNvGrpSpPr>
              <a:grpSpLocks/>
            </p:cNvGrpSpPr>
            <p:nvPr userDrawn="1"/>
          </p:nvGrpSpPr>
          <p:grpSpPr bwMode="auto">
            <a:xfrm>
              <a:off x="7932131" y="5131048"/>
              <a:ext cx="317733" cy="590658"/>
              <a:chOff x="114084742" y="128847694"/>
              <a:chExt cx="319812" cy="594523"/>
            </a:xfrm>
          </p:grpSpPr>
          <p:sp>
            <p:nvSpPr>
              <p:cNvPr id="11" name="Freeform 59"/>
              <p:cNvSpPr>
                <a:spLocks/>
              </p:cNvSpPr>
              <p:nvPr/>
            </p:nvSpPr>
            <p:spPr bwMode="auto">
              <a:xfrm>
                <a:off x="114336934" y="129141890"/>
                <a:ext cx="0" cy="3196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ED1C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0"/>
              <p:cNvSpPr>
                <a:spLocks/>
              </p:cNvSpPr>
              <p:nvPr/>
            </p:nvSpPr>
            <p:spPr bwMode="auto">
              <a:xfrm>
                <a:off x="114084976" y="128892463"/>
                <a:ext cx="319578" cy="131027"/>
              </a:xfrm>
              <a:custGeom>
                <a:avLst/>
                <a:gdLst>
                  <a:gd name="T0" fmla="*/ 88 w 100"/>
                  <a:gd name="T1" fmla="*/ 0 h 41"/>
                  <a:gd name="T2" fmla="*/ 0 w 100"/>
                  <a:gd name="T3" fmla="*/ 41 h 41"/>
                  <a:gd name="T4" fmla="*/ 0 w 100"/>
                  <a:gd name="T5" fmla="*/ 41 h 41"/>
                  <a:gd name="T6" fmla="*/ 99 w 100"/>
                  <a:gd name="T7" fmla="*/ 41 h 41"/>
                  <a:gd name="T8" fmla="*/ 100 w 100"/>
                  <a:gd name="T9" fmla="*/ 38 h 41"/>
                  <a:gd name="T10" fmla="*/ 88 w 100"/>
                  <a:gd name="T1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" h="41">
                    <a:moveTo>
                      <a:pt x="88" y="0"/>
                    </a:moveTo>
                    <a:cubicBezTo>
                      <a:pt x="0" y="41"/>
                      <a:pt x="0" y="41"/>
                      <a:pt x="0" y="41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99" y="41"/>
                      <a:pt x="99" y="41"/>
                      <a:pt x="99" y="41"/>
                    </a:cubicBezTo>
                    <a:cubicBezTo>
                      <a:pt x="100" y="40"/>
                      <a:pt x="100" y="39"/>
                      <a:pt x="100" y="38"/>
                    </a:cubicBezTo>
                    <a:cubicBezTo>
                      <a:pt x="100" y="21"/>
                      <a:pt x="95" y="8"/>
                      <a:pt x="88" y="0"/>
                    </a:cubicBez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61"/>
              <p:cNvSpPr>
                <a:spLocks/>
              </p:cNvSpPr>
              <p:nvPr/>
            </p:nvSpPr>
            <p:spPr bwMode="auto">
              <a:xfrm>
                <a:off x="114087663" y="128847694"/>
                <a:ext cx="281228" cy="175769"/>
              </a:xfrm>
              <a:custGeom>
                <a:avLst/>
                <a:gdLst>
                  <a:gd name="T0" fmla="*/ 55 w 88"/>
                  <a:gd name="T1" fmla="*/ 0 h 55"/>
                  <a:gd name="T2" fmla="*/ 0 w 88"/>
                  <a:gd name="T3" fmla="*/ 0 h 55"/>
                  <a:gd name="T4" fmla="*/ 0 w 88"/>
                  <a:gd name="T5" fmla="*/ 55 h 55"/>
                  <a:gd name="T6" fmla="*/ 88 w 88"/>
                  <a:gd name="T7" fmla="*/ 14 h 55"/>
                  <a:gd name="T8" fmla="*/ 55 w 88"/>
                  <a:gd name="T9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" h="55">
                    <a:moveTo>
                      <a:pt x="55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88" y="14"/>
                      <a:pt x="88" y="14"/>
                      <a:pt x="88" y="14"/>
                    </a:cubicBezTo>
                    <a:cubicBezTo>
                      <a:pt x="79" y="4"/>
                      <a:pt x="67" y="0"/>
                      <a:pt x="55" y="0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2"/>
              <p:cNvSpPr>
                <a:spLocks/>
              </p:cNvSpPr>
              <p:nvPr/>
            </p:nvSpPr>
            <p:spPr bwMode="auto">
              <a:xfrm>
                <a:off x="114087663" y="129023647"/>
                <a:ext cx="316382" cy="118243"/>
              </a:xfrm>
              <a:custGeom>
                <a:avLst/>
                <a:gdLst>
                  <a:gd name="T0" fmla="*/ 0 w 99"/>
                  <a:gd name="T1" fmla="*/ 1 h 37"/>
                  <a:gd name="T2" fmla="*/ 78 w 99"/>
                  <a:gd name="T3" fmla="*/ 37 h 37"/>
                  <a:gd name="T4" fmla="*/ 99 w 99"/>
                  <a:gd name="T5" fmla="*/ 0 h 37"/>
                  <a:gd name="T6" fmla="*/ 0 w 99"/>
                  <a:gd name="T7" fmla="*/ 0 h 37"/>
                  <a:gd name="T8" fmla="*/ 0 w 99"/>
                  <a:gd name="T9" fmla="*/ 1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" h="37">
                    <a:moveTo>
                      <a:pt x="0" y="1"/>
                    </a:moveTo>
                    <a:cubicBezTo>
                      <a:pt x="78" y="37"/>
                      <a:pt x="78" y="37"/>
                      <a:pt x="78" y="37"/>
                    </a:cubicBezTo>
                    <a:cubicBezTo>
                      <a:pt x="90" y="32"/>
                      <a:pt x="98" y="18"/>
                      <a:pt x="99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63"/>
              <p:cNvSpPr>
                <a:spLocks/>
              </p:cNvSpPr>
              <p:nvPr/>
            </p:nvSpPr>
            <p:spPr bwMode="auto">
              <a:xfrm>
                <a:off x="114087663" y="129026842"/>
                <a:ext cx="249271" cy="118244"/>
              </a:xfrm>
              <a:custGeom>
                <a:avLst/>
                <a:gdLst>
                  <a:gd name="T0" fmla="*/ 0 w 78"/>
                  <a:gd name="T1" fmla="*/ 37 h 37"/>
                  <a:gd name="T2" fmla="*/ 78 w 78"/>
                  <a:gd name="T3" fmla="*/ 37 h 37"/>
                  <a:gd name="T4" fmla="*/ 78 w 78"/>
                  <a:gd name="T5" fmla="*/ 36 h 37"/>
                  <a:gd name="T6" fmla="*/ 0 w 78"/>
                  <a:gd name="T7" fmla="*/ 0 h 37"/>
                  <a:gd name="T8" fmla="*/ 0 w 78"/>
                  <a:gd name="T9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" h="37">
                    <a:moveTo>
                      <a:pt x="0" y="37"/>
                    </a:moveTo>
                    <a:cubicBezTo>
                      <a:pt x="78" y="37"/>
                      <a:pt x="78" y="37"/>
                      <a:pt x="78" y="37"/>
                    </a:cubicBezTo>
                    <a:cubicBezTo>
                      <a:pt x="78" y="37"/>
                      <a:pt x="78" y="36"/>
                      <a:pt x="78" y="36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37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64"/>
              <p:cNvSpPr>
                <a:spLocks/>
              </p:cNvSpPr>
              <p:nvPr/>
            </p:nvSpPr>
            <p:spPr bwMode="auto">
              <a:xfrm>
                <a:off x="114084742" y="129263172"/>
                <a:ext cx="319577" cy="131027"/>
              </a:xfrm>
              <a:custGeom>
                <a:avLst/>
                <a:gdLst>
                  <a:gd name="T0" fmla="*/ 88 w 100"/>
                  <a:gd name="T1" fmla="*/ 41 h 41"/>
                  <a:gd name="T2" fmla="*/ 0 w 100"/>
                  <a:gd name="T3" fmla="*/ 0 h 41"/>
                  <a:gd name="T4" fmla="*/ 0 w 100"/>
                  <a:gd name="T5" fmla="*/ 0 h 41"/>
                  <a:gd name="T6" fmla="*/ 99 w 100"/>
                  <a:gd name="T7" fmla="*/ 0 h 41"/>
                  <a:gd name="T8" fmla="*/ 100 w 100"/>
                  <a:gd name="T9" fmla="*/ 3 h 41"/>
                  <a:gd name="T10" fmla="*/ 88 w 100"/>
                  <a:gd name="T11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" h="41">
                    <a:moveTo>
                      <a:pt x="88" y="4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100" y="1"/>
                      <a:pt x="100" y="2"/>
                      <a:pt x="100" y="3"/>
                    </a:cubicBezTo>
                    <a:cubicBezTo>
                      <a:pt x="100" y="20"/>
                      <a:pt x="95" y="33"/>
                      <a:pt x="88" y="41"/>
                    </a:cubicBez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65"/>
              <p:cNvSpPr>
                <a:spLocks/>
              </p:cNvSpPr>
              <p:nvPr/>
            </p:nvSpPr>
            <p:spPr bwMode="auto">
              <a:xfrm>
                <a:off x="114087663" y="129263254"/>
                <a:ext cx="281228" cy="178963"/>
              </a:xfrm>
              <a:custGeom>
                <a:avLst/>
                <a:gdLst>
                  <a:gd name="T0" fmla="*/ 55 w 88"/>
                  <a:gd name="T1" fmla="*/ 56 h 56"/>
                  <a:gd name="T2" fmla="*/ 0 w 88"/>
                  <a:gd name="T3" fmla="*/ 56 h 56"/>
                  <a:gd name="T4" fmla="*/ 0 w 88"/>
                  <a:gd name="T5" fmla="*/ 0 h 56"/>
                  <a:gd name="T6" fmla="*/ 88 w 88"/>
                  <a:gd name="T7" fmla="*/ 41 h 56"/>
                  <a:gd name="T8" fmla="*/ 55 w 88"/>
                  <a:gd name="T9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" h="56">
                    <a:moveTo>
                      <a:pt x="55" y="56"/>
                    </a:moveTo>
                    <a:cubicBezTo>
                      <a:pt x="0" y="56"/>
                      <a:pt x="0" y="56"/>
                      <a:pt x="0" y="5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88" y="41"/>
                      <a:pt x="88" y="41"/>
                      <a:pt x="88" y="41"/>
                    </a:cubicBezTo>
                    <a:cubicBezTo>
                      <a:pt x="79" y="51"/>
                      <a:pt x="67" y="56"/>
                      <a:pt x="55" y="56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66"/>
              <p:cNvSpPr>
                <a:spLocks/>
              </p:cNvSpPr>
              <p:nvPr/>
            </p:nvSpPr>
            <p:spPr bwMode="auto">
              <a:xfrm>
                <a:off x="114087663" y="129144928"/>
                <a:ext cx="316382" cy="118244"/>
              </a:xfrm>
              <a:custGeom>
                <a:avLst/>
                <a:gdLst>
                  <a:gd name="T0" fmla="*/ 0 w 99"/>
                  <a:gd name="T1" fmla="*/ 36 h 37"/>
                  <a:gd name="T2" fmla="*/ 78 w 99"/>
                  <a:gd name="T3" fmla="*/ 0 h 37"/>
                  <a:gd name="T4" fmla="*/ 99 w 99"/>
                  <a:gd name="T5" fmla="*/ 37 h 37"/>
                  <a:gd name="T6" fmla="*/ 0 w 99"/>
                  <a:gd name="T7" fmla="*/ 37 h 37"/>
                  <a:gd name="T8" fmla="*/ 0 w 99"/>
                  <a:gd name="T9" fmla="*/ 3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" h="37">
                    <a:moveTo>
                      <a:pt x="0" y="36"/>
                    </a:moveTo>
                    <a:cubicBezTo>
                      <a:pt x="78" y="0"/>
                      <a:pt x="78" y="0"/>
                      <a:pt x="78" y="0"/>
                    </a:cubicBezTo>
                    <a:cubicBezTo>
                      <a:pt x="90" y="5"/>
                      <a:pt x="98" y="19"/>
                      <a:pt x="99" y="37"/>
                    </a:cubicBezTo>
                    <a:cubicBezTo>
                      <a:pt x="0" y="37"/>
                      <a:pt x="0" y="37"/>
                      <a:pt x="0" y="37"/>
                    </a:cubicBezTo>
                    <a:lnTo>
                      <a:pt x="0" y="36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67"/>
              <p:cNvSpPr>
                <a:spLocks/>
              </p:cNvSpPr>
              <p:nvPr/>
            </p:nvSpPr>
            <p:spPr bwMode="auto">
              <a:xfrm>
                <a:off x="114087663" y="129145086"/>
                <a:ext cx="249271" cy="115048"/>
              </a:xfrm>
              <a:custGeom>
                <a:avLst/>
                <a:gdLst>
                  <a:gd name="T0" fmla="*/ 0 w 78"/>
                  <a:gd name="T1" fmla="*/ 0 h 36"/>
                  <a:gd name="T2" fmla="*/ 78 w 78"/>
                  <a:gd name="T3" fmla="*/ 0 h 36"/>
                  <a:gd name="T4" fmla="*/ 78 w 78"/>
                  <a:gd name="T5" fmla="*/ 0 h 36"/>
                  <a:gd name="T6" fmla="*/ 0 w 78"/>
                  <a:gd name="T7" fmla="*/ 36 h 36"/>
                  <a:gd name="T8" fmla="*/ 0 w 78"/>
                  <a:gd name="T9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" h="36">
                    <a:moveTo>
                      <a:pt x="0" y="0"/>
                    </a:moveTo>
                    <a:cubicBezTo>
                      <a:pt x="78" y="0"/>
                      <a:pt x="78" y="0"/>
                      <a:pt x="78" y="0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0" y="36"/>
                      <a:pt x="0" y="36"/>
                      <a:pt x="0" y="36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Text Box 68"/>
            <p:cNvSpPr txBox="1">
              <a:spLocks noChangeArrowheads="1"/>
            </p:cNvSpPr>
            <p:nvPr userDrawn="1"/>
          </p:nvSpPr>
          <p:spPr bwMode="auto">
            <a:xfrm>
              <a:off x="7233171" y="5791479"/>
              <a:ext cx="1724025" cy="574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CD6D4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>
                  <a:ln>
                    <a:noFill/>
                  </a:ln>
                  <a:solidFill>
                    <a:schemeClr val="accent4"/>
                  </a:solidFill>
                  <a:effectLst/>
                  <a:latin typeface="Arial" panose="020B0604020202020204" pitchFamily="34" charset="0"/>
                </a:rPr>
                <a:t>TOWNSVILLE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>
                  <a:ln>
                    <a:noFill/>
                  </a:ln>
                  <a:solidFill>
                    <a:schemeClr val="accent4"/>
                  </a:solidFill>
                  <a:effectLst/>
                  <a:latin typeface="Arial" panose="020B0604020202020204" pitchFamily="34" charset="0"/>
                </a:rPr>
                <a:t>BANK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accent4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Place holder for first level text and more placeholder text and more</a:t>
            </a:r>
          </a:p>
          <a:p>
            <a:r>
              <a:rPr lang="en-US"/>
              <a:t>More placeholder text and more and more and more first level text</a:t>
            </a:r>
          </a:p>
          <a:p>
            <a:pPr lvl="1"/>
            <a:r>
              <a:rPr lang="en-US"/>
              <a:t>Place holder for second level text and more and more text</a:t>
            </a:r>
          </a:p>
          <a:p>
            <a:pPr lvl="2"/>
            <a:r>
              <a:rPr lang="en-US"/>
              <a:t>Place holder for third level text and more text and more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Content Page with Text and Table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1"/>
          </p:nvPr>
        </p:nvSpPr>
        <p:spPr/>
        <p:txBody>
          <a:bodyPr/>
          <a:lstStyle/>
          <a:p>
            <a:r>
              <a:rPr lang="en-US"/>
              <a:t>Subtitle content page with text and table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928633"/>
              </p:ext>
            </p:extLst>
          </p:nvPr>
        </p:nvGraphicFramePr>
        <p:xfrm>
          <a:off x="914400" y="4419600"/>
          <a:ext cx="6400800" cy="1447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9560">
                <a:tc>
                  <a:txBody>
                    <a:bodyPr/>
                    <a:lstStyle/>
                    <a:p>
                      <a:endParaRPr lang="en-US" sz="900">
                        <a:latin typeface="+mj-lt"/>
                      </a:endParaRPr>
                    </a:p>
                  </a:txBody>
                  <a:tcPr marL="83312" marR="83312" marT="41656" marB="416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latin typeface="+mj-lt"/>
                        </a:rPr>
                        <a:t>COLUMN 1</a:t>
                      </a:r>
                    </a:p>
                  </a:txBody>
                  <a:tcPr marL="83312" marR="83312" marT="41656" marB="416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latin typeface="+mj-lt"/>
                        </a:rPr>
                        <a:t>COLUMN 2</a:t>
                      </a:r>
                    </a:p>
                  </a:txBody>
                  <a:tcPr marL="83312" marR="83312" marT="41656" marB="416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latin typeface="+mj-lt"/>
                        </a:rPr>
                        <a:t>COLUMN 3</a:t>
                      </a:r>
                    </a:p>
                  </a:txBody>
                  <a:tcPr marL="83312" marR="83312" marT="41656" marB="416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latin typeface="+mj-lt"/>
                        </a:rPr>
                        <a:t>COLUMN 4</a:t>
                      </a:r>
                    </a:p>
                  </a:txBody>
                  <a:tcPr marL="83312" marR="83312" marT="41656" marB="4165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en-US" sz="1100">
                          <a:latin typeface="+mj-lt"/>
                        </a:rPr>
                        <a:t>Item One</a:t>
                      </a:r>
                    </a:p>
                  </a:txBody>
                  <a:tcPr marL="83312" marR="83312" marT="41656" marB="41656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+mj-lt"/>
                      </a:endParaRPr>
                    </a:p>
                  </a:txBody>
                  <a:tcPr marL="83312" marR="83312" marT="41656" marB="41656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+mj-lt"/>
                      </a:endParaRPr>
                    </a:p>
                  </a:txBody>
                  <a:tcPr marL="83312" marR="83312" marT="41656" marB="41656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+mj-lt"/>
                      </a:endParaRPr>
                    </a:p>
                  </a:txBody>
                  <a:tcPr marL="83312" marR="83312" marT="41656" marB="41656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+mj-lt"/>
                      </a:endParaRPr>
                    </a:p>
                  </a:txBody>
                  <a:tcPr marL="83312" marR="83312" marT="41656" marB="4165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en-US" sz="1100">
                          <a:latin typeface="+mj-lt"/>
                        </a:rPr>
                        <a:t>Item Two</a:t>
                      </a:r>
                    </a:p>
                  </a:txBody>
                  <a:tcPr marL="83312" marR="83312" marT="41656" marB="41656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+mj-lt"/>
                      </a:endParaRPr>
                    </a:p>
                  </a:txBody>
                  <a:tcPr marL="83312" marR="83312" marT="41656" marB="41656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+mj-lt"/>
                      </a:endParaRPr>
                    </a:p>
                  </a:txBody>
                  <a:tcPr marL="83312" marR="83312" marT="41656" marB="41656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+mj-lt"/>
                      </a:endParaRPr>
                    </a:p>
                  </a:txBody>
                  <a:tcPr marL="83312" marR="83312" marT="41656" marB="41656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+mj-lt"/>
                      </a:endParaRPr>
                    </a:p>
                  </a:txBody>
                  <a:tcPr marL="83312" marR="83312" marT="41656" marB="4165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en-US" sz="1100">
                          <a:latin typeface="+mj-lt"/>
                        </a:rPr>
                        <a:t>Item Three</a:t>
                      </a:r>
                    </a:p>
                  </a:txBody>
                  <a:tcPr marL="83312" marR="83312" marT="41656" marB="41656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+mj-lt"/>
                      </a:endParaRPr>
                    </a:p>
                  </a:txBody>
                  <a:tcPr marL="83312" marR="83312" marT="41656" marB="41656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+mj-lt"/>
                      </a:endParaRPr>
                    </a:p>
                  </a:txBody>
                  <a:tcPr marL="83312" marR="83312" marT="41656" marB="41656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+mj-lt"/>
                      </a:endParaRPr>
                    </a:p>
                  </a:txBody>
                  <a:tcPr marL="83312" marR="83312" marT="41656" marB="41656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+mj-lt"/>
                      </a:endParaRPr>
                    </a:p>
                  </a:txBody>
                  <a:tcPr marL="83312" marR="83312" marT="41656" marB="4165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en-US" sz="1100">
                          <a:latin typeface="+mj-lt"/>
                        </a:rPr>
                        <a:t>Item Four</a:t>
                      </a:r>
                    </a:p>
                  </a:txBody>
                  <a:tcPr marL="83312" marR="83312" marT="41656" marB="41656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+mj-lt"/>
                      </a:endParaRPr>
                    </a:p>
                  </a:txBody>
                  <a:tcPr marL="83312" marR="83312" marT="41656" marB="41656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+mj-lt"/>
                      </a:endParaRPr>
                    </a:p>
                  </a:txBody>
                  <a:tcPr marL="83312" marR="83312" marT="41656" marB="41656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+mj-lt"/>
                      </a:endParaRPr>
                    </a:p>
                  </a:txBody>
                  <a:tcPr marL="83312" marR="83312" marT="41656" marB="41656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+mj-lt"/>
                      </a:endParaRPr>
                    </a:p>
                  </a:txBody>
                  <a:tcPr marL="83312" marR="83312" marT="41656" marB="4165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7611032" y="5749530"/>
            <a:ext cx="1228168" cy="879870"/>
            <a:chOff x="7233171" y="5131048"/>
            <a:chExt cx="1724025" cy="1235106"/>
          </a:xfrm>
        </p:grpSpPr>
        <p:grpSp>
          <p:nvGrpSpPr>
            <p:cNvPr id="7" name="Group 58"/>
            <p:cNvGrpSpPr>
              <a:grpSpLocks/>
            </p:cNvGrpSpPr>
            <p:nvPr userDrawn="1"/>
          </p:nvGrpSpPr>
          <p:grpSpPr bwMode="auto">
            <a:xfrm>
              <a:off x="7932131" y="5131048"/>
              <a:ext cx="317733" cy="590658"/>
              <a:chOff x="114084742" y="128847694"/>
              <a:chExt cx="319812" cy="594523"/>
            </a:xfrm>
          </p:grpSpPr>
          <p:sp>
            <p:nvSpPr>
              <p:cNvPr id="13" name="Freeform 59"/>
              <p:cNvSpPr>
                <a:spLocks/>
              </p:cNvSpPr>
              <p:nvPr/>
            </p:nvSpPr>
            <p:spPr bwMode="auto">
              <a:xfrm>
                <a:off x="114336934" y="129141890"/>
                <a:ext cx="0" cy="3196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ED1C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60"/>
              <p:cNvSpPr>
                <a:spLocks/>
              </p:cNvSpPr>
              <p:nvPr/>
            </p:nvSpPr>
            <p:spPr bwMode="auto">
              <a:xfrm>
                <a:off x="114084976" y="128892463"/>
                <a:ext cx="319578" cy="131027"/>
              </a:xfrm>
              <a:custGeom>
                <a:avLst/>
                <a:gdLst>
                  <a:gd name="T0" fmla="*/ 88 w 100"/>
                  <a:gd name="T1" fmla="*/ 0 h 41"/>
                  <a:gd name="T2" fmla="*/ 0 w 100"/>
                  <a:gd name="T3" fmla="*/ 41 h 41"/>
                  <a:gd name="T4" fmla="*/ 0 w 100"/>
                  <a:gd name="T5" fmla="*/ 41 h 41"/>
                  <a:gd name="T6" fmla="*/ 99 w 100"/>
                  <a:gd name="T7" fmla="*/ 41 h 41"/>
                  <a:gd name="T8" fmla="*/ 100 w 100"/>
                  <a:gd name="T9" fmla="*/ 38 h 41"/>
                  <a:gd name="T10" fmla="*/ 88 w 100"/>
                  <a:gd name="T1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" h="41">
                    <a:moveTo>
                      <a:pt x="88" y="0"/>
                    </a:moveTo>
                    <a:cubicBezTo>
                      <a:pt x="0" y="41"/>
                      <a:pt x="0" y="41"/>
                      <a:pt x="0" y="41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99" y="41"/>
                      <a:pt x="99" y="41"/>
                      <a:pt x="99" y="41"/>
                    </a:cubicBezTo>
                    <a:cubicBezTo>
                      <a:pt x="100" y="40"/>
                      <a:pt x="100" y="39"/>
                      <a:pt x="100" y="38"/>
                    </a:cubicBezTo>
                    <a:cubicBezTo>
                      <a:pt x="100" y="21"/>
                      <a:pt x="95" y="8"/>
                      <a:pt x="88" y="0"/>
                    </a:cubicBez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1"/>
              <p:cNvSpPr>
                <a:spLocks/>
              </p:cNvSpPr>
              <p:nvPr/>
            </p:nvSpPr>
            <p:spPr bwMode="auto">
              <a:xfrm>
                <a:off x="114087663" y="128847694"/>
                <a:ext cx="281228" cy="175769"/>
              </a:xfrm>
              <a:custGeom>
                <a:avLst/>
                <a:gdLst>
                  <a:gd name="T0" fmla="*/ 55 w 88"/>
                  <a:gd name="T1" fmla="*/ 0 h 55"/>
                  <a:gd name="T2" fmla="*/ 0 w 88"/>
                  <a:gd name="T3" fmla="*/ 0 h 55"/>
                  <a:gd name="T4" fmla="*/ 0 w 88"/>
                  <a:gd name="T5" fmla="*/ 55 h 55"/>
                  <a:gd name="T6" fmla="*/ 88 w 88"/>
                  <a:gd name="T7" fmla="*/ 14 h 55"/>
                  <a:gd name="T8" fmla="*/ 55 w 88"/>
                  <a:gd name="T9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" h="55">
                    <a:moveTo>
                      <a:pt x="55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88" y="14"/>
                      <a:pt x="88" y="14"/>
                      <a:pt x="88" y="14"/>
                    </a:cubicBezTo>
                    <a:cubicBezTo>
                      <a:pt x="79" y="4"/>
                      <a:pt x="67" y="0"/>
                      <a:pt x="55" y="0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62"/>
              <p:cNvSpPr>
                <a:spLocks/>
              </p:cNvSpPr>
              <p:nvPr/>
            </p:nvSpPr>
            <p:spPr bwMode="auto">
              <a:xfrm>
                <a:off x="114087663" y="129023647"/>
                <a:ext cx="316382" cy="118243"/>
              </a:xfrm>
              <a:custGeom>
                <a:avLst/>
                <a:gdLst>
                  <a:gd name="T0" fmla="*/ 0 w 99"/>
                  <a:gd name="T1" fmla="*/ 1 h 37"/>
                  <a:gd name="T2" fmla="*/ 78 w 99"/>
                  <a:gd name="T3" fmla="*/ 37 h 37"/>
                  <a:gd name="T4" fmla="*/ 99 w 99"/>
                  <a:gd name="T5" fmla="*/ 0 h 37"/>
                  <a:gd name="T6" fmla="*/ 0 w 99"/>
                  <a:gd name="T7" fmla="*/ 0 h 37"/>
                  <a:gd name="T8" fmla="*/ 0 w 99"/>
                  <a:gd name="T9" fmla="*/ 1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" h="37">
                    <a:moveTo>
                      <a:pt x="0" y="1"/>
                    </a:moveTo>
                    <a:cubicBezTo>
                      <a:pt x="78" y="37"/>
                      <a:pt x="78" y="37"/>
                      <a:pt x="78" y="37"/>
                    </a:cubicBezTo>
                    <a:cubicBezTo>
                      <a:pt x="90" y="32"/>
                      <a:pt x="98" y="18"/>
                      <a:pt x="99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63"/>
              <p:cNvSpPr>
                <a:spLocks/>
              </p:cNvSpPr>
              <p:nvPr/>
            </p:nvSpPr>
            <p:spPr bwMode="auto">
              <a:xfrm>
                <a:off x="114087663" y="129026842"/>
                <a:ext cx="249271" cy="118244"/>
              </a:xfrm>
              <a:custGeom>
                <a:avLst/>
                <a:gdLst>
                  <a:gd name="T0" fmla="*/ 0 w 78"/>
                  <a:gd name="T1" fmla="*/ 37 h 37"/>
                  <a:gd name="T2" fmla="*/ 78 w 78"/>
                  <a:gd name="T3" fmla="*/ 37 h 37"/>
                  <a:gd name="T4" fmla="*/ 78 w 78"/>
                  <a:gd name="T5" fmla="*/ 36 h 37"/>
                  <a:gd name="T6" fmla="*/ 0 w 78"/>
                  <a:gd name="T7" fmla="*/ 0 h 37"/>
                  <a:gd name="T8" fmla="*/ 0 w 78"/>
                  <a:gd name="T9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" h="37">
                    <a:moveTo>
                      <a:pt x="0" y="37"/>
                    </a:moveTo>
                    <a:cubicBezTo>
                      <a:pt x="78" y="37"/>
                      <a:pt x="78" y="37"/>
                      <a:pt x="78" y="37"/>
                    </a:cubicBezTo>
                    <a:cubicBezTo>
                      <a:pt x="78" y="37"/>
                      <a:pt x="78" y="36"/>
                      <a:pt x="78" y="36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37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64"/>
              <p:cNvSpPr>
                <a:spLocks/>
              </p:cNvSpPr>
              <p:nvPr/>
            </p:nvSpPr>
            <p:spPr bwMode="auto">
              <a:xfrm>
                <a:off x="114084742" y="129263172"/>
                <a:ext cx="319577" cy="131027"/>
              </a:xfrm>
              <a:custGeom>
                <a:avLst/>
                <a:gdLst>
                  <a:gd name="T0" fmla="*/ 88 w 100"/>
                  <a:gd name="T1" fmla="*/ 41 h 41"/>
                  <a:gd name="T2" fmla="*/ 0 w 100"/>
                  <a:gd name="T3" fmla="*/ 0 h 41"/>
                  <a:gd name="T4" fmla="*/ 0 w 100"/>
                  <a:gd name="T5" fmla="*/ 0 h 41"/>
                  <a:gd name="T6" fmla="*/ 99 w 100"/>
                  <a:gd name="T7" fmla="*/ 0 h 41"/>
                  <a:gd name="T8" fmla="*/ 100 w 100"/>
                  <a:gd name="T9" fmla="*/ 3 h 41"/>
                  <a:gd name="T10" fmla="*/ 88 w 100"/>
                  <a:gd name="T11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" h="41">
                    <a:moveTo>
                      <a:pt x="88" y="4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100" y="1"/>
                      <a:pt x="100" y="2"/>
                      <a:pt x="100" y="3"/>
                    </a:cubicBezTo>
                    <a:cubicBezTo>
                      <a:pt x="100" y="20"/>
                      <a:pt x="95" y="33"/>
                      <a:pt x="88" y="41"/>
                    </a:cubicBez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65"/>
              <p:cNvSpPr>
                <a:spLocks/>
              </p:cNvSpPr>
              <p:nvPr/>
            </p:nvSpPr>
            <p:spPr bwMode="auto">
              <a:xfrm>
                <a:off x="114087663" y="129263254"/>
                <a:ext cx="281228" cy="178963"/>
              </a:xfrm>
              <a:custGeom>
                <a:avLst/>
                <a:gdLst>
                  <a:gd name="T0" fmla="*/ 55 w 88"/>
                  <a:gd name="T1" fmla="*/ 56 h 56"/>
                  <a:gd name="T2" fmla="*/ 0 w 88"/>
                  <a:gd name="T3" fmla="*/ 56 h 56"/>
                  <a:gd name="T4" fmla="*/ 0 w 88"/>
                  <a:gd name="T5" fmla="*/ 0 h 56"/>
                  <a:gd name="T6" fmla="*/ 88 w 88"/>
                  <a:gd name="T7" fmla="*/ 41 h 56"/>
                  <a:gd name="T8" fmla="*/ 55 w 88"/>
                  <a:gd name="T9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" h="56">
                    <a:moveTo>
                      <a:pt x="55" y="56"/>
                    </a:moveTo>
                    <a:cubicBezTo>
                      <a:pt x="0" y="56"/>
                      <a:pt x="0" y="56"/>
                      <a:pt x="0" y="5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88" y="41"/>
                      <a:pt x="88" y="41"/>
                      <a:pt x="88" y="41"/>
                    </a:cubicBezTo>
                    <a:cubicBezTo>
                      <a:pt x="79" y="51"/>
                      <a:pt x="67" y="56"/>
                      <a:pt x="55" y="56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66"/>
              <p:cNvSpPr>
                <a:spLocks/>
              </p:cNvSpPr>
              <p:nvPr/>
            </p:nvSpPr>
            <p:spPr bwMode="auto">
              <a:xfrm>
                <a:off x="114087663" y="129144928"/>
                <a:ext cx="316382" cy="118244"/>
              </a:xfrm>
              <a:custGeom>
                <a:avLst/>
                <a:gdLst>
                  <a:gd name="T0" fmla="*/ 0 w 99"/>
                  <a:gd name="T1" fmla="*/ 36 h 37"/>
                  <a:gd name="T2" fmla="*/ 78 w 99"/>
                  <a:gd name="T3" fmla="*/ 0 h 37"/>
                  <a:gd name="T4" fmla="*/ 99 w 99"/>
                  <a:gd name="T5" fmla="*/ 37 h 37"/>
                  <a:gd name="T6" fmla="*/ 0 w 99"/>
                  <a:gd name="T7" fmla="*/ 37 h 37"/>
                  <a:gd name="T8" fmla="*/ 0 w 99"/>
                  <a:gd name="T9" fmla="*/ 3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" h="37">
                    <a:moveTo>
                      <a:pt x="0" y="36"/>
                    </a:moveTo>
                    <a:cubicBezTo>
                      <a:pt x="78" y="0"/>
                      <a:pt x="78" y="0"/>
                      <a:pt x="78" y="0"/>
                    </a:cubicBezTo>
                    <a:cubicBezTo>
                      <a:pt x="90" y="5"/>
                      <a:pt x="98" y="19"/>
                      <a:pt x="99" y="37"/>
                    </a:cubicBezTo>
                    <a:cubicBezTo>
                      <a:pt x="0" y="37"/>
                      <a:pt x="0" y="37"/>
                      <a:pt x="0" y="37"/>
                    </a:cubicBezTo>
                    <a:lnTo>
                      <a:pt x="0" y="36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67"/>
              <p:cNvSpPr>
                <a:spLocks/>
              </p:cNvSpPr>
              <p:nvPr/>
            </p:nvSpPr>
            <p:spPr bwMode="auto">
              <a:xfrm>
                <a:off x="114087663" y="129145086"/>
                <a:ext cx="249271" cy="115048"/>
              </a:xfrm>
              <a:custGeom>
                <a:avLst/>
                <a:gdLst>
                  <a:gd name="T0" fmla="*/ 0 w 78"/>
                  <a:gd name="T1" fmla="*/ 0 h 36"/>
                  <a:gd name="T2" fmla="*/ 78 w 78"/>
                  <a:gd name="T3" fmla="*/ 0 h 36"/>
                  <a:gd name="T4" fmla="*/ 78 w 78"/>
                  <a:gd name="T5" fmla="*/ 0 h 36"/>
                  <a:gd name="T6" fmla="*/ 0 w 78"/>
                  <a:gd name="T7" fmla="*/ 36 h 36"/>
                  <a:gd name="T8" fmla="*/ 0 w 78"/>
                  <a:gd name="T9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" h="36">
                    <a:moveTo>
                      <a:pt x="0" y="0"/>
                    </a:moveTo>
                    <a:cubicBezTo>
                      <a:pt x="78" y="0"/>
                      <a:pt x="78" y="0"/>
                      <a:pt x="78" y="0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0" y="36"/>
                      <a:pt x="0" y="36"/>
                      <a:pt x="0" y="36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" name="Text Box 68"/>
            <p:cNvSpPr txBox="1">
              <a:spLocks noChangeArrowheads="1"/>
            </p:cNvSpPr>
            <p:nvPr userDrawn="1"/>
          </p:nvSpPr>
          <p:spPr bwMode="auto">
            <a:xfrm>
              <a:off x="7233171" y="5791479"/>
              <a:ext cx="1724025" cy="574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CD6D4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>
                  <a:ln>
                    <a:noFill/>
                  </a:ln>
                  <a:solidFill>
                    <a:schemeClr val="accent4"/>
                  </a:solidFill>
                  <a:effectLst/>
                  <a:latin typeface="Arial" panose="020B0604020202020204" pitchFamily="34" charset="0"/>
                </a:rPr>
                <a:t>TOWNSVILLE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>
                  <a:ln>
                    <a:noFill/>
                  </a:ln>
                  <a:solidFill>
                    <a:schemeClr val="accent4"/>
                  </a:solidFill>
                  <a:effectLst/>
                  <a:latin typeface="Arial" panose="020B0604020202020204" pitchFamily="34" charset="0"/>
                </a:rPr>
                <a:t>BANK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accent4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StockLayouts">
  <a:themeElements>
    <a:clrScheme name="Custom 1">
      <a:dk1>
        <a:sysClr val="windowText" lastClr="000000"/>
      </a:dk1>
      <a:lt1>
        <a:sysClr val="window" lastClr="FFFFFF"/>
      </a:lt1>
      <a:dk2>
        <a:srgbClr val="212120"/>
      </a:dk2>
      <a:lt2>
        <a:srgbClr val="EEECE1"/>
      </a:lt2>
      <a:accent1>
        <a:srgbClr val="EFB32F"/>
      </a:accent1>
      <a:accent2>
        <a:srgbClr val="D73638"/>
      </a:accent2>
      <a:accent3>
        <a:srgbClr val="4FC6E0"/>
      </a:accent3>
      <a:accent4>
        <a:srgbClr val="072663"/>
      </a:accent4>
      <a:accent5>
        <a:srgbClr val="005495"/>
      </a:accent5>
      <a:accent6>
        <a:srgbClr val="7030A0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1061</TotalTime>
  <Words>168</Words>
  <Application>Microsoft Office PowerPoint</Application>
  <PresentationFormat>On-screen Show (4:3)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StockLayouts</vt:lpstr>
      <vt:lpstr>Title of the Presentation</vt:lpstr>
      <vt:lpstr>Content Page with Text and Photo</vt:lpstr>
      <vt:lpstr>Content Page with Text and Table</vt:lpstr>
    </vt:vector>
  </TitlesOfParts>
  <Company>StockLayouts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StockLayouts</dc:creator>
  <cp:lastModifiedBy>David Alvis</cp:lastModifiedBy>
  <cp:revision>117</cp:revision>
  <dcterms:created xsi:type="dcterms:W3CDTF">2010-07-09T22:21:36Z</dcterms:created>
  <dcterms:modified xsi:type="dcterms:W3CDTF">2020-03-01T03:45:54Z</dcterms:modified>
</cp:coreProperties>
</file>