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  <p:sldId id="258" r:id="rId3"/>
    <p:sldId id="257" r:id="rId4"/>
  </p:sldIdLst>
  <p:sldSz cx="9144000" cy="6858000" type="screen4x3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B336"/>
    <a:srgbClr val="676767"/>
    <a:srgbClr val="2E3640"/>
    <a:srgbClr val="E33830"/>
    <a:srgbClr val="EF792F"/>
    <a:srgbClr val="EFB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79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7409E161-5DCD-402B-BE3F-AD07CA024D6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588" y="1"/>
            <a:ext cx="6232657" cy="6858000"/>
            <a:chOff x="101098354" y="106010062"/>
            <a:chExt cx="5514379" cy="6065818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77210E11-A159-496C-8239-8F8F63A4E3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355106" y="106386188"/>
              <a:ext cx="1102876" cy="637500"/>
            </a:xfrm>
            <a:custGeom>
              <a:avLst/>
              <a:gdLst>
                <a:gd name="T0" fmla="*/ 1102876 w 1102876"/>
                <a:gd name="T1" fmla="*/ 0 h 637500"/>
                <a:gd name="T2" fmla="*/ 369750 w 1102876"/>
                <a:gd name="T3" fmla="*/ 0 h 637500"/>
                <a:gd name="T4" fmla="*/ 0 w 1102876"/>
                <a:gd name="T5" fmla="*/ 637500 h 637500"/>
                <a:gd name="T6" fmla="*/ 258187 w 1102876"/>
                <a:gd name="T7" fmla="*/ 637500 h 637500"/>
                <a:gd name="T8" fmla="*/ 506813 w 1102876"/>
                <a:gd name="T9" fmla="*/ 210375 h 637500"/>
                <a:gd name="T10" fmla="*/ 742688 w 1102876"/>
                <a:gd name="T11" fmla="*/ 621563 h 637500"/>
                <a:gd name="T12" fmla="*/ 506813 w 1102876"/>
                <a:gd name="T13" fmla="*/ 210375 h 637500"/>
                <a:gd name="T14" fmla="*/ 978563 w 1102876"/>
                <a:gd name="T15" fmla="*/ 213562 h 637500"/>
                <a:gd name="T16" fmla="*/ 819188 w 1102876"/>
                <a:gd name="T17" fmla="*/ 487688 h 637500"/>
                <a:gd name="T18" fmla="*/ 1102876 w 1102876"/>
                <a:gd name="T19" fmla="*/ 0 h 637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2876" h="637500">
                  <a:moveTo>
                    <a:pt x="1102876" y="0"/>
                  </a:moveTo>
                  <a:lnTo>
                    <a:pt x="369750" y="0"/>
                  </a:lnTo>
                  <a:lnTo>
                    <a:pt x="0" y="637500"/>
                  </a:lnTo>
                  <a:lnTo>
                    <a:pt x="258187" y="637500"/>
                  </a:lnTo>
                  <a:lnTo>
                    <a:pt x="506813" y="210375"/>
                  </a:lnTo>
                  <a:lnTo>
                    <a:pt x="742688" y="621563"/>
                  </a:lnTo>
                  <a:lnTo>
                    <a:pt x="506813" y="210375"/>
                  </a:lnTo>
                  <a:lnTo>
                    <a:pt x="978563" y="213562"/>
                  </a:lnTo>
                  <a:lnTo>
                    <a:pt x="819188" y="487688"/>
                  </a:lnTo>
                  <a:lnTo>
                    <a:pt x="1102876" y="0"/>
                  </a:lnTo>
                  <a:close/>
                </a:path>
              </a:pathLst>
            </a:custGeom>
            <a:solidFill>
              <a:srgbClr val="53B7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59F3D569-42AD-4650-9BFD-2C88006EC6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355106" y="106386188"/>
              <a:ext cx="1102876" cy="637500"/>
            </a:xfrm>
            <a:custGeom>
              <a:avLst/>
              <a:gdLst>
                <a:gd name="T0" fmla="*/ 1102876 w 1102876"/>
                <a:gd name="T1" fmla="*/ 0 h 637500"/>
                <a:gd name="T2" fmla="*/ 369750 w 1102876"/>
                <a:gd name="T3" fmla="*/ 0 h 637500"/>
                <a:gd name="T4" fmla="*/ 0 w 1102876"/>
                <a:gd name="T5" fmla="*/ 637500 h 637500"/>
                <a:gd name="T6" fmla="*/ 258187 w 1102876"/>
                <a:gd name="T7" fmla="*/ 637500 h 637500"/>
                <a:gd name="T8" fmla="*/ 506813 w 1102876"/>
                <a:gd name="T9" fmla="*/ 210375 h 637500"/>
                <a:gd name="T10" fmla="*/ 742688 w 1102876"/>
                <a:gd name="T11" fmla="*/ 621563 h 637500"/>
                <a:gd name="T12" fmla="*/ 506813 w 1102876"/>
                <a:gd name="T13" fmla="*/ 210375 h 637500"/>
                <a:gd name="T14" fmla="*/ 978563 w 1102876"/>
                <a:gd name="T15" fmla="*/ 213562 h 637500"/>
                <a:gd name="T16" fmla="*/ 819188 w 1102876"/>
                <a:gd name="T17" fmla="*/ 487688 h 637500"/>
                <a:gd name="T18" fmla="*/ 1102876 w 1102876"/>
                <a:gd name="T19" fmla="*/ 0 h 637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2876" h="637500">
                  <a:moveTo>
                    <a:pt x="1102876" y="0"/>
                  </a:moveTo>
                  <a:lnTo>
                    <a:pt x="369750" y="0"/>
                  </a:lnTo>
                  <a:lnTo>
                    <a:pt x="0" y="637500"/>
                  </a:lnTo>
                  <a:lnTo>
                    <a:pt x="258187" y="637500"/>
                  </a:lnTo>
                  <a:lnTo>
                    <a:pt x="506813" y="210375"/>
                  </a:lnTo>
                  <a:lnTo>
                    <a:pt x="742688" y="621563"/>
                  </a:lnTo>
                  <a:lnTo>
                    <a:pt x="506813" y="210375"/>
                  </a:lnTo>
                  <a:lnTo>
                    <a:pt x="978563" y="213562"/>
                  </a:lnTo>
                  <a:lnTo>
                    <a:pt x="819188" y="487688"/>
                  </a:lnTo>
                  <a:lnTo>
                    <a:pt x="1102876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E281CB53-56C4-4548-9D62-0946DFE342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24418" y="106013250"/>
              <a:ext cx="3388315" cy="372938"/>
            </a:xfrm>
            <a:custGeom>
              <a:avLst/>
              <a:gdLst>
                <a:gd name="T0" fmla="*/ 213563 w 3388315"/>
                <a:gd name="T1" fmla="*/ 372938 h 372938"/>
                <a:gd name="T2" fmla="*/ 3174753 w 3388315"/>
                <a:gd name="T3" fmla="*/ 372938 h 372938"/>
                <a:gd name="T4" fmla="*/ 3174753 w 3388315"/>
                <a:gd name="T5" fmla="*/ 372938 h 372938"/>
                <a:gd name="T6" fmla="*/ 3388315 w 3388315"/>
                <a:gd name="T7" fmla="*/ 0 h 372938"/>
                <a:gd name="T8" fmla="*/ 0 w 3388315"/>
                <a:gd name="T9" fmla="*/ 0 h 372938"/>
                <a:gd name="T10" fmla="*/ 213563 w 3388315"/>
                <a:gd name="T11" fmla="*/ 372938 h 372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88315" h="372938">
                  <a:moveTo>
                    <a:pt x="213563" y="372938"/>
                  </a:moveTo>
                  <a:lnTo>
                    <a:pt x="3174753" y="372938"/>
                  </a:lnTo>
                  <a:lnTo>
                    <a:pt x="3174753" y="372938"/>
                  </a:lnTo>
                  <a:lnTo>
                    <a:pt x="3388315" y="0"/>
                  </a:lnTo>
                  <a:lnTo>
                    <a:pt x="0" y="0"/>
                  </a:lnTo>
                  <a:lnTo>
                    <a:pt x="213563" y="372938"/>
                  </a:lnTo>
                  <a:close/>
                </a:path>
              </a:pathLst>
            </a:custGeom>
            <a:solidFill>
              <a:srgbClr val="94CD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3C8C72BE-82DA-4D6C-84E7-2B22665985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24418" y="106013250"/>
              <a:ext cx="3388315" cy="372938"/>
            </a:xfrm>
            <a:custGeom>
              <a:avLst/>
              <a:gdLst>
                <a:gd name="T0" fmla="*/ 213563 w 3388315"/>
                <a:gd name="T1" fmla="*/ 372938 h 372938"/>
                <a:gd name="T2" fmla="*/ 3174753 w 3388315"/>
                <a:gd name="T3" fmla="*/ 372938 h 372938"/>
                <a:gd name="T4" fmla="*/ 3174753 w 3388315"/>
                <a:gd name="T5" fmla="*/ 372938 h 372938"/>
                <a:gd name="T6" fmla="*/ 3388315 w 3388315"/>
                <a:gd name="T7" fmla="*/ 0 h 372938"/>
                <a:gd name="T8" fmla="*/ 0 w 3388315"/>
                <a:gd name="T9" fmla="*/ 0 h 372938"/>
                <a:gd name="T10" fmla="*/ 213563 w 3388315"/>
                <a:gd name="T11" fmla="*/ 372938 h 372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88315" h="372938">
                  <a:moveTo>
                    <a:pt x="213563" y="372938"/>
                  </a:moveTo>
                  <a:lnTo>
                    <a:pt x="3174753" y="372938"/>
                  </a:lnTo>
                  <a:lnTo>
                    <a:pt x="3174753" y="372938"/>
                  </a:lnTo>
                  <a:lnTo>
                    <a:pt x="3388315" y="0"/>
                  </a:lnTo>
                  <a:lnTo>
                    <a:pt x="0" y="0"/>
                  </a:lnTo>
                  <a:lnTo>
                    <a:pt x="213563" y="372938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63B85A8E-62B8-4D4A-81D8-24AC1CB47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98354" y="111467067"/>
              <a:ext cx="2326877" cy="608813"/>
            </a:xfrm>
            <a:custGeom>
              <a:avLst/>
              <a:gdLst>
                <a:gd name="T0" fmla="*/ 2326877 w 2326877"/>
                <a:gd name="T1" fmla="*/ 608813 h 608813"/>
                <a:gd name="T2" fmla="*/ 1976251 w 2326877"/>
                <a:gd name="T3" fmla="*/ 0 h 608813"/>
                <a:gd name="T4" fmla="*/ 0 w 2326877"/>
                <a:gd name="T5" fmla="*/ 0 h 608813"/>
                <a:gd name="T6" fmla="*/ 0 w 2326877"/>
                <a:gd name="T7" fmla="*/ 608813 h 608813"/>
                <a:gd name="T8" fmla="*/ 2326877 w 2326877"/>
                <a:gd name="T9" fmla="*/ 608813 h 608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6877" h="608813">
                  <a:moveTo>
                    <a:pt x="2326877" y="608813"/>
                  </a:moveTo>
                  <a:lnTo>
                    <a:pt x="1976251" y="0"/>
                  </a:lnTo>
                  <a:lnTo>
                    <a:pt x="0" y="0"/>
                  </a:lnTo>
                  <a:lnTo>
                    <a:pt x="0" y="608813"/>
                  </a:lnTo>
                  <a:lnTo>
                    <a:pt x="2326877" y="608813"/>
                  </a:lnTo>
                  <a:close/>
                </a:path>
              </a:pathLst>
            </a:custGeom>
            <a:solidFill>
              <a:srgbClr val="9CC9D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E8E9E963-DBCB-4FE8-BBEA-BEE22819FD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98354" y="111467067"/>
              <a:ext cx="2326877" cy="608813"/>
            </a:xfrm>
            <a:custGeom>
              <a:avLst/>
              <a:gdLst>
                <a:gd name="T0" fmla="*/ 2326877 w 2326877"/>
                <a:gd name="T1" fmla="*/ 608813 h 608813"/>
                <a:gd name="T2" fmla="*/ 1976251 w 2326877"/>
                <a:gd name="T3" fmla="*/ 0 h 608813"/>
                <a:gd name="T4" fmla="*/ 0 w 2326877"/>
                <a:gd name="T5" fmla="*/ 0 h 608813"/>
                <a:gd name="T6" fmla="*/ 0 w 2326877"/>
                <a:gd name="T7" fmla="*/ 608813 h 608813"/>
                <a:gd name="T8" fmla="*/ 2326877 w 2326877"/>
                <a:gd name="T9" fmla="*/ 608813 h 608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6877" h="608813">
                  <a:moveTo>
                    <a:pt x="2326877" y="608813"/>
                  </a:moveTo>
                  <a:lnTo>
                    <a:pt x="1976251" y="0"/>
                  </a:lnTo>
                  <a:lnTo>
                    <a:pt x="0" y="0"/>
                  </a:lnTo>
                  <a:lnTo>
                    <a:pt x="0" y="608813"/>
                  </a:lnTo>
                  <a:lnTo>
                    <a:pt x="2326877" y="608813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7C091437-474A-461D-B4B2-4F83BA8513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98354" y="108097877"/>
              <a:ext cx="1769064" cy="1074188"/>
            </a:xfrm>
            <a:custGeom>
              <a:avLst/>
              <a:gdLst>
                <a:gd name="T0" fmla="*/ 1769064 w 1769064"/>
                <a:gd name="T1" fmla="*/ 717188 h 1074188"/>
                <a:gd name="T2" fmla="*/ 1354689 w 1769064"/>
                <a:gd name="T3" fmla="*/ 0 h 1074188"/>
                <a:gd name="T4" fmla="*/ 0 w 1769064"/>
                <a:gd name="T5" fmla="*/ 0 h 1074188"/>
                <a:gd name="T6" fmla="*/ 0 w 1769064"/>
                <a:gd name="T7" fmla="*/ 1074188 h 1074188"/>
                <a:gd name="T8" fmla="*/ 1577814 w 1769064"/>
                <a:gd name="T9" fmla="*/ 1074188 h 1074188"/>
                <a:gd name="T10" fmla="*/ 1769064 w 1769064"/>
                <a:gd name="T11" fmla="*/ 717188 h 1074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9064" h="1074188">
                  <a:moveTo>
                    <a:pt x="1769064" y="717188"/>
                  </a:moveTo>
                  <a:lnTo>
                    <a:pt x="1354689" y="0"/>
                  </a:lnTo>
                  <a:lnTo>
                    <a:pt x="0" y="0"/>
                  </a:lnTo>
                  <a:lnTo>
                    <a:pt x="0" y="1074188"/>
                  </a:lnTo>
                  <a:lnTo>
                    <a:pt x="1577814" y="1074188"/>
                  </a:lnTo>
                  <a:lnTo>
                    <a:pt x="1769064" y="717188"/>
                  </a:lnTo>
                  <a:close/>
                </a:path>
              </a:pathLst>
            </a:custGeom>
            <a:solidFill>
              <a:srgbClr val="94CD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CD551269-CDC4-4825-8AF4-948194D715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98354" y="108097877"/>
              <a:ext cx="1769064" cy="1074188"/>
            </a:xfrm>
            <a:custGeom>
              <a:avLst/>
              <a:gdLst>
                <a:gd name="T0" fmla="*/ 1769064 w 1769064"/>
                <a:gd name="T1" fmla="*/ 717188 h 1074188"/>
                <a:gd name="T2" fmla="*/ 1354689 w 1769064"/>
                <a:gd name="T3" fmla="*/ 0 h 1074188"/>
                <a:gd name="T4" fmla="*/ 0 w 1769064"/>
                <a:gd name="T5" fmla="*/ 0 h 1074188"/>
                <a:gd name="T6" fmla="*/ 0 w 1769064"/>
                <a:gd name="T7" fmla="*/ 1074188 h 1074188"/>
                <a:gd name="T8" fmla="*/ 1577814 w 1769064"/>
                <a:gd name="T9" fmla="*/ 1074188 h 1074188"/>
                <a:gd name="T10" fmla="*/ 1769064 w 1769064"/>
                <a:gd name="T11" fmla="*/ 717188 h 1074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9064" h="1074188">
                  <a:moveTo>
                    <a:pt x="1769064" y="717188"/>
                  </a:moveTo>
                  <a:lnTo>
                    <a:pt x="1354689" y="0"/>
                  </a:lnTo>
                  <a:lnTo>
                    <a:pt x="0" y="0"/>
                  </a:lnTo>
                  <a:lnTo>
                    <a:pt x="0" y="1074188"/>
                  </a:lnTo>
                  <a:lnTo>
                    <a:pt x="1577814" y="1074188"/>
                  </a:lnTo>
                  <a:lnTo>
                    <a:pt x="1769064" y="717188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43AA93D7-D03B-4727-B14A-E5613E49CF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98354" y="107023688"/>
              <a:ext cx="2989877" cy="1074189"/>
            </a:xfrm>
            <a:custGeom>
              <a:avLst/>
              <a:gdLst>
                <a:gd name="T0" fmla="*/ 2989877 w 2989877"/>
                <a:gd name="T1" fmla="*/ 0 h 1074189"/>
                <a:gd name="T2" fmla="*/ 0 w 2989877"/>
                <a:gd name="T3" fmla="*/ 0 h 1074189"/>
                <a:gd name="T4" fmla="*/ 0 w 2989877"/>
                <a:gd name="T5" fmla="*/ 1074189 h 1074189"/>
                <a:gd name="T6" fmla="*/ 2371502 w 2989877"/>
                <a:gd name="T7" fmla="*/ 1074189 h 1074189"/>
                <a:gd name="T8" fmla="*/ 2989877 w 2989877"/>
                <a:gd name="T9" fmla="*/ 0 h 1074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89877" h="1074189">
                  <a:moveTo>
                    <a:pt x="2989877" y="0"/>
                  </a:moveTo>
                  <a:lnTo>
                    <a:pt x="0" y="0"/>
                  </a:lnTo>
                  <a:lnTo>
                    <a:pt x="0" y="1074189"/>
                  </a:lnTo>
                  <a:lnTo>
                    <a:pt x="2371502" y="1074189"/>
                  </a:lnTo>
                  <a:lnTo>
                    <a:pt x="2989877" y="0"/>
                  </a:lnTo>
                  <a:close/>
                </a:path>
              </a:pathLst>
            </a:custGeom>
            <a:solidFill>
              <a:srgbClr val="9CC9D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F9460D70-8417-4076-8FED-2177AC7022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98354" y="107023688"/>
              <a:ext cx="2989877" cy="1074189"/>
            </a:xfrm>
            <a:custGeom>
              <a:avLst/>
              <a:gdLst>
                <a:gd name="T0" fmla="*/ 2989877 w 2989877"/>
                <a:gd name="T1" fmla="*/ 0 h 1074189"/>
                <a:gd name="T2" fmla="*/ 0 w 2989877"/>
                <a:gd name="T3" fmla="*/ 0 h 1074189"/>
                <a:gd name="T4" fmla="*/ 0 w 2989877"/>
                <a:gd name="T5" fmla="*/ 1074189 h 1074189"/>
                <a:gd name="T6" fmla="*/ 2371502 w 2989877"/>
                <a:gd name="T7" fmla="*/ 1074189 h 1074189"/>
                <a:gd name="T8" fmla="*/ 2989877 w 2989877"/>
                <a:gd name="T9" fmla="*/ 0 h 1074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89877" h="1074189">
                  <a:moveTo>
                    <a:pt x="2989877" y="0"/>
                  </a:moveTo>
                  <a:lnTo>
                    <a:pt x="0" y="0"/>
                  </a:lnTo>
                  <a:lnTo>
                    <a:pt x="0" y="1074189"/>
                  </a:lnTo>
                  <a:lnTo>
                    <a:pt x="2371502" y="1074189"/>
                  </a:lnTo>
                  <a:lnTo>
                    <a:pt x="2989877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FE8D2CC6-8272-4E09-AD82-8EE95A4B32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488105" y="108097877"/>
              <a:ext cx="2263127" cy="2221689"/>
            </a:xfrm>
            <a:custGeom>
              <a:avLst/>
              <a:gdLst>
                <a:gd name="T0" fmla="*/ 2020877 w 2263127"/>
                <a:gd name="T1" fmla="*/ 1800939 h 2221689"/>
                <a:gd name="T2" fmla="*/ 1778626 w 2263127"/>
                <a:gd name="T3" fmla="*/ 2221689 h 2221689"/>
                <a:gd name="T4" fmla="*/ 1778626 w 2263127"/>
                <a:gd name="T5" fmla="*/ 2221689 h 2221689"/>
                <a:gd name="T6" fmla="*/ 1778626 w 2263127"/>
                <a:gd name="T7" fmla="*/ 2221689 h 2221689"/>
                <a:gd name="T8" fmla="*/ 2263127 w 2263127"/>
                <a:gd name="T9" fmla="*/ 2221689 h 2221689"/>
                <a:gd name="T10" fmla="*/ 2263127 w 2263127"/>
                <a:gd name="T11" fmla="*/ 2221689 h 2221689"/>
                <a:gd name="T12" fmla="*/ 2020877 w 2263127"/>
                <a:gd name="T13" fmla="*/ 1800939 h 2221689"/>
                <a:gd name="T14" fmla="*/ 1590564 w 2263127"/>
                <a:gd name="T15" fmla="*/ 1058250 h 2221689"/>
                <a:gd name="T16" fmla="*/ 1106063 w 2263127"/>
                <a:gd name="T17" fmla="*/ 1902939 h 2221689"/>
                <a:gd name="T18" fmla="*/ 1287751 w 2263127"/>
                <a:gd name="T19" fmla="*/ 2215314 h 2221689"/>
                <a:gd name="T20" fmla="*/ 1243126 w 2263127"/>
                <a:gd name="T21" fmla="*/ 2215314 h 2221689"/>
                <a:gd name="T22" fmla="*/ 1083751 w 2263127"/>
                <a:gd name="T23" fmla="*/ 1941189 h 2221689"/>
                <a:gd name="T24" fmla="*/ 1083751 w 2263127"/>
                <a:gd name="T25" fmla="*/ 1944376 h 2221689"/>
                <a:gd name="T26" fmla="*/ 1243126 w 2263127"/>
                <a:gd name="T27" fmla="*/ 2221689 h 2221689"/>
                <a:gd name="T28" fmla="*/ 1326001 w 2263127"/>
                <a:gd name="T29" fmla="*/ 2221689 h 2221689"/>
                <a:gd name="T30" fmla="*/ 1326001 w 2263127"/>
                <a:gd name="T31" fmla="*/ 2221689 h 2221689"/>
                <a:gd name="T32" fmla="*/ 1326001 w 2263127"/>
                <a:gd name="T33" fmla="*/ 2221689 h 2221689"/>
                <a:gd name="T34" fmla="*/ 1326001 w 2263127"/>
                <a:gd name="T35" fmla="*/ 2221689 h 2221689"/>
                <a:gd name="T36" fmla="*/ 1326001 w 2263127"/>
                <a:gd name="T37" fmla="*/ 2221689 h 2221689"/>
                <a:gd name="T38" fmla="*/ 1326001 w 2263127"/>
                <a:gd name="T39" fmla="*/ 2221689 h 2221689"/>
                <a:gd name="T40" fmla="*/ 1794564 w 2263127"/>
                <a:gd name="T41" fmla="*/ 1408876 h 2221689"/>
                <a:gd name="T42" fmla="*/ 1590564 w 2263127"/>
                <a:gd name="T43" fmla="*/ 1058250 h 2221689"/>
                <a:gd name="T44" fmla="*/ 379313 w 2263127"/>
                <a:gd name="T45" fmla="*/ 720375 h 2221689"/>
                <a:gd name="T46" fmla="*/ 379313 w 2263127"/>
                <a:gd name="T47" fmla="*/ 720375 h 2221689"/>
                <a:gd name="T48" fmla="*/ 949876 w 2263127"/>
                <a:gd name="T49" fmla="*/ 1711688 h 2221689"/>
                <a:gd name="T50" fmla="*/ 949876 w 2263127"/>
                <a:gd name="T51" fmla="*/ 1711688 h 2221689"/>
                <a:gd name="T52" fmla="*/ 379313 w 2263127"/>
                <a:gd name="T53" fmla="*/ 720375 h 2221689"/>
                <a:gd name="T54" fmla="*/ 1153876 w 2263127"/>
                <a:gd name="T55" fmla="*/ 302812 h 2221689"/>
                <a:gd name="T56" fmla="*/ 1153876 w 2263127"/>
                <a:gd name="T57" fmla="*/ 302812 h 2221689"/>
                <a:gd name="T58" fmla="*/ 1316439 w 2263127"/>
                <a:gd name="T59" fmla="*/ 580125 h 2221689"/>
                <a:gd name="T60" fmla="*/ 1326001 w 2263127"/>
                <a:gd name="T61" fmla="*/ 599250 h 2221689"/>
                <a:gd name="T62" fmla="*/ 1153876 w 2263127"/>
                <a:gd name="T63" fmla="*/ 302812 h 2221689"/>
                <a:gd name="T64" fmla="*/ 465375 w 2263127"/>
                <a:gd name="T65" fmla="*/ 0 h 2221689"/>
                <a:gd name="T66" fmla="*/ 0 w 2263127"/>
                <a:gd name="T67" fmla="*/ 0 h 2221689"/>
                <a:gd name="T68" fmla="*/ 972188 w 2263127"/>
                <a:gd name="T69" fmla="*/ 1673438 h 2221689"/>
                <a:gd name="T70" fmla="*/ 1220814 w 2263127"/>
                <a:gd name="T71" fmla="*/ 1236751 h 2221689"/>
                <a:gd name="T72" fmla="*/ 918001 w 2263127"/>
                <a:gd name="T73" fmla="*/ 714000 h 2221689"/>
                <a:gd name="T74" fmla="*/ 787313 w 2263127"/>
                <a:gd name="T75" fmla="*/ 940313 h 2221689"/>
                <a:gd name="T76" fmla="*/ 787313 w 2263127"/>
                <a:gd name="T77" fmla="*/ 940313 h 2221689"/>
                <a:gd name="T78" fmla="*/ 525938 w 2263127"/>
                <a:gd name="T79" fmla="*/ 484500 h 2221689"/>
                <a:gd name="T80" fmla="*/ 806438 w 2263127"/>
                <a:gd name="T81" fmla="*/ 0 h 2221689"/>
                <a:gd name="T82" fmla="*/ 506813 w 2263127"/>
                <a:gd name="T83" fmla="*/ 0 h 2221689"/>
                <a:gd name="T84" fmla="*/ 653438 w 2263127"/>
                <a:gd name="T85" fmla="*/ 261375 h 2221689"/>
                <a:gd name="T86" fmla="*/ 634313 w 2263127"/>
                <a:gd name="T87" fmla="*/ 296437 h 2221689"/>
                <a:gd name="T88" fmla="*/ 465375 w 2263127"/>
                <a:gd name="T89" fmla="*/ 0 h 2221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63127" h="2221689">
                  <a:moveTo>
                    <a:pt x="2020877" y="1800939"/>
                  </a:moveTo>
                  <a:lnTo>
                    <a:pt x="1778626" y="2221689"/>
                  </a:lnTo>
                  <a:lnTo>
                    <a:pt x="1778626" y="2221689"/>
                  </a:lnTo>
                  <a:lnTo>
                    <a:pt x="1778626" y="2221689"/>
                  </a:lnTo>
                  <a:lnTo>
                    <a:pt x="2263127" y="2221689"/>
                  </a:lnTo>
                  <a:lnTo>
                    <a:pt x="2263127" y="2221689"/>
                  </a:lnTo>
                  <a:lnTo>
                    <a:pt x="2020877" y="1800939"/>
                  </a:lnTo>
                  <a:close/>
                  <a:moveTo>
                    <a:pt x="1590564" y="1058250"/>
                  </a:moveTo>
                  <a:lnTo>
                    <a:pt x="1106063" y="1902939"/>
                  </a:lnTo>
                  <a:lnTo>
                    <a:pt x="1287751" y="2215314"/>
                  </a:lnTo>
                  <a:lnTo>
                    <a:pt x="1243126" y="2215314"/>
                  </a:lnTo>
                  <a:lnTo>
                    <a:pt x="1083751" y="1941189"/>
                  </a:lnTo>
                  <a:lnTo>
                    <a:pt x="1083751" y="1944376"/>
                  </a:lnTo>
                  <a:lnTo>
                    <a:pt x="1243126" y="2221689"/>
                  </a:lnTo>
                  <a:lnTo>
                    <a:pt x="1326001" y="2221689"/>
                  </a:lnTo>
                  <a:lnTo>
                    <a:pt x="1326001" y="2221689"/>
                  </a:lnTo>
                  <a:lnTo>
                    <a:pt x="1326001" y="2221689"/>
                  </a:lnTo>
                  <a:lnTo>
                    <a:pt x="1326001" y="2221689"/>
                  </a:lnTo>
                  <a:lnTo>
                    <a:pt x="1326001" y="2221689"/>
                  </a:lnTo>
                  <a:lnTo>
                    <a:pt x="1326001" y="2221689"/>
                  </a:lnTo>
                  <a:lnTo>
                    <a:pt x="1794564" y="1408876"/>
                  </a:lnTo>
                  <a:lnTo>
                    <a:pt x="1590564" y="1058250"/>
                  </a:lnTo>
                  <a:close/>
                  <a:moveTo>
                    <a:pt x="379313" y="720375"/>
                  </a:moveTo>
                  <a:lnTo>
                    <a:pt x="379313" y="720375"/>
                  </a:lnTo>
                  <a:lnTo>
                    <a:pt x="949876" y="1711688"/>
                  </a:lnTo>
                  <a:lnTo>
                    <a:pt x="949876" y="1711688"/>
                  </a:lnTo>
                  <a:lnTo>
                    <a:pt x="379313" y="720375"/>
                  </a:lnTo>
                  <a:close/>
                  <a:moveTo>
                    <a:pt x="1153876" y="302812"/>
                  </a:moveTo>
                  <a:lnTo>
                    <a:pt x="1153876" y="302812"/>
                  </a:lnTo>
                  <a:lnTo>
                    <a:pt x="1316439" y="580125"/>
                  </a:lnTo>
                  <a:lnTo>
                    <a:pt x="1326001" y="599250"/>
                  </a:lnTo>
                  <a:lnTo>
                    <a:pt x="1153876" y="302812"/>
                  </a:lnTo>
                  <a:close/>
                  <a:moveTo>
                    <a:pt x="465375" y="0"/>
                  </a:moveTo>
                  <a:lnTo>
                    <a:pt x="0" y="0"/>
                  </a:lnTo>
                  <a:lnTo>
                    <a:pt x="972188" y="1673438"/>
                  </a:lnTo>
                  <a:lnTo>
                    <a:pt x="1220814" y="1236751"/>
                  </a:lnTo>
                  <a:lnTo>
                    <a:pt x="918001" y="714000"/>
                  </a:lnTo>
                  <a:lnTo>
                    <a:pt x="787313" y="940313"/>
                  </a:lnTo>
                  <a:lnTo>
                    <a:pt x="787313" y="940313"/>
                  </a:lnTo>
                  <a:lnTo>
                    <a:pt x="525938" y="484500"/>
                  </a:lnTo>
                  <a:lnTo>
                    <a:pt x="806438" y="0"/>
                  </a:lnTo>
                  <a:lnTo>
                    <a:pt x="506813" y="0"/>
                  </a:lnTo>
                  <a:lnTo>
                    <a:pt x="653438" y="261375"/>
                  </a:lnTo>
                  <a:lnTo>
                    <a:pt x="634313" y="296437"/>
                  </a:lnTo>
                  <a:lnTo>
                    <a:pt x="465375" y="0"/>
                  </a:lnTo>
                  <a:close/>
                </a:path>
              </a:pathLst>
            </a:custGeom>
            <a:solidFill>
              <a:srgbClr val="325A7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06F22D83-1449-4ABB-BFAC-45A7B86845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488105" y="108097877"/>
              <a:ext cx="2263127" cy="2221689"/>
            </a:xfrm>
            <a:custGeom>
              <a:avLst/>
              <a:gdLst>
                <a:gd name="T0" fmla="*/ 2020877 w 2263127"/>
                <a:gd name="T1" fmla="*/ 1800939 h 2221689"/>
                <a:gd name="T2" fmla="*/ 1778626 w 2263127"/>
                <a:gd name="T3" fmla="*/ 2221689 h 2221689"/>
                <a:gd name="T4" fmla="*/ 1778626 w 2263127"/>
                <a:gd name="T5" fmla="*/ 2221689 h 2221689"/>
                <a:gd name="T6" fmla="*/ 1778626 w 2263127"/>
                <a:gd name="T7" fmla="*/ 2221689 h 2221689"/>
                <a:gd name="T8" fmla="*/ 2263127 w 2263127"/>
                <a:gd name="T9" fmla="*/ 2221689 h 2221689"/>
                <a:gd name="T10" fmla="*/ 2263127 w 2263127"/>
                <a:gd name="T11" fmla="*/ 2221689 h 2221689"/>
                <a:gd name="T12" fmla="*/ 2020877 w 2263127"/>
                <a:gd name="T13" fmla="*/ 1800939 h 2221689"/>
                <a:gd name="T14" fmla="*/ 1590564 w 2263127"/>
                <a:gd name="T15" fmla="*/ 1058250 h 2221689"/>
                <a:gd name="T16" fmla="*/ 1106063 w 2263127"/>
                <a:gd name="T17" fmla="*/ 1902939 h 2221689"/>
                <a:gd name="T18" fmla="*/ 1287751 w 2263127"/>
                <a:gd name="T19" fmla="*/ 2215314 h 2221689"/>
                <a:gd name="T20" fmla="*/ 1243126 w 2263127"/>
                <a:gd name="T21" fmla="*/ 2215314 h 2221689"/>
                <a:gd name="T22" fmla="*/ 1083751 w 2263127"/>
                <a:gd name="T23" fmla="*/ 1941189 h 2221689"/>
                <a:gd name="T24" fmla="*/ 1083751 w 2263127"/>
                <a:gd name="T25" fmla="*/ 1944376 h 2221689"/>
                <a:gd name="T26" fmla="*/ 1243126 w 2263127"/>
                <a:gd name="T27" fmla="*/ 2221689 h 2221689"/>
                <a:gd name="T28" fmla="*/ 1326001 w 2263127"/>
                <a:gd name="T29" fmla="*/ 2221689 h 2221689"/>
                <a:gd name="T30" fmla="*/ 1326001 w 2263127"/>
                <a:gd name="T31" fmla="*/ 2221689 h 2221689"/>
                <a:gd name="T32" fmla="*/ 1326001 w 2263127"/>
                <a:gd name="T33" fmla="*/ 2221689 h 2221689"/>
                <a:gd name="T34" fmla="*/ 1326001 w 2263127"/>
                <a:gd name="T35" fmla="*/ 2221689 h 2221689"/>
                <a:gd name="T36" fmla="*/ 1326001 w 2263127"/>
                <a:gd name="T37" fmla="*/ 2221689 h 2221689"/>
                <a:gd name="T38" fmla="*/ 1326001 w 2263127"/>
                <a:gd name="T39" fmla="*/ 2221689 h 2221689"/>
                <a:gd name="T40" fmla="*/ 1794564 w 2263127"/>
                <a:gd name="T41" fmla="*/ 1408876 h 2221689"/>
                <a:gd name="T42" fmla="*/ 1590564 w 2263127"/>
                <a:gd name="T43" fmla="*/ 1058250 h 2221689"/>
                <a:gd name="T44" fmla="*/ 379313 w 2263127"/>
                <a:gd name="T45" fmla="*/ 720375 h 2221689"/>
                <a:gd name="T46" fmla="*/ 379313 w 2263127"/>
                <a:gd name="T47" fmla="*/ 720375 h 2221689"/>
                <a:gd name="T48" fmla="*/ 949876 w 2263127"/>
                <a:gd name="T49" fmla="*/ 1711688 h 2221689"/>
                <a:gd name="T50" fmla="*/ 949876 w 2263127"/>
                <a:gd name="T51" fmla="*/ 1711688 h 2221689"/>
                <a:gd name="T52" fmla="*/ 379313 w 2263127"/>
                <a:gd name="T53" fmla="*/ 720375 h 2221689"/>
                <a:gd name="T54" fmla="*/ 1153876 w 2263127"/>
                <a:gd name="T55" fmla="*/ 302812 h 2221689"/>
                <a:gd name="T56" fmla="*/ 1153876 w 2263127"/>
                <a:gd name="T57" fmla="*/ 302812 h 2221689"/>
                <a:gd name="T58" fmla="*/ 1316439 w 2263127"/>
                <a:gd name="T59" fmla="*/ 580125 h 2221689"/>
                <a:gd name="T60" fmla="*/ 1326001 w 2263127"/>
                <a:gd name="T61" fmla="*/ 599250 h 2221689"/>
                <a:gd name="T62" fmla="*/ 1153876 w 2263127"/>
                <a:gd name="T63" fmla="*/ 302812 h 2221689"/>
                <a:gd name="T64" fmla="*/ 465375 w 2263127"/>
                <a:gd name="T65" fmla="*/ 0 h 2221689"/>
                <a:gd name="T66" fmla="*/ 0 w 2263127"/>
                <a:gd name="T67" fmla="*/ 0 h 2221689"/>
                <a:gd name="T68" fmla="*/ 972188 w 2263127"/>
                <a:gd name="T69" fmla="*/ 1673438 h 2221689"/>
                <a:gd name="T70" fmla="*/ 1220814 w 2263127"/>
                <a:gd name="T71" fmla="*/ 1236751 h 2221689"/>
                <a:gd name="T72" fmla="*/ 918001 w 2263127"/>
                <a:gd name="T73" fmla="*/ 714000 h 2221689"/>
                <a:gd name="T74" fmla="*/ 787313 w 2263127"/>
                <a:gd name="T75" fmla="*/ 940313 h 2221689"/>
                <a:gd name="T76" fmla="*/ 787313 w 2263127"/>
                <a:gd name="T77" fmla="*/ 940313 h 2221689"/>
                <a:gd name="T78" fmla="*/ 525938 w 2263127"/>
                <a:gd name="T79" fmla="*/ 484500 h 2221689"/>
                <a:gd name="T80" fmla="*/ 806438 w 2263127"/>
                <a:gd name="T81" fmla="*/ 0 h 2221689"/>
                <a:gd name="T82" fmla="*/ 506813 w 2263127"/>
                <a:gd name="T83" fmla="*/ 0 h 2221689"/>
                <a:gd name="T84" fmla="*/ 653438 w 2263127"/>
                <a:gd name="T85" fmla="*/ 261375 h 2221689"/>
                <a:gd name="T86" fmla="*/ 634313 w 2263127"/>
                <a:gd name="T87" fmla="*/ 296437 h 2221689"/>
                <a:gd name="T88" fmla="*/ 465375 w 2263127"/>
                <a:gd name="T89" fmla="*/ 0 h 2221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63127" h="2221689">
                  <a:moveTo>
                    <a:pt x="2020877" y="1800939"/>
                  </a:moveTo>
                  <a:lnTo>
                    <a:pt x="1778626" y="2221689"/>
                  </a:lnTo>
                  <a:lnTo>
                    <a:pt x="1778626" y="2221689"/>
                  </a:lnTo>
                  <a:lnTo>
                    <a:pt x="1778626" y="2221689"/>
                  </a:lnTo>
                  <a:lnTo>
                    <a:pt x="2263127" y="2221689"/>
                  </a:lnTo>
                  <a:lnTo>
                    <a:pt x="2263127" y="2221689"/>
                  </a:lnTo>
                  <a:lnTo>
                    <a:pt x="2020877" y="1800939"/>
                  </a:lnTo>
                  <a:moveTo>
                    <a:pt x="1590564" y="1058250"/>
                  </a:moveTo>
                  <a:lnTo>
                    <a:pt x="1106063" y="1902939"/>
                  </a:lnTo>
                  <a:lnTo>
                    <a:pt x="1287751" y="2215314"/>
                  </a:lnTo>
                  <a:lnTo>
                    <a:pt x="1243126" y="2215314"/>
                  </a:lnTo>
                  <a:lnTo>
                    <a:pt x="1083751" y="1941189"/>
                  </a:lnTo>
                  <a:lnTo>
                    <a:pt x="1083751" y="1944376"/>
                  </a:lnTo>
                  <a:lnTo>
                    <a:pt x="1243126" y="2221689"/>
                  </a:lnTo>
                  <a:lnTo>
                    <a:pt x="1326001" y="2221689"/>
                  </a:lnTo>
                  <a:lnTo>
                    <a:pt x="1326001" y="2221689"/>
                  </a:lnTo>
                  <a:lnTo>
                    <a:pt x="1326001" y="2221689"/>
                  </a:lnTo>
                  <a:lnTo>
                    <a:pt x="1326001" y="2221689"/>
                  </a:lnTo>
                  <a:lnTo>
                    <a:pt x="1326001" y="2221689"/>
                  </a:lnTo>
                  <a:lnTo>
                    <a:pt x="1326001" y="2221689"/>
                  </a:lnTo>
                  <a:lnTo>
                    <a:pt x="1794564" y="1408876"/>
                  </a:lnTo>
                  <a:lnTo>
                    <a:pt x="1590564" y="1058250"/>
                  </a:lnTo>
                  <a:moveTo>
                    <a:pt x="379313" y="720375"/>
                  </a:moveTo>
                  <a:lnTo>
                    <a:pt x="379313" y="720375"/>
                  </a:lnTo>
                  <a:lnTo>
                    <a:pt x="949876" y="1711688"/>
                  </a:lnTo>
                  <a:lnTo>
                    <a:pt x="949876" y="1711688"/>
                  </a:lnTo>
                  <a:lnTo>
                    <a:pt x="379313" y="720375"/>
                  </a:lnTo>
                  <a:moveTo>
                    <a:pt x="1153876" y="302812"/>
                  </a:moveTo>
                  <a:lnTo>
                    <a:pt x="1153876" y="302812"/>
                  </a:lnTo>
                  <a:lnTo>
                    <a:pt x="1316439" y="580125"/>
                  </a:lnTo>
                  <a:lnTo>
                    <a:pt x="1326001" y="599250"/>
                  </a:lnTo>
                  <a:lnTo>
                    <a:pt x="1153876" y="302812"/>
                  </a:lnTo>
                  <a:moveTo>
                    <a:pt x="465375" y="0"/>
                  </a:moveTo>
                  <a:lnTo>
                    <a:pt x="0" y="0"/>
                  </a:lnTo>
                  <a:lnTo>
                    <a:pt x="972188" y="1673438"/>
                  </a:lnTo>
                  <a:lnTo>
                    <a:pt x="1220814" y="1236751"/>
                  </a:lnTo>
                  <a:lnTo>
                    <a:pt x="918001" y="714000"/>
                  </a:lnTo>
                  <a:lnTo>
                    <a:pt x="787313" y="940313"/>
                  </a:lnTo>
                  <a:lnTo>
                    <a:pt x="787313" y="940313"/>
                  </a:lnTo>
                  <a:lnTo>
                    <a:pt x="525938" y="484500"/>
                  </a:lnTo>
                  <a:lnTo>
                    <a:pt x="806438" y="0"/>
                  </a:lnTo>
                  <a:lnTo>
                    <a:pt x="506813" y="0"/>
                  </a:lnTo>
                  <a:lnTo>
                    <a:pt x="653438" y="261375"/>
                  </a:lnTo>
                  <a:lnTo>
                    <a:pt x="634313" y="296437"/>
                  </a:lnTo>
                  <a:lnTo>
                    <a:pt x="465375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2515350F-22EB-4FDB-B91C-CA0FE17D48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69793" y="108480377"/>
              <a:ext cx="197625" cy="337875"/>
            </a:xfrm>
            <a:custGeom>
              <a:avLst/>
              <a:gdLst>
                <a:gd name="T0" fmla="*/ 0 w 197625"/>
                <a:gd name="T1" fmla="*/ 0 h 337875"/>
                <a:gd name="T2" fmla="*/ 197625 w 197625"/>
                <a:gd name="T3" fmla="*/ 337875 h 337875"/>
                <a:gd name="T4" fmla="*/ 197625 w 197625"/>
                <a:gd name="T5" fmla="*/ 337875 h 337875"/>
                <a:gd name="T6" fmla="*/ 0 w 197625"/>
                <a:gd name="T7" fmla="*/ 0 h 337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625" h="337875">
                  <a:moveTo>
                    <a:pt x="0" y="0"/>
                  </a:moveTo>
                  <a:lnTo>
                    <a:pt x="197625" y="337875"/>
                  </a:lnTo>
                  <a:lnTo>
                    <a:pt x="197625" y="3378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8596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9D59900D-1690-49E0-8353-30FD101FC3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69793" y="108480377"/>
              <a:ext cx="197625" cy="337875"/>
            </a:xfrm>
            <a:custGeom>
              <a:avLst/>
              <a:gdLst>
                <a:gd name="T0" fmla="*/ 0 w 197625"/>
                <a:gd name="T1" fmla="*/ 0 h 337875"/>
                <a:gd name="T2" fmla="*/ 197625 w 197625"/>
                <a:gd name="T3" fmla="*/ 337875 h 337875"/>
                <a:gd name="T4" fmla="*/ 197625 w 197625"/>
                <a:gd name="T5" fmla="*/ 337875 h 337875"/>
                <a:gd name="T6" fmla="*/ 0 w 197625"/>
                <a:gd name="T7" fmla="*/ 0 h 337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625" h="337875">
                  <a:moveTo>
                    <a:pt x="0" y="0"/>
                  </a:moveTo>
                  <a:lnTo>
                    <a:pt x="197625" y="337875"/>
                  </a:lnTo>
                  <a:lnTo>
                    <a:pt x="197625" y="337875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558084B6-B3F8-4497-B397-DC522D1D58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88105" y="108097877"/>
              <a:ext cx="465375" cy="0"/>
            </a:xfrm>
            <a:custGeom>
              <a:avLst/>
              <a:gdLst>
                <a:gd name="T0" fmla="*/ 465375 w 465375"/>
                <a:gd name="T1" fmla="*/ 0 w 465375"/>
                <a:gd name="T2" fmla="*/ 0 w 465375"/>
                <a:gd name="T3" fmla="*/ 0 w 465375"/>
                <a:gd name="T4" fmla="*/ 0 w 465375"/>
                <a:gd name="T5" fmla="*/ 465375 w 465375"/>
                <a:gd name="T6" fmla="*/ 465375 w 465375"/>
                <a:gd name="T7" fmla="*/ 465375 w 465375"/>
                <a:gd name="T8" fmla="*/ 465375 w 46537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</a:cxnLst>
              <a:rect l="0" t="0" r="r" b="b"/>
              <a:pathLst>
                <a:path w="465375">
                  <a:moveTo>
                    <a:pt x="465375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65375" y="0"/>
                  </a:lnTo>
                  <a:lnTo>
                    <a:pt x="465375" y="0"/>
                  </a:lnTo>
                  <a:lnTo>
                    <a:pt x="465375" y="0"/>
                  </a:lnTo>
                  <a:lnTo>
                    <a:pt x="465375" y="0"/>
                  </a:lnTo>
                  <a:close/>
                </a:path>
              </a:pathLst>
            </a:custGeom>
            <a:solidFill>
              <a:srgbClr val="36546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8903EEC2-7A5B-451C-85C8-BE44E1637C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88105" y="108097877"/>
              <a:ext cx="465375" cy="0"/>
            </a:xfrm>
            <a:custGeom>
              <a:avLst/>
              <a:gdLst>
                <a:gd name="T0" fmla="*/ 465375 w 465375"/>
                <a:gd name="T1" fmla="*/ 0 w 465375"/>
                <a:gd name="T2" fmla="*/ 0 w 465375"/>
                <a:gd name="T3" fmla="*/ 0 w 465375"/>
                <a:gd name="T4" fmla="*/ 0 w 465375"/>
                <a:gd name="T5" fmla="*/ 465375 w 465375"/>
                <a:gd name="T6" fmla="*/ 465375 w 465375"/>
                <a:gd name="T7" fmla="*/ 465375 w 465375"/>
                <a:gd name="T8" fmla="*/ 465375 w 46537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</a:cxnLst>
              <a:rect l="0" t="0" r="r" b="b"/>
              <a:pathLst>
                <a:path w="465375">
                  <a:moveTo>
                    <a:pt x="465375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65375" y="0"/>
                  </a:lnTo>
                  <a:lnTo>
                    <a:pt x="465375" y="0"/>
                  </a:lnTo>
                  <a:lnTo>
                    <a:pt x="465375" y="0"/>
                  </a:lnTo>
                  <a:lnTo>
                    <a:pt x="465375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6E7031B4-4225-460A-8A10-640BE44DFB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071418" y="110319566"/>
              <a:ext cx="1679814" cy="1756314"/>
            </a:xfrm>
            <a:custGeom>
              <a:avLst/>
              <a:gdLst>
                <a:gd name="T0" fmla="*/ 1679814 w 1679814"/>
                <a:gd name="T1" fmla="*/ 0 h 1756314"/>
                <a:gd name="T2" fmla="*/ 659813 w 1679814"/>
                <a:gd name="T3" fmla="*/ 0 h 1756314"/>
                <a:gd name="T4" fmla="*/ 0 w 1679814"/>
                <a:gd name="T5" fmla="*/ 1147501 h 1756314"/>
                <a:gd name="T6" fmla="*/ 353813 w 1679814"/>
                <a:gd name="T7" fmla="*/ 1756314 h 1756314"/>
                <a:gd name="T8" fmla="*/ 666188 w 1679814"/>
                <a:gd name="T9" fmla="*/ 1756314 h 1756314"/>
                <a:gd name="T10" fmla="*/ 1679814 w 1679814"/>
                <a:gd name="T11" fmla="*/ 0 h 1756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79814" h="1756314">
                  <a:moveTo>
                    <a:pt x="1679814" y="0"/>
                  </a:moveTo>
                  <a:lnTo>
                    <a:pt x="659813" y="0"/>
                  </a:lnTo>
                  <a:lnTo>
                    <a:pt x="0" y="1147501"/>
                  </a:lnTo>
                  <a:lnTo>
                    <a:pt x="353813" y="1756314"/>
                  </a:lnTo>
                  <a:lnTo>
                    <a:pt x="666188" y="1756314"/>
                  </a:lnTo>
                  <a:lnTo>
                    <a:pt x="1679814" y="0"/>
                  </a:lnTo>
                  <a:close/>
                </a:path>
              </a:pathLst>
            </a:custGeom>
            <a:solidFill>
              <a:srgbClr val="53B7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184340FE-8B0D-4B37-B418-F60662A07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071418" y="110319566"/>
              <a:ext cx="1679814" cy="1756314"/>
            </a:xfrm>
            <a:custGeom>
              <a:avLst/>
              <a:gdLst>
                <a:gd name="T0" fmla="*/ 1679814 w 1679814"/>
                <a:gd name="T1" fmla="*/ 0 h 1756314"/>
                <a:gd name="T2" fmla="*/ 659813 w 1679814"/>
                <a:gd name="T3" fmla="*/ 0 h 1756314"/>
                <a:gd name="T4" fmla="*/ 0 w 1679814"/>
                <a:gd name="T5" fmla="*/ 1147501 h 1756314"/>
                <a:gd name="T6" fmla="*/ 353813 w 1679814"/>
                <a:gd name="T7" fmla="*/ 1756314 h 1756314"/>
                <a:gd name="T8" fmla="*/ 666188 w 1679814"/>
                <a:gd name="T9" fmla="*/ 1756314 h 1756314"/>
                <a:gd name="T10" fmla="*/ 1679814 w 1679814"/>
                <a:gd name="T11" fmla="*/ 0 h 1756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79814" h="1756314">
                  <a:moveTo>
                    <a:pt x="1679814" y="0"/>
                  </a:moveTo>
                  <a:lnTo>
                    <a:pt x="659813" y="0"/>
                  </a:lnTo>
                  <a:lnTo>
                    <a:pt x="0" y="1147501"/>
                  </a:lnTo>
                  <a:lnTo>
                    <a:pt x="353813" y="1756314"/>
                  </a:lnTo>
                  <a:lnTo>
                    <a:pt x="666188" y="1756314"/>
                  </a:lnTo>
                  <a:lnTo>
                    <a:pt x="1679814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EA31A4F8-41C1-4296-8B7E-16755D9029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14106" y="108697127"/>
              <a:ext cx="130688" cy="226313"/>
            </a:xfrm>
            <a:custGeom>
              <a:avLst/>
              <a:gdLst>
                <a:gd name="T0" fmla="*/ 0 w 130688"/>
                <a:gd name="T1" fmla="*/ 0 h 226313"/>
                <a:gd name="T2" fmla="*/ 130688 w 130688"/>
                <a:gd name="T3" fmla="*/ 226313 h 226313"/>
                <a:gd name="T4" fmla="*/ 130688 w 130688"/>
                <a:gd name="T5" fmla="*/ 226313 h 226313"/>
                <a:gd name="T6" fmla="*/ 0 w 130688"/>
                <a:gd name="T7" fmla="*/ 0 h 226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688" h="226313">
                  <a:moveTo>
                    <a:pt x="0" y="0"/>
                  </a:moveTo>
                  <a:lnTo>
                    <a:pt x="130688" y="226313"/>
                  </a:lnTo>
                  <a:lnTo>
                    <a:pt x="130688" y="2263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5A7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D0730D4D-CFD3-4CD0-8E44-308EFD72F8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14106" y="108697127"/>
              <a:ext cx="130688" cy="226313"/>
            </a:xfrm>
            <a:custGeom>
              <a:avLst/>
              <a:gdLst>
                <a:gd name="T0" fmla="*/ 0 w 130688"/>
                <a:gd name="T1" fmla="*/ 0 h 226313"/>
                <a:gd name="T2" fmla="*/ 130688 w 130688"/>
                <a:gd name="T3" fmla="*/ 226313 h 226313"/>
                <a:gd name="T4" fmla="*/ 130688 w 130688"/>
                <a:gd name="T5" fmla="*/ 226313 h 226313"/>
                <a:gd name="T6" fmla="*/ 0 w 130688"/>
                <a:gd name="T7" fmla="*/ 0 h 226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688" h="226313">
                  <a:moveTo>
                    <a:pt x="0" y="0"/>
                  </a:moveTo>
                  <a:lnTo>
                    <a:pt x="130688" y="226313"/>
                  </a:lnTo>
                  <a:lnTo>
                    <a:pt x="130688" y="22631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06C9BBBD-27FF-44D2-A2B3-C28E277B8E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04544" y="108678002"/>
              <a:ext cx="140250" cy="245438"/>
            </a:xfrm>
            <a:custGeom>
              <a:avLst/>
              <a:gdLst>
                <a:gd name="T0" fmla="*/ 0 w 140250"/>
                <a:gd name="T1" fmla="*/ 0 h 245438"/>
                <a:gd name="T2" fmla="*/ 140250 w 140250"/>
                <a:gd name="T3" fmla="*/ 245438 h 245438"/>
                <a:gd name="T4" fmla="*/ 140250 w 140250"/>
                <a:gd name="T5" fmla="*/ 245438 h 245438"/>
                <a:gd name="T6" fmla="*/ 9562 w 140250"/>
                <a:gd name="T7" fmla="*/ 19125 h 245438"/>
                <a:gd name="T8" fmla="*/ 0 w 140250"/>
                <a:gd name="T9" fmla="*/ 0 h 245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250" h="245438">
                  <a:moveTo>
                    <a:pt x="0" y="0"/>
                  </a:moveTo>
                  <a:lnTo>
                    <a:pt x="140250" y="245438"/>
                  </a:lnTo>
                  <a:lnTo>
                    <a:pt x="140250" y="245438"/>
                  </a:lnTo>
                  <a:lnTo>
                    <a:pt x="9562" y="19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31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330383F8-41BD-4216-A96D-6000504F37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04544" y="108678002"/>
              <a:ext cx="140250" cy="245438"/>
            </a:xfrm>
            <a:custGeom>
              <a:avLst/>
              <a:gdLst>
                <a:gd name="T0" fmla="*/ 0 w 140250"/>
                <a:gd name="T1" fmla="*/ 0 h 245438"/>
                <a:gd name="T2" fmla="*/ 140250 w 140250"/>
                <a:gd name="T3" fmla="*/ 245438 h 245438"/>
                <a:gd name="T4" fmla="*/ 140250 w 140250"/>
                <a:gd name="T5" fmla="*/ 245438 h 245438"/>
                <a:gd name="T6" fmla="*/ 9562 w 140250"/>
                <a:gd name="T7" fmla="*/ 19125 h 245438"/>
                <a:gd name="T8" fmla="*/ 0 w 140250"/>
                <a:gd name="T9" fmla="*/ 0 h 245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250" h="245438">
                  <a:moveTo>
                    <a:pt x="0" y="0"/>
                  </a:moveTo>
                  <a:lnTo>
                    <a:pt x="140250" y="245438"/>
                  </a:lnTo>
                  <a:lnTo>
                    <a:pt x="140250" y="245438"/>
                  </a:lnTo>
                  <a:lnTo>
                    <a:pt x="9562" y="19125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0BD81A50-5692-4D0B-B581-2EDB0951A2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41981" y="107007751"/>
              <a:ext cx="455813" cy="787313"/>
            </a:xfrm>
            <a:custGeom>
              <a:avLst/>
              <a:gdLst>
                <a:gd name="T0" fmla="*/ 455813 w 455813"/>
                <a:gd name="T1" fmla="*/ 0 h 787313"/>
                <a:gd name="T2" fmla="*/ 446250 w 455813"/>
                <a:gd name="T3" fmla="*/ 15937 h 787313"/>
                <a:gd name="T4" fmla="*/ 446250 w 455813"/>
                <a:gd name="T5" fmla="*/ 15937 h 787313"/>
                <a:gd name="T6" fmla="*/ 0 w 455813"/>
                <a:gd name="T7" fmla="*/ 787313 h 787313"/>
                <a:gd name="T8" fmla="*/ 0 w 455813"/>
                <a:gd name="T9" fmla="*/ 787313 h 787313"/>
                <a:gd name="T10" fmla="*/ 455813 w 455813"/>
                <a:gd name="T11" fmla="*/ 0 h 787313"/>
                <a:gd name="T12" fmla="*/ 455813 w 455813"/>
                <a:gd name="T13" fmla="*/ 0 h 787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5813" h="787313">
                  <a:moveTo>
                    <a:pt x="455813" y="0"/>
                  </a:moveTo>
                  <a:lnTo>
                    <a:pt x="446250" y="15937"/>
                  </a:lnTo>
                  <a:lnTo>
                    <a:pt x="446250" y="15937"/>
                  </a:lnTo>
                  <a:lnTo>
                    <a:pt x="0" y="787313"/>
                  </a:lnTo>
                  <a:lnTo>
                    <a:pt x="0" y="787313"/>
                  </a:lnTo>
                  <a:lnTo>
                    <a:pt x="455813" y="0"/>
                  </a:lnTo>
                  <a:lnTo>
                    <a:pt x="455813" y="0"/>
                  </a:lnTo>
                  <a:close/>
                </a:path>
              </a:pathLst>
            </a:custGeom>
            <a:solidFill>
              <a:srgbClr val="53B7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90541A45-7F74-42B8-BD3E-6F4008EA5C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41981" y="107007751"/>
              <a:ext cx="455813" cy="787313"/>
            </a:xfrm>
            <a:custGeom>
              <a:avLst/>
              <a:gdLst>
                <a:gd name="T0" fmla="*/ 455813 w 455813"/>
                <a:gd name="T1" fmla="*/ 0 h 787313"/>
                <a:gd name="T2" fmla="*/ 446250 w 455813"/>
                <a:gd name="T3" fmla="*/ 15937 h 787313"/>
                <a:gd name="T4" fmla="*/ 446250 w 455813"/>
                <a:gd name="T5" fmla="*/ 15937 h 787313"/>
                <a:gd name="T6" fmla="*/ 0 w 455813"/>
                <a:gd name="T7" fmla="*/ 787313 h 787313"/>
                <a:gd name="T8" fmla="*/ 0 w 455813"/>
                <a:gd name="T9" fmla="*/ 787313 h 787313"/>
                <a:gd name="T10" fmla="*/ 455813 w 455813"/>
                <a:gd name="T11" fmla="*/ 0 h 787313"/>
                <a:gd name="T12" fmla="*/ 455813 w 455813"/>
                <a:gd name="T13" fmla="*/ 0 h 787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5813" h="787313">
                  <a:moveTo>
                    <a:pt x="455813" y="0"/>
                  </a:moveTo>
                  <a:lnTo>
                    <a:pt x="446250" y="15937"/>
                  </a:lnTo>
                  <a:lnTo>
                    <a:pt x="446250" y="15937"/>
                  </a:lnTo>
                  <a:lnTo>
                    <a:pt x="0" y="787313"/>
                  </a:lnTo>
                  <a:lnTo>
                    <a:pt x="0" y="787313"/>
                  </a:lnTo>
                  <a:lnTo>
                    <a:pt x="455813" y="0"/>
                  </a:lnTo>
                  <a:lnTo>
                    <a:pt x="455813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0E45DA2D-EC10-4E5D-AA83-3FD736633A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13293" y="106596563"/>
              <a:ext cx="484501" cy="427125"/>
            </a:xfrm>
            <a:custGeom>
              <a:avLst/>
              <a:gdLst>
                <a:gd name="T0" fmla="*/ 248626 w 484501"/>
                <a:gd name="T1" fmla="*/ 0 h 427125"/>
                <a:gd name="T2" fmla="*/ 0 w 484501"/>
                <a:gd name="T3" fmla="*/ 427125 h 427125"/>
                <a:gd name="T4" fmla="*/ 474938 w 484501"/>
                <a:gd name="T5" fmla="*/ 427125 h 427125"/>
                <a:gd name="T6" fmla="*/ 484501 w 484501"/>
                <a:gd name="T7" fmla="*/ 411188 h 427125"/>
                <a:gd name="T8" fmla="*/ 248626 w 484501"/>
                <a:gd name="T9" fmla="*/ 0 h 427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4501" h="427125">
                  <a:moveTo>
                    <a:pt x="248626" y="0"/>
                  </a:moveTo>
                  <a:lnTo>
                    <a:pt x="0" y="427125"/>
                  </a:lnTo>
                  <a:lnTo>
                    <a:pt x="474938" y="427125"/>
                  </a:lnTo>
                  <a:lnTo>
                    <a:pt x="484501" y="411188"/>
                  </a:lnTo>
                  <a:lnTo>
                    <a:pt x="248626" y="0"/>
                  </a:lnTo>
                  <a:close/>
                </a:path>
              </a:pathLst>
            </a:custGeom>
            <a:solidFill>
              <a:srgbClr val="27AB9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7E8D8C82-61F3-4468-891B-D9D8274C90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13293" y="106596563"/>
              <a:ext cx="484501" cy="427125"/>
            </a:xfrm>
            <a:custGeom>
              <a:avLst/>
              <a:gdLst>
                <a:gd name="T0" fmla="*/ 248626 w 484501"/>
                <a:gd name="T1" fmla="*/ 0 h 427125"/>
                <a:gd name="T2" fmla="*/ 0 w 484501"/>
                <a:gd name="T3" fmla="*/ 427125 h 427125"/>
                <a:gd name="T4" fmla="*/ 474938 w 484501"/>
                <a:gd name="T5" fmla="*/ 427125 h 427125"/>
                <a:gd name="T6" fmla="*/ 484501 w 484501"/>
                <a:gd name="T7" fmla="*/ 411188 h 427125"/>
                <a:gd name="T8" fmla="*/ 248626 w 484501"/>
                <a:gd name="T9" fmla="*/ 0 h 427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4501" h="427125">
                  <a:moveTo>
                    <a:pt x="248626" y="0"/>
                  </a:moveTo>
                  <a:lnTo>
                    <a:pt x="0" y="427125"/>
                  </a:lnTo>
                  <a:lnTo>
                    <a:pt x="474938" y="427125"/>
                  </a:lnTo>
                  <a:lnTo>
                    <a:pt x="484501" y="411188"/>
                  </a:lnTo>
                  <a:lnTo>
                    <a:pt x="248626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B779B66A-97EF-4E43-8876-C68ACFA2483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144731" y="107023688"/>
              <a:ext cx="943500" cy="882938"/>
            </a:xfrm>
            <a:custGeom>
              <a:avLst/>
              <a:gdLst>
                <a:gd name="T0" fmla="*/ 0 w 943500"/>
                <a:gd name="T1" fmla="*/ 816001 h 882938"/>
                <a:gd name="T2" fmla="*/ 0 w 943500"/>
                <a:gd name="T3" fmla="*/ 816001 h 882938"/>
                <a:gd name="T4" fmla="*/ 38250 w 943500"/>
                <a:gd name="T5" fmla="*/ 882938 h 882938"/>
                <a:gd name="T6" fmla="*/ 0 w 943500"/>
                <a:gd name="T7" fmla="*/ 816001 h 882938"/>
                <a:gd name="T8" fmla="*/ 468562 w 943500"/>
                <a:gd name="T9" fmla="*/ 0 h 882938"/>
                <a:gd name="T10" fmla="*/ 261375 w 943500"/>
                <a:gd name="T11" fmla="*/ 360188 h 882938"/>
                <a:gd name="T12" fmla="*/ 497250 w 943500"/>
                <a:gd name="T13" fmla="*/ 771376 h 882938"/>
                <a:gd name="T14" fmla="*/ 943500 w 943500"/>
                <a:gd name="T15" fmla="*/ 0 h 882938"/>
                <a:gd name="T16" fmla="*/ 468562 w 943500"/>
                <a:gd name="T17" fmla="*/ 0 h 882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43500" h="882938">
                  <a:moveTo>
                    <a:pt x="0" y="816001"/>
                  </a:moveTo>
                  <a:lnTo>
                    <a:pt x="0" y="816001"/>
                  </a:lnTo>
                  <a:lnTo>
                    <a:pt x="38250" y="882938"/>
                  </a:lnTo>
                  <a:lnTo>
                    <a:pt x="0" y="816001"/>
                  </a:lnTo>
                  <a:close/>
                  <a:moveTo>
                    <a:pt x="468562" y="0"/>
                  </a:moveTo>
                  <a:lnTo>
                    <a:pt x="261375" y="360188"/>
                  </a:lnTo>
                  <a:lnTo>
                    <a:pt x="497250" y="771376"/>
                  </a:lnTo>
                  <a:lnTo>
                    <a:pt x="943500" y="0"/>
                  </a:lnTo>
                  <a:lnTo>
                    <a:pt x="468562" y="0"/>
                  </a:lnTo>
                  <a:close/>
                </a:path>
              </a:pathLst>
            </a:custGeom>
            <a:solidFill>
              <a:srgbClr val="2AAA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282403DA-C69A-474D-9BD6-912985F9949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144731" y="107023688"/>
              <a:ext cx="943500" cy="882938"/>
            </a:xfrm>
            <a:custGeom>
              <a:avLst/>
              <a:gdLst>
                <a:gd name="T0" fmla="*/ 0 w 943500"/>
                <a:gd name="T1" fmla="*/ 816001 h 882938"/>
                <a:gd name="T2" fmla="*/ 0 w 943500"/>
                <a:gd name="T3" fmla="*/ 816001 h 882938"/>
                <a:gd name="T4" fmla="*/ 38250 w 943500"/>
                <a:gd name="T5" fmla="*/ 882938 h 882938"/>
                <a:gd name="T6" fmla="*/ 0 w 943500"/>
                <a:gd name="T7" fmla="*/ 816001 h 882938"/>
                <a:gd name="T8" fmla="*/ 468562 w 943500"/>
                <a:gd name="T9" fmla="*/ 0 h 882938"/>
                <a:gd name="T10" fmla="*/ 261375 w 943500"/>
                <a:gd name="T11" fmla="*/ 360188 h 882938"/>
                <a:gd name="T12" fmla="*/ 497250 w 943500"/>
                <a:gd name="T13" fmla="*/ 771376 h 882938"/>
                <a:gd name="T14" fmla="*/ 943500 w 943500"/>
                <a:gd name="T15" fmla="*/ 0 h 882938"/>
                <a:gd name="T16" fmla="*/ 468562 w 943500"/>
                <a:gd name="T17" fmla="*/ 0 h 882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43500" h="882938">
                  <a:moveTo>
                    <a:pt x="0" y="816001"/>
                  </a:moveTo>
                  <a:lnTo>
                    <a:pt x="0" y="816001"/>
                  </a:lnTo>
                  <a:lnTo>
                    <a:pt x="38250" y="882938"/>
                  </a:lnTo>
                  <a:lnTo>
                    <a:pt x="0" y="816001"/>
                  </a:lnTo>
                  <a:moveTo>
                    <a:pt x="468562" y="0"/>
                  </a:moveTo>
                  <a:lnTo>
                    <a:pt x="261375" y="360188"/>
                  </a:lnTo>
                  <a:lnTo>
                    <a:pt x="497250" y="771376"/>
                  </a:lnTo>
                  <a:lnTo>
                    <a:pt x="943500" y="0"/>
                  </a:lnTo>
                  <a:lnTo>
                    <a:pt x="468562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892A252C-B366-4278-B47B-BD3A81CC24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94918" y="108097877"/>
              <a:ext cx="474938" cy="0"/>
            </a:xfrm>
            <a:custGeom>
              <a:avLst/>
              <a:gdLst>
                <a:gd name="T0" fmla="*/ 299625 w 474938"/>
                <a:gd name="T1" fmla="*/ 0 w 474938"/>
                <a:gd name="T2" fmla="*/ 0 w 474938"/>
                <a:gd name="T3" fmla="*/ 299625 w 474938"/>
                <a:gd name="T4" fmla="*/ 474938 w 474938"/>
                <a:gd name="T5" fmla="*/ 299625 w 474938"/>
                <a:gd name="T6" fmla="*/ 299625 w 474938"/>
                <a:gd name="T7" fmla="*/ 299625 w 47493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</a:cxnLst>
              <a:rect l="0" t="0" r="r" b="b"/>
              <a:pathLst>
                <a:path w="474938">
                  <a:moveTo>
                    <a:pt x="299625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99625" y="0"/>
                  </a:lnTo>
                  <a:lnTo>
                    <a:pt x="474938" y="0"/>
                  </a:lnTo>
                  <a:lnTo>
                    <a:pt x="299625" y="0"/>
                  </a:lnTo>
                  <a:lnTo>
                    <a:pt x="299625" y="0"/>
                  </a:lnTo>
                  <a:lnTo>
                    <a:pt x="299625" y="0"/>
                  </a:lnTo>
                  <a:close/>
                </a:path>
              </a:pathLst>
            </a:custGeom>
            <a:solidFill>
              <a:srgbClr val="3C596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22409A82-1D87-480E-9DA6-A2343C3C50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94918" y="108097877"/>
              <a:ext cx="474938" cy="0"/>
            </a:xfrm>
            <a:custGeom>
              <a:avLst/>
              <a:gdLst>
                <a:gd name="T0" fmla="*/ 299625 w 474938"/>
                <a:gd name="T1" fmla="*/ 0 w 474938"/>
                <a:gd name="T2" fmla="*/ 0 w 474938"/>
                <a:gd name="T3" fmla="*/ 299625 w 474938"/>
                <a:gd name="T4" fmla="*/ 474938 w 474938"/>
                <a:gd name="T5" fmla="*/ 299625 w 474938"/>
                <a:gd name="T6" fmla="*/ 299625 w 474938"/>
                <a:gd name="T7" fmla="*/ 299625 w 47493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</a:cxnLst>
              <a:rect l="0" t="0" r="r" b="b"/>
              <a:pathLst>
                <a:path w="474938">
                  <a:moveTo>
                    <a:pt x="299625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99625" y="0"/>
                  </a:lnTo>
                  <a:lnTo>
                    <a:pt x="474938" y="0"/>
                  </a:lnTo>
                  <a:lnTo>
                    <a:pt x="299625" y="0"/>
                  </a:lnTo>
                  <a:lnTo>
                    <a:pt x="299625" y="0"/>
                  </a:lnTo>
                  <a:lnTo>
                    <a:pt x="299625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D0880F09-95DC-4326-B99C-EDE965FA5D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097794" y="106873876"/>
              <a:ext cx="76500" cy="133875"/>
            </a:xfrm>
            <a:custGeom>
              <a:avLst/>
              <a:gdLst>
                <a:gd name="T0" fmla="*/ 76500 w 76500"/>
                <a:gd name="T1" fmla="*/ 0 h 133875"/>
                <a:gd name="T2" fmla="*/ 0 w 76500"/>
                <a:gd name="T3" fmla="*/ 133875 h 133875"/>
                <a:gd name="T4" fmla="*/ 0 w 76500"/>
                <a:gd name="T5" fmla="*/ 133875 h 133875"/>
                <a:gd name="T6" fmla="*/ 76500 w 76500"/>
                <a:gd name="T7" fmla="*/ 0 h 133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500" h="133875">
                  <a:moveTo>
                    <a:pt x="76500" y="0"/>
                  </a:moveTo>
                  <a:lnTo>
                    <a:pt x="0" y="133875"/>
                  </a:lnTo>
                  <a:lnTo>
                    <a:pt x="0" y="133875"/>
                  </a:lnTo>
                  <a:lnTo>
                    <a:pt x="76500" y="0"/>
                  </a:lnTo>
                  <a:close/>
                </a:path>
              </a:pathLst>
            </a:custGeom>
            <a:solidFill>
              <a:srgbClr val="9CCAD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AA043C1F-C37B-4AF2-9AD1-A6C73C8CE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097794" y="106873876"/>
              <a:ext cx="76500" cy="133875"/>
            </a:xfrm>
            <a:custGeom>
              <a:avLst/>
              <a:gdLst>
                <a:gd name="T0" fmla="*/ 76500 w 76500"/>
                <a:gd name="T1" fmla="*/ 0 h 133875"/>
                <a:gd name="T2" fmla="*/ 0 w 76500"/>
                <a:gd name="T3" fmla="*/ 133875 h 133875"/>
                <a:gd name="T4" fmla="*/ 0 w 76500"/>
                <a:gd name="T5" fmla="*/ 133875 h 133875"/>
                <a:gd name="T6" fmla="*/ 76500 w 76500"/>
                <a:gd name="T7" fmla="*/ 0 h 133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500" h="133875">
                  <a:moveTo>
                    <a:pt x="76500" y="0"/>
                  </a:moveTo>
                  <a:lnTo>
                    <a:pt x="0" y="133875"/>
                  </a:lnTo>
                  <a:lnTo>
                    <a:pt x="0" y="133875"/>
                  </a:lnTo>
                  <a:lnTo>
                    <a:pt x="7650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325E61D5-8A19-42B9-9652-798A2EDF12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61919" y="106596563"/>
              <a:ext cx="471750" cy="411188"/>
            </a:xfrm>
            <a:custGeom>
              <a:avLst/>
              <a:gdLst>
                <a:gd name="T0" fmla="*/ 0 w 471750"/>
                <a:gd name="T1" fmla="*/ 0 h 411188"/>
                <a:gd name="T2" fmla="*/ 235875 w 471750"/>
                <a:gd name="T3" fmla="*/ 411188 h 411188"/>
                <a:gd name="T4" fmla="*/ 312375 w 471750"/>
                <a:gd name="T5" fmla="*/ 277313 h 411188"/>
                <a:gd name="T6" fmla="*/ 471750 w 471750"/>
                <a:gd name="T7" fmla="*/ 3187 h 411188"/>
                <a:gd name="T8" fmla="*/ 0 w 471750"/>
                <a:gd name="T9" fmla="*/ 0 h 411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1750" h="411188">
                  <a:moveTo>
                    <a:pt x="0" y="0"/>
                  </a:moveTo>
                  <a:lnTo>
                    <a:pt x="235875" y="411188"/>
                  </a:lnTo>
                  <a:lnTo>
                    <a:pt x="312375" y="277313"/>
                  </a:lnTo>
                  <a:lnTo>
                    <a:pt x="471750" y="31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AAA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0F3BE768-97CB-47C0-9291-A02D78BED4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61919" y="106596563"/>
              <a:ext cx="471750" cy="411188"/>
            </a:xfrm>
            <a:custGeom>
              <a:avLst/>
              <a:gdLst>
                <a:gd name="T0" fmla="*/ 0 w 471750"/>
                <a:gd name="T1" fmla="*/ 0 h 411188"/>
                <a:gd name="T2" fmla="*/ 235875 w 471750"/>
                <a:gd name="T3" fmla="*/ 411188 h 411188"/>
                <a:gd name="T4" fmla="*/ 312375 w 471750"/>
                <a:gd name="T5" fmla="*/ 277313 h 411188"/>
                <a:gd name="T6" fmla="*/ 471750 w 471750"/>
                <a:gd name="T7" fmla="*/ 3187 h 411188"/>
                <a:gd name="T8" fmla="*/ 0 w 471750"/>
                <a:gd name="T9" fmla="*/ 0 h 411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1750" h="411188">
                  <a:moveTo>
                    <a:pt x="0" y="0"/>
                  </a:moveTo>
                  <a:lnTo>
                    <a:pt x="235875" y="411188"/>
                  </a:lnTo>
                  <a:lnTo>
                    <a:pt x="312375" y="277313"/>
                  </a:lnTo>
                  <a:lnTo>
                    <a:pt x="471750" y="318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A8AE1D84-6210-461F-AA76-96CE7989748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406106" y="108400689"/>
              <a:ext cx="529125" cy="933939"/>
            </a:xfrm>
            <a:custGeom>
              <a:avLst/>
              <a:gdLst>
                <a:gd name="T0" fmla="*/ 121125 w 529125"/>
                <a:gd name="T1" fmla="*/ 200813 h 933939"/>
                <a:gd name="T2" fmla="*/ 0 w 529125"/>
                <a:gd name="T3" fmla="*/ 411188 h 933939"/>
                <a:gd name="T4" fmla="*/ 302813 w 529125"/>
                <a:gd name="T5" fmla="*/ 933939 h 933939"/>
                <a:gd name="T6" fmla="*/ 529125 w 529125"/>
                <a:gd name="T7" fmla="*/ 538688 h 933939"/>
                <a:gd name="T8" fmla="*/ 318750 w 529125"/>
                <a:gd name="T9" fmla="*/ 538688 h 933939"/>
                <a:gd name="T10" fmla="*/ 121125 w 529125"/>
                <a:gd name="T11" fmla="*/ 200813 h 933939"/>
                <a:gd name="T12" fmla="*/ 235875 w 529125"/>
                <a:gd name="T13" fmla="*/ 0 h 933939"/>
                <a:gd name="T14" fmla="*/ 235875 w 529125"/>
                <a:gd name="T15" fmla="*/ 0 h 933939"/>
                <a:gd name="T16" fmla="*/ 398438 w 529125"/>
                <a:gd name="T17" fmla="*/ 277313 h 933939"/>
                <a:gd name="T18" fmla="*/ 235875 w 529125"/>
                <a:gd name="T19" fmla="*/ 0 h 933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9125" h="933939">
                  <a:moveTo>
                    <a:pt x="121125" y="200813"/>
                  </a:moveTo>
                  <a:lnTo>
                    <a:pt x="0" y="411188"/>
                  </a:lnTo>
                  <a:lnTo>
                    <a:pt x="302813" y="933939"/>
                  </a:lnTo>
                  <a:lnTo>
                    <a:pt x="529125" y="538688"/>
                  </a:lnTo>
                  <a:lnTo>
                    <a:pt x="318750" y="538688"/>
                  </a:lnTo>
                  <a:lnTo>
                    <a:pt x="121125" y="200813"/>
                  </a:lnTo>
                  <a:close/>
                  <a:moveTo>
                    <a:pt x="235875" y="0"/>
                  </a:moveTo>
                  <a:lnTo>
                    <a:pt x="235875" y="0"/>
                  </a:lnTo>
                  <a:lnTo>
                    <a:pt x="398438" y="277313"/>
                  </a:lnTo>
                  <a:lnTo>
                    <a:pt x="235875" y="0"/>
                  </a:lnTo>
                  <a:close/>
                </a:path>
              </a:pathLst>
            </a:custGeom>
            <a:solidFill>
              <a:srgbClr val="3231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2244DCCD-C25D-4CB4-9C55-554EDCDC9E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406106" y="108400689"/>
              <a:ext cx="529125" cy="933939"/>
            </a:xfrm>
            <a:custGeom>
              <a:avLst/>
              <a:gdLst>
                <a:gd name="T0" fmla="*/ 121125 w 529125"/>
                <a:gd name="T1" fmla="*/ 200813 h 933939"/>
                <a:gd name="T2" fmla="*/ 0 w 529125"/>
                <a:gd name="T3" fmla="*/ 411188 h 933939"/>
                <a:gd name="T4" fmla="*/ 302813 w 529125"/>
                <a:gd name="T5" fmla="*/ 933939 h 933939"/>
                <a:gd name="T6" fmla="*/ 529125 w 529125"/>
                <a:gd name="T7" fmla="*/ 538688 h 933939"/>
                <a:gd name="T8" fmla="*/ 318750 w 529125"/>
                <a:gd name="T9" fmla="*/ 538688 h 933939"/>
                <a:gd name="T10" fmla="*/ 121125 w 529125"/>
                <a:gd name="T11" fmla="*/ 200813 h 933939"/>
                <a:gd name="T12" fmla="*/ 235875 w 529125"/>
                <a:gd name="T13" fmla="*/ 0 h 933939"/>
                <a:gd name="T14" fmla="*/ 235875 w 529125"/>
                <a:gd name="T15" fmla="*/ 0 h 933939"/>
                <a:gd name="T16" fmla="*/ 398438 w 529125"/>
                <a:gd name="T17" fmla="*/ 277313 h 933939"/>
                <a:gd name="T18" fmla="*/ 235875 w 529125"/>
                <a:gd name="T19" fmla="*/ 0 h 933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9125" h="933939">
                  <a:moveTo>
                    <a:pt x="121125" y="200813"/>
                  </a:moveTo>
                  <a:lnTo>
                    <a:pt x="0" y="411188"/>
                  </a:lnTo>
                  <a:lnTo>
                    <a:pt x="302813" y="933939"/>
                  </a:lnTo>
                  <a:lnTo>
                    <a:pt x="529125" y="538688"/>
                  </a:lnTo>
                  <a:lnTo>
                    <a:pt x="318750" y="538688"/>
                  </a:lnTo>
                  <a:lnTo>
                    <a:pt x="121125" y="200813"/>
                  </a:lnTo>
                  <a:moveTo>
                    <a:pt x="235875" y="0"/>
                  </a:moveTo>
                  <a:lnTo>
                    <a:pt x="235875" y="0"/>
                  </a:lnTo>
                  <a:lnTo>
                    <a:pt x="398438" y="277313"/>
                  </a:lnTo>
                  <a:lnTo>
                    <a:pt x="235875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97D6B1C5-FB7C-4465-84F0-8F37B1F350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527231" y="108400689"/>
              <a:ext cx="417563" cy="538688"/>
            </a:xfrm>
            <a:custGeom>
              <a:avLst/>
              <a:gdLst>
                <a:gd name="T0" fmla="*/ 114750 w 417563"/>
                <a:gd name="T1" fmla="*/ 0 h 538688"/>
                <a:gd name="T2" fmla="*/ 0 w 417563"/>
                <a:gd name="T3" fmla="*/ 200813 h 538688"/>
                <a:gd name="T4" fmla="*/ 197625 w 417563"/>
                <a:gd name="T5" fmla="*/ 538688 h 538688"/>
                <a:gd name="T6" fmla="*/ 408000 w 417563"/>
                <a:gd name="T7" fmla="*/ 538688 h 538688"/>
                <a:gd name="T8" fmla="*/ 417563 w 417563"/>
                <a:gd name="T9" fmla="*/ 522751 h 538688"/>
                <a:gd name="T10" fmla="*/ 277313 w 417563"/>
                <a:gd name="T11" fmla="*/ 277313 h 538688"/>
                <a:gd name="T12" fmla="*/ 114750 w 417563"/>
                <a:gd name="T13" fmla="*/ 0 h 538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7563" h="538688">
                  <a:moveTo>
                    <a:pt x="114750" y="0"/>
                  </a:moveTo>
                  <a:lnTo>
                    <a:pt x="0" y="200813"/>
                  </a:lnTo>
                  <a:lnTo>
                    <a:pt x="197625" y="538688"/>
                  </a:lnTo>
                  <a:lnTo>
                    <a:pt x="408000" y="538688"/>
                  </a:lnTo>
                  <a:lnTo>
                    <a:pt x="417563" y="522751"/>
                  </a:lnTo>
                  <a:lnTo>
                    <a:pt x="277313" y="277313"/>
                  </a:lnTo>
                  <a:lnTo>
                    <a:pt x="114750" y="0"/>
                  </a:lnTo>
                  <a:close/>
                </a:path>
              </a:pathLst>
            </a:custGeom>
            <a:solidFill>
              <a:srgbClr val="1D211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C6EBA16C-47A9-452A-8512-C789C4ADCD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527231" y="108400689"/>
              <a:ext cx="417563" cy="538688"/>
            </a:xfrm>
            <a:custGeom>
              <a:avLst/>
              <a:gdLst>
                <a:gd name="T0" fmla="*/ 114750 w 417563"/>
                <a:gd name="T1" fmla="*/ 0 h 538688"/>
                <a:gd name="T2" fmla="*/ 0 w 417563"/>
                <a:gd name="T3" fmla="*/ 200813 h 538688"/>
                <a:gd name="T4" fmla="*/ 197625 w 417563"/>
                <a:gd name="T5" fmla="*/ 538688 h 538688"/>
                <a:gd name="T6" fmla="*/ 408000 w 417563"/>
                <a:gd name="T7" fmla="*/ 538688 h 538688"/>
                <a:gd name="T8" fmla="*/ 417563 w 417563"/>
                <a:gd name="T9" fmla="*/ 522751 h 538688"/>
                <a:gd name="T10" fmla="*/ 277313 w 417563"/>
                <a:gd name="T11" fmla="*/ 277313 h 538688"/>
                <a:gd name="T12" fmla="*/ 114750 w 417563"/>
                <a:gd name="T13" fmla="*/ 0 h 538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7563" h="538688">
                  <a:moveTo>
                    <a:pt x="114750" y="0"/>
                  </a:moveTo>
                  <a:lnTo>
                    <a:pt x="0" y="200813"/>
                  </a:lnTo>
                  <a:lnTo>
                    <a:pt x="197625" y="538688"/>
                  </a:lnTo>
                  <a:lnTo>
                    <a:pt x="408000" y="538688"/>
                  </a:lnTo>
                  <a:lnTo>
                    <a:pt x="417563" y="522751"/>
                  </a:lnTo>
                  <a:lnTo>
                    <a:pt x="277313" y="277313"/>
                  </a:lnTo>
                  <a:lnTo>
                    <a:pt x="11475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373832AA-F0D8-4015-B655-624320DDBC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14106" y="110319566"/>
              <a:ext cx="694876" cy="812813"/>
            </a:xfrm>
            <a:custGeom>
              <a:avLst/>
              <a:gdLst>
                <a:gd name="T0" fmla="*/ 694876 w 694876"/>
                <a:gd name="T1" fmla="*/ 420750 h 812813"/>
                <a:gd name="T2" fmla="*/ 452625 w 694876"/>
                <a:gd name="T3" fmla="*/ 0 h 812813"/>
                <a:gd name="T4" fmla="*/ 0 w 694876"/>
                <a:gd name="T5" fmla="*/ 0 h 812813"/>
                <a:gd name="T6" fmla="*/ 468563 w 694876"/>
                <a:gd name="T7" fmla="*/ 812813 h 812813"/>
                <a:gd name="T8" fmla="*/ 694876 w 694876"/>
                <a:gd name="T9" fmla="*/ 420750 h 812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4876" h="812813">
                  <a:moveTo>
                    <a:pt x="694876" y="420750"/>
                  </a:moveTo>
                  <a:lnTo>
                    <a:pt x="452625" y="0"/>
                  </a:lnTo>
                  <a:lnTo>
                    <a:pt x="0" y="0"/>
                  </a:lnTo>
                  <a:lnTo>
                    <a:pt x="468563" y="812813"/>
                  </a:lnTo>
                  <a:lnTo>
                    <a:pt x="694876" y="420750"/>
                  </a:lnTo>
                  <a:close/>
                </a:path>
              </a:pathLst>
            </a:custGeom>
            <a:solidFill>
              <a:srgbClr val="E2DC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57D5319A-8416-494B-A87E-CC17E7E2D7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14106" y="110319566"/>
              <a:ext cx="694876" cy="812813"/>
            </a:xfrm>
            <a:custGeom>
              <a:avLst/>
              <a:gdLst>
                <a:gd name="T0" fmla="*/ 694876 w 694876"/>
                <a:gd name="T1" fmla="*/ 420750 h 812813"/>
                <a:gd name="T2" fmla="*/ 452625 w 694876"/>
                <a:gd name="T3" fmla="*/ 0 h 812813"/>
                <a:gd name="T4" fmla="*/ 0 w 694876"/>
                <a:gd name="T5" fmla="*/ 0 h 812813"/>
                <a:gd name="T6" fmla="*/ 468563 w 694876"/>
                <a:gd name="T7" fmla="*/ 812813 h 812813"/>
                <a:gd name="T8" fmla="*/ 694876 w 694876"/>
                <a:gd name="T9" fmla="*/ 420750 h 812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4876" h="812813">
                  <a:moveTo>
                    <a:pt x="694876" y="420750"/>
                  </a:moveTo>
                  <a:lnTo>
                    <a:pt x="452625" y="0"/>
                  </a:lnTo>
                  <a:lnTo>
                    <a:pt x="0" y="0"/>
                  </a:lnTo>
                  <a:lnTo>
                    <a:pt x="468563" y="812813"/>
                  </a:lnTo>
                  <a:lnTo>
                    <a:pt x="694876" y="42075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>
              <a:extLst>
                <a:ext uri="{FF2B5EF4-FFF2-40B4-BE49-F238E27FC236}">
                  <a16:creationId xmlns:a16="http://schemas.microsoft.com/office/drawing/2014/main" id="{EF713248-1306-4F64-973A-7B5E8DECB9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282669" y="109506753"/>
              <a:ext cx="226313" cy="392063"/>
            </a:xfrm>
            <a:custGeom>
              <a:avLst/>
              <a:gdLst>
                <a:gd name="T0" fmla="*/ 0 w 226313"/>
                <a:gd name="T1" fmla="*/ 0 h 392063"/>
                <a:gd name="T2" fmla="*/ 0 w 226313"/>
                <a:gd name="T3" fmla="*/ 0 h 392063"/>
                <a:gd name="T4" fmla="*/ 226313 w 226313"/>
                <a:gd name="T5" fmla="*/ 392063 h 392063"/>
                <a:gd name="T6" fmla="*/ 226313 w 226313"/>
                <a:gd name="T7" fmla="*/ 392063 h 392063"/>
                <a:gd name="T8" fmla="*/ 0 w 226313"/>
                <a:gd name="T9" fmla="*/ 0 h 392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313" h="392063">
                  <a:moveTo>
                    <a:pt x="0" y="0"/>
                  </a:moveTo>
                  <a:lnTo>
                    <a:pt x="0" y="0"/>
                  </a:lnTo>
                  <a:lnTo>
                    <a:pt x="226313" y="392063"/>
                  </a:lnTo>
                  <a:lnTo>
                    <a:pt x="226313" y="3920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id="{500594F7-3D9F-494B-8745-D030078FA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282669" y="109506753"/>
              <a:ext cx="226313" cy="392063"/>
            </a:xfrm>
            <a:custGeom>
              <a:avLst/>
              <a:gdLst>
                <a:gd name="T0" fmla="*/ 0 w 226313"/>
                <a:gd name="T1" fmla="*/ 0 h 392063"/>
                <a:gd name="T2" fmla="*/ 0 w 226313"/>
                <a:gd name="T3" fmla="*/ 0 h 392063"/>
                <a:gd name="T4" fmla="*/ 226313 w 226313"/>
                <a:gd name="T5" fmla="*/ 392063 h 392063"/>
                <a:gd name="T6" fmla="*/ 226313 w 226313"/>
                <a:gd name="T7" fmla="*/ 392063 h 392063"/>
                <a:gd name="T8" fmla="*/ 0 w 226313"/>
                <a:gd name="T9" fmla="*/ 0 h 392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313" h="392063">
                  <a:moveTo>
                    <a:pt x="0" y="0"/>
                  </a:moveTo>
                  <a:lnTo>
                    <a:pt x="0" y="0"/>
                  </a:lnTo>
                  <a:lnTo>
                    <a:pt x="226313" y="392063"/>
                  </a:lnTo>
                  <a:lnTo>
                    <a:pt x="226313" y="39206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>
              <a:extLst>
                <a:ext uri="{FF2B5EF4-FFF2-40B4-BE49-F238E27FC236}">
                  <a16:creationId xmlns:a16="http://schemas.microsoft.com/office/drawing/2014/main" id="{340E0C3A-B11C-418A-B492-1F88B04966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814106" y="109506753"/>
              <a:ext cx="694876" cy="812813"/>
            </a:xfrm>
            <a:custGeom>
              <a:avLst/>
              <a:gdLst>
                <a:gd name="T0" fmla="*/ 0 w 694876"/>
                <a:gd name="T1" fmla="*/ 812813 h 812813"/>
                <a:gd name="T2" fmla="*/ 0 w 694876"/>
                <a:gd name="T3" fmla="*/ 812813 h 812813"/>
                <a:gd name="T4" fmla="*/ 0 w 694876"/>
                <a:gd name="T5" fmla="*/ 812813 h 812813"/>
                <a:gd name="T6" fmla="*/ 0 w 694876"/>
                <a:gd name="T7" fmla="*/ 812813 h 812813"/>
                <a:gd name="T8" fmla="*/ 468563 w 694876"/>
                <a:gd name="T9" fmla="*/ 0 h 812813"/>
                <a:gd name="T10" fmla="*/ 0 w 694876"/>
                <a:gd name="T11" fmla="*/ 812813 h 812813"/>
                <a:gd name="T12" fmla="*/ 452625 w 694876"/>
                <a:gd name="T13" fmla="*/ 812813 h 812813"/>
                <a:gd name="T14" fmla="*/ 452625 w 694876"/>
                <a:gd name="T15" fmla="*/ 812813 h 812813"/>
                <a:gd name="T16" fmla="*/ 452625 w 694876"/>
                <a:gd name="T17" fmla="*/ 812813 h 812813"/>
                <a:gd name="T18" fmla="*/ 694876 w 694876"/>
                <a:gd name="T19" fmla="*/ 392063 h 812813"/>
                <a:gd name="T20" fmla="*/ 468563 w 694876"/>
                <a:gd name="T21" fmla="*/ 0 h 812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4876" h="812813">
                  <a:moveTo>
                    <a:pt x="0" y="812813"/>
                  </a:moveTo>
                  <a:lnTo>
                    <a:pt x="0" y="812813"/>
                  </a:lnTo>
                  <a:lnTo>
                    <a:pt x="0" y="812813"/>
                  </a:lnTo>
                  <a:lnTo>
                    <a:pt x="0" y="812813"/>
                  </a:lnTo>
                  <a:close/>
                  <a:moveTo>
                    <a:pt x="468563" y="0"/>
                  </a:moveTo>
                  <a:lnTo>
                    <a:pt x="0" y="812813"/>
                  </a:lnTo>
                  <a:lnTo>
                    <a:pt x="452625" y="812813"/>
                  </a:lnTo>
                  <a:lnTo>
                    <a:pt x="452625" y="812813"/>
                  </a:lnTo>
                  <a:lnTo>
                    <a:pt x="452625" y="812813"/>
                  </a:lnTo>
                  <a:lnTo>
                    <a:pt x="694876" y="392063"/>
                  </a:lnTo>
                  <a:lnTo>
                    <a:pt x="468563" y="0"/>
                  </a:lnTo>
                  <a:close/>
                </a:path>
              </a:pathLst>
            </a:custGeom>
            <a:solidFill>
              <a:srgbClr val="819CB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>
              <a:extLst>
                <a:ext uri="{FF2B5EF4-FFF2-40B4-BE49-F238E27FC236}">
                  <a16:creationId xmlns:a16="http://schemas.microsoft.com/office/drawing/2014/main" id="{A7EB0285-245E-4BEB-B38B-74D9C056C99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814106" y="109506753"/>
              <a:ext cx="694876" cy="812813"/>
            </a:xfrm>
            <a:custGeom>
              <a:avLst/>
              <a:gdLst>
                <a:gd name="T0" fmla="*/ 0 w 694876"/>
                <a:gd name="T1" fmla="*/ 812813 h 812813"/>
                <a:gd name="T2" fmla="*/ 0 w 694876"/>
                <a:gd name="T3" fmla="*/ 812813 h 812813"/>
                <a:gd name="T4" fmla="*/ 0 w 694876"/>
                <a:gd name="T5" fmla="*/ 812813 h 812813"/>
                <a:gd name="T6" fmla="*/ 0 w 694876"/>
                <a:gd name="T7" fmla="*/ 812813 h 812813"/>
                <a:gd name="T8" fmla="*/ 468563 w 694876"/>
                <a:gd name="T9" fmla="*/ 0 h 812813"/>
                <a:gd name="T10" fmla="*/ 0 w 694876"/>
                <a:gd name="T11" fmla="*/ 812813 h 812813"/>
                <a:gd name="T12" fmla="*/ 452625 w 694876"/>
                <a:gd name="T13" fmla="*/ 812813 h 812813"/>
                <a:gd name="T14" fmla="*/ 452625 w 694876"/>
                <a:gd name="T15" fmla="*/ 812813 h 812813"/>
                <a:gd name="T16" fmla="*/ 452625 w 694876"/>
                <a:gd name="T17" fmla="*/ 812813 h 812813"/>
                <a:gd name="T18" fmla="*/ 694876 w 694876"/>
                <a:gd name="T19" fmla="*/ 392063 h 812813"/>
                <a:gd name="T20" fmla="*/ 468563 w 694876"/>
                <a:gd name="T21" fmla="*/ 0 h 812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4876" h="812813">
                  <a:moveTo>
                    <a:pt x="0" y="812813"/>
                  </a:moveTo>
                  <a:lnTo>
                    <a:pt x="0" y="812813"/>
                  </a:lnTo>
                  <a:lnTo>
                    <a:pt x="0" y="812813"/>
                  </a:lnTo>
                  <a:lnTo>
                    <a:pt x="0" y="812813"/>
                  </a:lnTo>
                  <a:moveTo>
                    <a:pt x="468563" y="0"/>
                  </a:moveTo>
                  <a:lnTo>
                    <a:pt x="0" y="812813"/>
                  </a:lnTo>
                  <a:lnTo>
                    <a:pt x="452625" y="812813"/>
                  </a:lnTo>
                  <a:lnTo>
                    <a:pt x="452625" y="812813"/>
                  </a:lnTo>
                  <a:lnTo>
                    <a:pt x="452625" y="812813"/>
                  </a:lnTo>
                  <a:lnTo>
                    <a:pt x="694876" y="392063"/>
                  </a:lnTo>
                  <a:lnTo>
                    <a:pt x="468563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>
              <a:extLst>
                <a:ext uri="{FF2B5EF4-FFF2-40B4-BE49-F238E27FC236}">
                  <a16:creationId xmlns:a16="http://schemas.microsoft.com/office/drawing/2014/main" id="{C1908A6F-189B-40C0-B0E4-61A248E626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14106" y="110319566"/>
              <a:ext cx="452625" cy="0"/>
            </a:xfrm>
            <a:custGeom>
              <a:avLst/>
              <a:gdLst>
                <a:gd name="T0" fmla="*/ 452625 w 452625"/>
                <a:gd name="T1" fmla="*/ 0 w 452625"/>
                <a:gd name="T2" fmla="*/ 0 w 452625"/>
                <a:gd name="T3" fmla="*/ 0 w 452625"/>
                <a:gd name="T4" fmla="*/ 452625 w 452625"/>
                <a:gd name="T5" fmla="*/ 452625 w 4526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452625">
                  <a:moveTo>
                    <a:pt x="452625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52625" y="0"/>
                  </a:lnTo>
                  <a:lnTo>
                    <a:pt x="452625" y="0"/>
                  </a:lnTo>
                  <a:close/>
                </a:path>
              </a:pathLst>
            </a:custGeom>
            <a:solidFill>
              <a:srgbClr val="F2ED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>
              <a:extLst>
                <a:ext uri="{FF2B5EF4-FFF2-40B4-BE49-F238E27FC236}">
                  <a16:creationId xmlns:a16="http://schemas.microsoft.com/office/drawing/2014/main" id="{AB63D10A-04EC-4E9B-820B-BB9658987B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14106" y="110319566"/>
              <a:ext cx="452625" cy="0"/>
            </a:xfrm>
            <a:custGeom>
              <a:avLst/>
              <a:gdLst>
                <a:gd name="T0" fmla="*/ 452625 w 452625"/>
                <a:gd name="T1" fmla="*/ 0 w 452625"/>
                <a:gd name="T2" fmla="*/ 0 w 452625"/>
                <a:gd name="T3" fmla="*/ 0 w 452625"/>
                <a:gd name="T4" fmla="*/ 452625 w 452625"/>
                <a:gd name="T5" fmla="*/ 452625 w 4526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452625">
                  <a:moveTo>
                    <a:pt x="452625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52625" y="0"/>
                  </a:lnTo>
                  <a:lnTo>
                    <a:pt x="452625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>
              <a:extLst>
                <a:ext uri="{FF2B5EF4-FFF2-40B4-BE49-F238E27FC236}">
                  <a16:creationId xmlns:a16="http://schemas.microsoft.com/office/drawing/2014/main" id="{F6DFB2EC-E891-4FAA-9C30-E773B7953C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53480" y="108097877"/>
              <a:ext cx="188063" cy="296437"/>
            </a:xfrm>
            <a:custGeom>
              <a:avLst/>
              <a:gdLst>
                <a:gd name="T0" fmla="*/ 41438 w 188063"/>
                <a:gd name="T1" fmla="*/ 0 h 296437"/>
                <a:gd name="T2" fmla="*/ 0 w 188063"/>
                <a:gd name="T3" fmla="*/ 0 h 296437"/>
                <a:gd name="T4" fmla="*/ 168938 w 188063"/>
                <a:gd name="T5" fmla="*/ 296437 h 296437"/>
                <a:gd name="T6" fmla="*/ 188063 w 188063"/>
                <a:gd name="T7" fmla="*/ 261375 h 296437"/>
                <a:gd name="T8" fmla="*/ 41438 w 188063"/>
                <a:gd name="T9" fmla="*/ 0 h 296437"/>
                <a:gd name="T10" fmla="*/ 41438 w 188063"/>
                <a:gd name="T11" fmla="*/ 0 h 296437"/>
                <a:gd name="T12" fmla="*/ 41438 w 188063"/>
                <a:gd name="T13" fmla="*/ 0 h 296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063" h="296437">
                  <a:moveTo>
                    <a:pt x="41438" y="0"/>
                  </a:moveTo>
                  <a:lnTo>
                    <a:pt x="0" y="0"/>
                  </a:lnTo>
                  <a:lnTo>
                    <a:pt x="168938" y="296437"/>
                  </a:lnTo>
                  <a:lnTo>
                    <a:pt x="188063" y="261375"/>
                  </a:lnTo>
                  <a:lnTo>
                    <a:pt x="41438" y="0"/>
                  </a:lnTo>
                  <a:lnTo>
                    <a:pt x="41438" y="0"/>
                  </a:lnTo>
                  <a:lnTo>
                    <a:pt x="41438" y="0"/>
                  </a:lnTo>
                  <a:close/>
                </a:path>
              </a:pathLst>
            </a:custGeom>
            <a:solidFill>
              <a:srgbClr val="3231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>
              <a:extLst>
                <a:ext uri="{FF2B5EF4-FFF2-40B4-BE49-F238E27FC236}">
                  <a16:creationId xmlns:a16="http://schemas.microsoft.com/office/drawing/2014/main" id="{A4D7E4F2-0288-4C40-A9DE-3DFCD643A3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53480" y="108097877"/>
              <a:ext cx="188063" cy="296437"/>
            </a:xfrm>
            <a:custGeom>
              <a:avLst/>
              <a:gdLst>
                <a:gd name="T0" fmla="*/ 41438 w 188063"/>
                <a:gd name="T1" fmla="*/ 0 h 296437"/>
                <a:gd name="T2" fmla="*/ 0 w 188063"/>
                <a:gd name="T3" fmla="*/ 0 h 296437"/>
                <a:gd name="T4" fmla="*/ 168938 w 188063"/>
                <a:gd name="T5" fmla="*/ 296437 h 296437"/>
                <a:gd name="T6" fmla="*/ 188063 w 188063"/>
                <a:gd name="T7" fmla="*/ 261375 h 296437"/>
                <a:gd name="T8" fmla="*/ 41438 w 188063"/>
                <a:gd name="T9" fmla="*/ 0 h 296437"/>
                <a:gd name="T10" fmla="*/ 41438 w 188063"/>
                <a:gd name="T11" fmla="*/ 0 h 296437"/>
                <a:gd name="T12" fmla="*/ 41438 w 188063"/>
                <a:gd name="T13" fmla="*/ 0 h 296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063" h="296437">
                  <a:moveTo>
                    <a:pt x="41438" y="0"/>
                  </a:moveTo>
                  <a:lnTo>
                    <a:pt x="0" y="0"/>
                  </a:lnTo>
                  <a:lnTo>
                    <a:pt x="168938" y="296437"/>
                  </a:lnTo>
                  <a:lnTo>
                    <a:pt x="188063" y="261375"/>
                  </a:lnTo>
                  <a:lnTo>
                    <a:pt x="41438" y="0"/>
                  </a:lnTo>
                  <a:lnTo>
                    <a:pt x="41438" y="0"/>
                  </a:lnTo>
                  <a:lnTo>
                    <a:pt x="41438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>
              <a:extLst>
                <a:ext uri="{FF2B5EF4-FFF2-40B4-BE49-F238E27FC236}">
                  <a16:creationId xmlns:a16="http://schemas.microsoft.com/office/drawing/2014/main" id="{91DF3BAE-1D34-40D9-93D4-C92C3C8C6D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53480" y="108097877"/>
              <a:ext cx="41438" cy="0"/>
            </a:xfrm>
            <a:custGeom>
              <a:avLst/>
              <a:gdLst>
                <a:gd name="T0" fmla="*/ 0 w 41438"/>
                <a:gd name="T1" fmla="*/ 0 w 41438"/>
                <a:gd name="T2" fmla="*/ 0 w 41438"/>
                <a:gd name="T3" fmla="*/ 41438 w 41438"/>
                <a:gd name="T4" fmla="*/ 41438 w 41438"/>
                <a:gd name="T5" fmla="*/ 0 w 41438"/>
                <a:gd name="T6" fmla="*/ 0 w 4143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4143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1438" y="0"/>
                  </a:lnTo>
                  <a:lnTo>
                    <a:pt x="4143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31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>
              <a:extLst>
                <a:ext uri="{FF2B5EF4-FFF2-40B4-BE49-F238E27FC236}">
                  <a16:creationId xmlns:a16="http://schemas.microsoft.com/office/drawing/2014/main" id="{08F353BC-9431-443E-B260-BF6D06309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53480" y="108097877"/>
              <a:ext cx="41438" cy="0"/>
            </a:xfrm>
            <a:custGeom>
              <a:avLst/>
              <a:gdLst>
                <a:gd name="T0" fmla="*/ 0 w 41438"/>
                <a:gd name="T1" fmla="*/ 0 w 41438"/>
                <a:gd name="T2" fmla="*/ 0 w 41438"/>
                <a:gd name="T3" fmla="*/ 41438 w 41438"/>
                <a:gd name="T4" fmla="*/ 41438 w 41438"/>
                <a:gd name="T5" fmla="*/ 0 w 41438"/>
                <a:gd name="T6" fmla="*/ 0 w 4143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4143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1438" y="0"/>
                  </a:lnTo>
                  <a:lnTo>
                    <a:pt x="41438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3">
              <a:extLst>
                <a:ext uri="{FF2B5EF4-FFF2-40B4-BE49-F238E27FC236}">
                  <a16:creationId xmlns:a16="http://schemas.microsoft.com/office/drawing/2014/main" id="{0850AE2F-2312-4184-A9C3-BC5C542C64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994918" y="108097877"/>
              <a:ext cx="1" cy="1"/>
            </a:xfrm>
            <a:prstGeom prst="rect">
              <a:avLst/>
            </a:prstGeom>
            <a:solidFill>
              <a:srgbClr val="31313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>
              <a:extLst>
                <a:ext uri="{FF2B5EF4-FFF2-40B4-BE49-F238E27FC236}">
                  <a16:creationId xmlns:a16="http://schemas.microsoft.com/office/drawing/2014/main" id="{C8CE023A-0BA9-441B-815E-DADF207212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94918" y="10809787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>
              <a:extLst>
                <a:ext uri="{FF2B5EF4-FFF2-40B4-BE49-F238E27FC236}">
                  <a16:creationId xmlns:a16="http://schemas.microsoft.com/office/drawing/2014/main" id="{21859099-2DBE-4F43-B14F-6FA1DC81BA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53480" y="107804626"/>
              <a:ext cx="191251" cy="293251"/>
            </a:xfrm>
            <a:custGeom>
              <a:avLst/>
              <a:gdLst>
                <a:gd name="T0" fmla="*/ 168938 w 191251"/>
                <a:gd name="T1" fmla="*/ 0 h 293251"/>
                <a:gd name="T2" fmla="*/ 0 w 191251"/>
                <a:gd name="T3" fmla="*/ 293251 h 293251"/>
                <a:gd name="T4" fmla="*/ 41438 w 191251"/>
                <a:gd name="T5" fmla="*/ 293251 h 293251"/>
                <a:gd name="T6" fmla="*/ 191251 w 191251"/>
                <a:gd name="T7" fmla="*/ 35063 h 293251"/>
                <a:gd name="T8" fmla="*/ 168938 w 191251"/>
                <a:gd name="T9" fmla="*/ 0 h 293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251" h="293251">
                  <a:moveTo>
                    <a:pt x="168938" y="0"/>
                  </a:moveTo>
                  <a:lnTo>
                    <a:pt x="0" y="293251"/>
                  </a:lnTo>
                  <a:lnTo>
                    <a:pt x="41438" y="293251"/>
                  </a:lnTo>
                  <a:lnTo>
                    <a:pt x="191251" y="35063"/>
                  </a:lnTo>
                  <a:lnTo>
                    <a:pt x="168938" y="0"/>
                  </a:lnTo>
                  <a:close/>
                </a:path>
              </a:pathLst>
            </a:custGeom>
            <a:solidFill>
              <a:srgbClr val="3F9A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>
              <a:extLst>
                <a:ext uri="{FF2B5EF4-FFF2-40B4-BE49-F238E27FC236}">
                  <a16:creationId xmlns:a16="http://schemas.microsoft.com/office/drawing/2014/main" id="{DF410EDD-AB63-4292-88BE-BB953E8E19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53480" y="107804626"/>
              <a:ext cx="191251" cy="293251"/>
            </a:xfrm>
            <a:custGeom>
              <a:avLst/>
              <a:gdLst>
                <a:gd name="T0" fmla="*/ 168938 w 191251"/>
                <a:gd name="T1" fmla="*/ 0 h 293251"/>
                <a:gd name="T2" fmla="*/ 0 w 191251"/>
                <a:gd name="T3" fmla="*/ 293251 h 293251"/>
                <a:gd name="T4" fmla="*/ 41438 w 191251"/>
                <a:gd name="T5" fmla="*/ 293251 h 293251"/>
                <a:gd name="T6" fmla="*/ 191251 w 191251"/>
                <a:gd name="T7" fmla="*/ 35063 h 293251"/>
                <a:gd name="T8" fmla="*/ 168938 w 191251"/>
                <a:gd name="T9" fmla="*/ 0 h 293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251" h="293251">
                  <a:moveTo>
                    <a:pt x="168938" y="0"/>
                  </a:moveTo>
                  <a:lnTo>
                    <a:pt x="0" y="293251"/>
                  </a:lnTo>
                  <a:lnTo>
                    <a:pt x="41438" y="293251"/>
                  </a:lnTo>
                  <a:lnTo>
                    <a:pt x="191251" y="35063"/>
                  </a:lnTo>
                  <a:lnTo>
                    <a:pt x="168938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7">
              <a:extLst>
                <a:ext uri="{FF2B5EF4-FFF2-40B4-BE49-F238E27FC236}">
                  <a16:creationId xmlns:a16="http://schemas.microsoft.com/office/drawing/2014/main" id="{97569694-0297-4A76-BFB4-16A3F5C005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953480" y="108097877"/>
              <a:ext cx="41438" cy="1"/>
            </a:xfrm>
            <a:prstGeom prst="rect">
              <a:avLst/>
            </a:prstGeom>
            <a:solidFill>
              <a:srgbClr val="3F4C5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58">
              <a:extLst>
                <a:ext uri="{FF2B5EF4-FFF2-40B4-BE49-F238E27FC236}">
                  <a16:creationId xmlns:a16="http://schemas.microsoft.com/office/drawing/2014/main" id="{9E0A5697-8F2F-4909-8295-2BA5D1162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953480" y="108097877"/>
              <a:ext cx="41438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59">
              <a:extLst>
                <a:ext uri="{FF2B5EF4-FFF2-40B4-BE49-F238E27FC236}">
                  <a16:creationId xmlns:a16="http://schemas.microsoft.com/office/drawing/2014/main" id="{F9A2D6E8-E80A-403B-BF34-5140D16DD0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953480" y="108097877"/>
              <a:ext cx="41438" cy="1"/>
            </a:xfrm>
            <a:prstGeom prst="rect">
              <a:avLst/>
            </a:prstGeom>
            <a:solidFill>
              <a:srgbClr val="2B2C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60">
              <a:extLst>
                <a:ext uri="{FF2B5EF4-FFF2-40B4-BE49-F238E27FC236}">
                  <a16:creationId xmlns:a16="http://schemas.microsoft.com/office/drawing/2014/main" id="{1374EDFB-048C-409C-A1F7-A40BA6BE3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953480" y="108097877"/>
              <a:ext cx="41438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>
              <a:extLst>
                <a:ext uri="{FF2B5EF4-FFF2-40B4-BE49-F238E27FC236}">
                  <a16:creationId xmlns:a16="http://schemas.microsoft.com/office/drawing/2014/main" id="{900ACEC2-F65D-4146-9AB1-69B7185E8F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49855" y="108097877"/>
              <a:ext cx="219938" cy="382500"/>
            </a:xfrm>
            <a:custGeom>
              <a:avLst/>
              <a:gdLst>
                <a:gd name="T0" fmla="*/ 0 w 219938"/>
                <a:gd name="T1" fmla="*/ 0 h 382500"/>
                <a:gd name="T2" fmla="*/ 0 w 219938"/>
                <a:gd name="T3" fmla="*/ 0 h 382500"/>
                <a:gd name="T4" fmla="*/ 219938 w 219938"/>
                <a:gd name="T5" fmla="*/ 382500 h 382500"/>
                <a:gd name="T6" fmla="*/ 0 w 219938"/>
                <a:gd name="T7" fmla="*/ 0 h 382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9938" h="382500">
                  <a:moveTo>
                    <a:pt x="0" y="0"/>
                  </a:moveTo>
                  <a:lnTo>
                    <a:pt x="0" y="0"/>
                  </a:lnTo>
                  <a:lnTo>
                    <a:pt x="219938" y="382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8596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>
              <a:extLst>
                <a:ext uri="{FF2B5EF4-FFF2-40B4-BE49-F238E27FC236}">
                  <a16:creationId xmlns:a16="http://schemas.microsoft.com/office/drawing/2014/main" id="{7E46817D-728E-479F-BAC6-0ED5A229F8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49855" y="108097877"/>
              <a:ext cx="219938" cy="382500"/>
            </a:xfrm>
            <a:custGeom>
              <a:avLst/>
              <a:gdLst>
                <a:gd name="T0" fmla="*/ 0 w 219938"/>
                <a:gd name="T1" fmla="*/ 0 h 382500"/>
                <a:gd name="T2" fmla="*/ 0 w 219938"/>
                <a:gd name="T3" fmla="*/ 0 h 382500"/>
                <a:gd name="T4" fmla="*/ 219938 w 219938"/>
                <a:gd name="T5" fmla="*/ 382500 h 382500"/>
                <a:gd name="T6" fmla="*/ 0 w 219938"/>
                <a:gd name="T7" fmla="*/ 0 h 382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9938" h="382500">
                  <a:moveTo>
                    <a:pt x="0" y="0"/>
                  </a:moveTo>
                  <a:lnTo>
                    <a:pt x="0" y="0"/>
                  </a:lnTo>
                  <a:lnTo>
                    <a:pt x="219938" y="38250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>
              <a:extLst>
                <a:ext uri="{FF2B5EF4-FFF2-40B4-BE49-F238E27FC236}">
                  <a16:creationId xmlns:a16="http://schemas.microsoft.com/office/drawing/2014/main" id="{E13E966F-12C3-475A-875A-D0829204CA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49855" y="10809787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546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>
              <a:extLst>
                <a:ext uri="{FF2B5EF4-FFF2-40B4-BE49-F238E27FC236}">
                  <a16:creationId xmlns:a16="http://schemas.microsoft.com/office/drawing/2014/main" id="{2662BD69-12B8-442F-8520-89CA00F714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49855" y="10809787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>
              <a:extLst>
                <a:ext uri="{FF2B5EF4-FFF2-40B4-BE49-F238E27FC236}">
                  <a16:creationId xmlns:a16="http://schemas.microsoft.com/office/drawing/2014/main" id="{221E9AC4-97C7-4D2E-BE81-BB80122588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53043" y="108097877"/>
              <a:ext cx="1007250" cy="1711688"/>
            </a:xfrm>
            <a:custGeom>
              <a:avLst/>
              <a:gdLst>
                <a:gd name="T0" fmla="*/ 35062 w 1007250"/>
                <a:gd name="T1" fmla="*/ 0 h 1711688"/>
                <a:gd name="T2" fmla="*/ 0 w 1007250"/>
                <a:gd name="T3" fmla="*/ 0 h 1711688"/>
                <a:gd name="T4" fmla="*/ 414375 w 1007250"/>
                <a:gd name="T5" fmla="*/ 717188 h 1711688"/>
                <a:gd name="T6" fmla="*/ 414375 w 1007250"/>
                <a:gd name="T7" fmla="*/ 720375 h 1711688"/>
                <a:gd name="T8" fmla="*/ 984938 w 1007250"/>
                <a:gd name="T9" fmla="*/ 1711688 h 1711688"/>
                <a:gd name="T10" fmla="*/ 1007250 w 1007250"/>
                <a:gd name="T11" fmla="*/ 1673438 h 1711688"/>
                <a:gd name="T12" fmla="*/ 35062 w 1007250"/>
                <a:gd name="T13" fmla="*/ 0 h 1711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7250" h="1711688">
                  <a:moveTo>
                    <a:pt x="35062" y="0"/>
                  </a:moveTo>
                  <a:lnTo>
                    <a:pt x="0" y="0"/>
                  </a:lnTo>
                  <a:lnTo>
                    <a:pt x="414375" y="717188"/>
                  </a:lnTo>
                  <a:lnTo>
                    <a:pt x="414375" y="720375"/>
                  </a:lnTo>
                  <a:lnTo>
                    <a:pt x="984938" y="1711688"/>
                  </a:lnTo>
                  <a:lnTo>
                    <a:pt x="1007250" y="1673438"/>
                  </a:lnTo>
                  <a:lnTo>
                    <a:pt x="35062" y="0"/>
                  </a:lnTo>
                  <a:close/>
                </a:path>
              </a:pathLst>
            </a:custGeom>
            <a:solidFill>
              <a:srgbClr val="3231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>
              <a:extLst>
                <a:ext uri="{FF2B5EF4-FFF2-40B4-BE49-F238E27FC236}">
                  <a16:creationId xmlns:a16="http://schemas.microsoft.com/office/drawing/2014/main" id="{F650AC7F-300E-46D8-8F1F-2477FE4CF9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53043" y="108097877"/>
              <a:ext cx="1007250" cy="1711688"/>
            </a:xfrm>
            <a:custGeom>
              <a:avLst/>
              <a:gdLst>
                <a:gd name="T0" fmla="*/ 35062 w 1007250"/>
                <a:gd name="T1" fmla="*/ 0 h 1711688"/>
                <a:gd name="T2" fmla="*/ 0 w 1007250"/>
                <a:gd name="T3" fmla="*/ 0 h 1711688"/>
                <a:gd name="T4" fmla="*/ 414375 w 1007250"/>
                <a:gd name="T5" fmla="*/ 717188 h 1711688"/>
                <a:gd name="T6" fmla="*/ 414375 w 1007250"/>
                <a:gd name="T7" fmla="*/ 720375 h 1711688"/>
                <a:gd name="T8" fmla="*/ 984938 w 1007250"/>
                <a:gd name="T9" fmla="*/ 1711688 h 1711688"/>
                <a:gd name="T10" fmla="*/ 1007250 w 1007250"/>
                <a:gd name="T11" fmla="*/ 1673438 h 1711688"/>
                <a:gd name="T12" fmla="*/ 35062 w 1007250"/>
                <a:gd name="T13" fmla="*/ 0 h 1711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7250" h="1711688">
                  <a:moveTo>
                    <a:pt x="35062" y="0"/>
                  </a:moveTo>
                  <a:lnTo>
                    <a:pt x="0" y="0"/>
                  </a:lnTo>
                  <a:lnTo>
                    <a:pt x="414375" y="717188"/>
                  </a:lnTo>
                  <a:lnTo>
                    <a:pt x="414375" y="720375"/>
                  </a:lnTo>
                  <a:lnTo>
                    <a:pt x="984938" y="1711688"/>
                  </a:lnTo>
                  <a:lnTo>
                    <a:pt x="1007250" y="1673438"/>
                  </a:lnTo>
                  <a:lnTo>
                    <a:pt x="35062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>
              <a:extLst>
                <a:ext uri="{FF2B5EF4-FFF2-40B4-BE49-F238E27FC236}">
                  <a16:creationId xmlns:a16="http://schemas.microsoft.com/office/drawing/2014/main" id="{D2B9E6B3-A7AF-4515-86D2-9CCFAF13F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49855" y="108097877"/>
              <a:ext cx="417563" cy="720375"/>
            </a:xfrm>
            <a:custGeom>
              <a:avLst/>
              <a:gdLst>
                <a:gd name="T0" fmla="*/ 3188 w 417563"/>
                <a:gd name="T1" fmla="*/ 0 h 720375"/>
                <a:gd name="T2" fmla="*/ 0 w 417563"/>
                <a:gd name="T3" fmla="*/ 0 h 720375"/>
                <a:gd name="T4" fmla="*/ 219938 w 417563"/>
                <a:gd name="T5" fmla="*/ 382500 h 720375"/>
                <a:gd name="T6" fmla="*/ 417563 w 417563"/>
                <a:gd name="T7" fmla="*/ 720375 h 720375"/>
                <a:gd name="T8" fmla="*/ 417563 w 417563"/>
                <a:gd name="T9" fmla="*/ 717188 h 720375"/>
                <a:gd name="T10" fmla="*/ 3188 w 417563"/>
                <a:gd name="T11" fmla="*/ 0 h 720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7563" h="720375">
                  <a:moveTo>
                    <a:pt x="3188" y="0"/>
                  </a:moveTo>
                  <a:lnTo>
                    <a:pt x="0" y="0"/>
                  </a:lnTo>
                  <a:lnTo>
                    <a:pt x="219938" y="382500"/>
                  </a:lnTo>
                  <a:lnTo>
                    <a:pt x="417563" y="720375"/>
                  </a:lnTo>
                  <a:lnTo>
                    <a:pt x="417563" y="717188"/>
                  </a:lnTo>
                  <a:lnTo>
                    <a:pt x="3188" y="0"/>
                  </a:lnTo>
                  <a:close/>
                </a:path>
              </a:pathLst>
            </a:custGeom>
            <a:solidFill>
              <a:srgbClr val="3232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>
              <a:extLst>
                <a:ext uri="{FF2B5EF4-FFF2-40B4-BE49-F238E27FC236}">
                  <a16:creationId xmlns:a16="http://schemas.microsoft.com/office/drawing/2014/main" id="{2105A914-F2CE-471E-96A9-966B2B57B7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49855" y="108097877"/>
              <a:ext cx="417563" cy="720375"/>
            </a:xfrm>
            <a:custGeom>
              <a:avLst/>
              <a:gdLst>
                <a:gd name="T0" fmla="*/ 3188 w 417563"/>
                <a:gd name="T1" fmla="*/ 0 h 720375"/>
                <a:gd name="T2" fmla="*/ 0 w 417563"/>
                <a:gd name="T3" fmla="*/ 0 h 720375"/>
                <a:gd name="T4" fmla="*/ 219938 w 417563"/>
                <a:gd name="T5" fmla="*/ 382500 h 720375"/>
                <a:gd name="T6" fmla="*/ 417563 w 417563"/>
                <a:gd name="T7" fmla="*/ 720375 h 720375"/>
                <a:gd name="T8" fmla="*/ 417563 w 417563"/>
                <a:gd name="T9" fmla="*/ 717188 h 720375"/>
                <a:gd name="T10" fmla="*/ 3188 w 417563"/>
                <a:gd name="T11" fmla="*/ 0 h 720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7563" h="720375">
                  <a:moveTo>
                    <a:pt x="3188" y="0"/>
                  </a:moveTo>
                  <a:lnTo>
                    <a:pt x="0" y="0"/>
                  </a:lnTo>
                  <a:lnTo>
                    <a:pt x="219938" y="382500"/>
                  </a:lnTo>
                  <a:lnTo>
                    <a:pt x="417563" y="720375"/>
                  </a:lnTo>
                  <a:lnTo>
                    <a:pt x="417563" y="717188"/>
                  </a:lnTo>
                  <a:lnTo>
                    <a:pt x="3188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9">
              <a:extLst>
                <a:ext uri="{FF2B5EF4-FFF2-40B4-BE49-F238E27FC236}">
                  <a16:creationId xmlns:a16="http://schemas.microsoft.com/office/drawing/2014/main" id="{48DEBEFC-67F2-46B3-9D8C-C67CFB0541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49855" y="108097877"/>
              <a:ext cx="38250" cy="0"/>
            </a:xfrm>
            <a:custGeom>
              <a:avLst/>
              <a:gdLst>
                <a:gd name="T0" fmla="*/ 38250 w 38250"/>
                <a:gd name="T1" fmla="*/ 0 w 38250"/>
                <a:gd name="T2" fmla="*/ 0 w 38250"/>
                <a:gd name="T3" fmla="*/ 3188 w 38250"/>
                <a:gd name="T4" fmla="*/ 38250 w 38250"/>
                <a:gd name="T5" fmla="*/ 38250 w 3825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38250">
                  <a:moveTo>
                    <a:pt x="3825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188" y="0"/>
                  </a:lnTo>
                  <a:lnTo>
                    <a:pt x="38250" y="0"/>
                  </a:lnTo>
                  <a:lnTo>
                    <a:pt x="38250" y="0"/>
                  </a:lnTo>
                  <a:close/>
                </a:path>
              </a:pathLst>
            </a:custGeom>
            <a:solidFill>
              <a:srgbClr val="3231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>
              <a:extLst>
                <a:ext uri="{FF2B5EF4-FFF2-40B4-BE49-F238E27FC236}">
                  <a16:creationId xmlns:a16="http://schemas.microsoft.com/office/drawing/2014/main" id="{ED32425F-6698-476A-A2CE-10F2F70F47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49855" y="108097877"/>
              <a:ext cx="38250" cy="0"/>
            </a:xfrm>
            <a:custGeom>
              <a:avLst/>
              <a:gdLst>
                <a:gd name="T0" fmla="*/ 38250 w 38250"/>
                <a:gd name="T1" fmla="*/ 0 w 38250"/>
                <a:gd name="T2" fmla="*/ 0 w 38250"/>
                <a:gd name="T3" fmla="*/ 3188 w 38250"/>
                <a:gd name="T4" fmla="*/ 38250 w 38250"/>
                <a:gd name="T5" fmla="*/ 38250 w 3825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38250">
                  <a:moveTo>
                    <a:pt x="3825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188" y="0"/>
                  </a:lnTo>
                  <a:lnTo>
                    <a:pt x="38250" y="0"/>
                  </a:lnTo>
                  <a:lnTo>
                    <a:pt x="3825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1">
              <a:extLst>
                <a:ext uri="{FF2B5EF4-FFF2-40B4-BE49-F238E27FC236}">
                  <a16:creationId xmlns:a16="http://schemas.microsoft.com/office/drawing/2014/main" id="{4DDC3D0B-CE8B-4A88-AD52-8E7D9BE27E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571856" y="110000816"/>
              <a:ext cx="204000" cy="312375"/>
            </a:xfrm>
            <a:custGeom>
              <a:avLst/>
              <a:gdLst>
                <a:gd name="T0" fmla="*/ 22312 w 204000"/>
                <a:gd name="T1" fmla="*/ 0 h 312375"/>
                <a:gd name="T2" fmla="*/ 0 w 204000"/>
                <a:gd name="T3" fmla="*/ 38250 h 312375"/>
                <a:gd name="T4" fmla="*/ 159375 w 204000"/>
                <a:gd name="T5" fmla="*/ 312375 h 312375"/>
                <a:gd name="T6" fmla="*/ 204000 w 204000"/>
                <a:gd name="T7" fmla="*/ 312375 h 312375"/>
                <a:gd name="T8" fmla="*/ 22312 w 204000"/>
                <a:gd name="T9" fmla="*/ 0 h 31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000" h="312375">
                  <a:moveTo>
                    <a:pt x="22312" y="0"/>
                  </a:moveTo>
                  <a:lnTo>
                    <a:pt x="0" y="38250"/>
                  </a:lnTo>
                  <a:lnTo>
                    <a:pt x="159375" y="312375"/>
                  </a:lnTo>
                  <a:lnTo>
                    <a:pt x="204000" y="312375"/>
                  </a:lnTo>
                  <a:lnTo>
                    <a:pt x="22312" y="0"/>
                  </a:lnTo>
                  <a:close/>
                </a:path>
              </a:pathLst>
            </a:custGeom>
            <a:solidFill>
              <a:srgbClr val="3231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>
              <a:extLst>
                <a:ext uri="{FF2B5EF4-FFF2-40B4-BE49-F238E27FC236}">
                  <a16:creationId xmlns:a16="http://schemas.microsoft.com/office/drawing/2014/main" id="{7A128589-956E-4F20-BDF1-42E011241D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571856" y="110000816"/>
              <a:ext cx="204000" cy="312375"/>
            </a:xfrm>
            <a:custGeom>
              <a:avLst/>
              <a:gdLst>
                <a:gd name="T0" fmla="*/ 22312 w 204000"/>
                <a:gd name="T1" fmla="*/ 0 h 312375"/>
                <a:gd name="T2" fmla="*/ 0 w 204000"/>
                <a:gd name="T3" fmla="*/ 38250 h 312375"/>
                <a:gd name="T4" fmla="*/ 159375 w 204000"/>
                <a:gd name="T5" fmla="*/ 312375 h 312375"/>
                <a:gd name="T6" fmla="*/ 204000 w 204000"/>
                <a:gd name="T7" fmla="*/ 312375 h 312375"/>
                <a:gd name="T8" fmla="*/ 22312 w 204000"/>
                <a:gd name="T9" fmla="*/ 0 h 31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000" h="312375">
                  <a:moveTo>
                    <a:pt x="22312" y="0"/>
                  </a:moveTo>
                  <a:lnTo>
                    <a:pt x="0" y="38250"/>
                  </a:lnTo>
                  <a:lnTo>
                    <a:pt x="159375" y="312375"/>
                  </a:lnTo>
                  <a:lnTo>
                    <a:pt x="204000" y="312375"/>
                  </a:lnTo>
                  <a:lnTo>
                    <a:pt x="22312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3">
              <a:extLst>
                <a:ext uri="{FF2B5EF4-FFF2-40B4-BE49-F238E27FC236}">
                  <a16:creationId xmlns:a16="http://schemas.microsoft.com/office/drawing/2014/main" id="{481AA4DC-1E5E-47FA-9776-337611669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49855" y="107693064"/>
              <a:ext cx="274125" cy="404813"/>
            </a:xfrm>
            <a:custGeom>
              <a:avLst/>
              <a:gdLst>
                <a:gd name="T0" fmla="*/ 274125 w 274125"/>
                <a:gd name="T1" fmla="*/ 0 h 404813"/>
                <a:gd name="T2" fmla="*/ 232688 w 274125"/>
                <a:gd name="T3" fmla="*/ 0 h 404813"/>
                <a:gd name="T4" fmla="*/ 0 w 274125"/>
                <a:gd name="T5" fmla="*/ 404813 h 404813"/>
                <a:gd name="T6" fmla="*/ 0 w 274125"/>
                <a:gd name="T7" fmla="*/ 404813 h 404813"/>
                <a:gd name="T8" fmla="*/ 0 w 274125"/>
                <a:gd name="T9" fmla="*/ 404813 h 404813"/>
                <a:gd name="T10" fmla="*/ 38250 w 274125"/>
                <a:gd name="T11" fmla="*/ 404813 h 404813"/>
                <a:gd name="T12" fmla="*/ 274125 w 274125"/>
                <a:gd name="T13" fmla="*/ 0 h 404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125" h="404813">
                  <a:moveTo>
                    <a:pt x="274125" y="0"/>
                  </a:moveTo>
                  <a:lnTo>
                    <a:pt x="232688" y="0"/>
                  </a:lnTo>
                  <a:lnTo>
                    <a:pt x="0" y="404813"/>
                  </a:lnTo>
                  <a:lnTo>
                    <a:pt x="0" y="404813"/>
                  </a:lnTo>
                  <a:lnTo>
                    <a:pt x="0" y="404813"/>
                  </a:lnTo>
                  <a:lnTo>
                    <a:pt x="38250" y="404813"/>
                  </a:lnTo>
                  <a:lnTo>
                    <a:pt x="274125" y="0"/>
                  </a:lnTo>
                  <a:close/>
                </a:path>
              </a:pathLst>
            </a:custGeom>
            <a:solidFill>
              <a:srgbClr val="3F9A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4">
              <a:extLst>
                <a:ext uri="{FF2B5EF4-FFF2-40B4-BE49-F238E27FC236}">
                  <a16:creationId xmlns:a16="http://schemas.microsoft.com/office/drawing/2014/main" id="{16DCB8D4-8C46-4ABC-AAE4-D272ADB6CC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49855" y="107693064"/>
              <a:ext cx="274125" cy="404813"/>
            </a:xfrm>
            <a:custGeom>
              <a:avLst/>
              <a:gdLst>
                <a:gd name="T0" fmla="*/ 274125 w 274125"/>
                <a:gd name="T1" fmla="*/ 0 h 404813"/>
                <a:gd name="T2" fmla="*/ 232688 w 274125"/>
                <a:gd name="T3" fmla="*/ 0 h 404813"/>
                <a:gd name="T4" fmla="*/ 0 w 274125"/>
                <a:gd name="T5" fmla="*/ 404813 h 404813"/>
                <a:gd name="T6" fmla="*/ 0 w 274125"/>
                <a:gd name="T7" fmla="*/ 404813 h 404813"/>
                <a:gd name="T8" fmla="*/ 0 w 274125"/>
                <a:gd name="T9" fmla="*/ 404813 h 404813"/>
                <a:gd name="T10" fmla="*/ 38250 w 274125"/>
                <a:gd name="T11" fmla="*/ 404813 h 404813"/>
                <a:gd name="T12" fmla="*/ 274125 w 274125"/>
                <a:gd name="T13" fmla="*/ 0 h 404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125" h="404813">
                  <a:moveTo>
                    <a:pt x="274125" y="0"/>
                  </a:moveTo>
                  <a:lnTo>
                    <a:pt x="232688" y="0"/>
                  </a:lnTo>
                  <a:lnTo>
                    <a:pt x="0" y="404813"/>
                  </a:lnTo>
                  <a:lnTo>
                    <a:pt x="0" y="404813"/>
                  </a:lnTo>
                  <a:lnTo>
                    <a:pt x="0" y="404813"/>
                  </a:lnTo>
                  <a:lnTo>
                    <a:pt x="38250" y="404813"/>
                  </a:lnTo>
                  <a:lnTo>
                    <a:pt x="274125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5">
              <a:extLst>
                <a:ext uri="{FF2B5EF4-FFF2-40B4-BE49-F238E27FC236}">
                  <a16:creationId xmlns:a16="http://schemas.microsoft.com/office/drawing/2014/main" id="{869F4EC8-7B01-4D15-854C-450906B138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49855" y="108097877"/>
              <a:ext cx="38250" cy="0"/>
            </a:xfrm>
            <a:custGeom>
              <a:avLst/>
              <a:gdLst>
                <a:gd name="T0" fmla="*/ 38250 w 38250"/>
                <a:gd name="T1" fmla="*/ 0 w 38250"/>
                <a:gd name="T2" fmla="*/ 38250 w 38250"/>
                <a:gd name="T3" fmla="*/ 38250 w 38250"/>
                <a:gd name="T4" fmla="*/ 38250 w 3825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8250">
                  <a:moveTo>
                    <a:pt x="38250" y="0"/>
                  </a:moveTo>
                  <a:lnTo>
                    <a:pt x="0" y="0"/>
                  </a:lnTo>
                  <a:lnTo>
                    <a:pt x="38250" y="0"/>
                  </a:lnTo>
                  <a:lnTo>
                    <a:pt x="38250" y="0"/>
                  </a:lnTo>
                  <a:lnTo>
                    <a:pt x="38250" y="0"/>
                  </a:lnTo>
                  <a:close/>
                </a:path>
              </a:pathLst>
            </a:custGeom>
            <a:solidFill>
              <a:srgbClr val="3F4C5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6">
              <a:extLst>
                <a:ext uri="{FF2B5EF4-FFF2-40B4-BE49-F238E27FC236}">
                  <a16:creationId xmlns:a16="http://schemas.microsoft.com/office/drawing/2014/main" id="{A3A5ADA2-63F0-45D2-AD56-13A4FC0758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49855" y="108097877"/>
              <a:ext cx="38250" cy="0"/>
            </a:xfrm>
            <a:custGeom>
              <a:avLst/>
              <a:gdLst>
                <a:gd name="T0" fmla="*/ 38250 w 38250"/>
                <a:gd name="T1" fmla="*/ 0 w 38250"/>
                <a:gd name="T2" fmla="*/ 38250 w 38250"/>
                <a:gd name="T3" fmla="*/ 38250 w 38250"/>
                <a:gd name="T4" fmla="*/ 38250 w 3825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8250">
                  <a:moveTo>
                    <a:pt x="38250" y="0"/>
                  </a:moveTo>
                  <a:lnTo>
                    <a:pt x="0" y="0"/>
                  </a:lnTo>
                  <a:lnTo>
                    <a:pt x="38250" y="0"/>
                  </a:lnTo>
                  <a:lnTo>
                    <a:pt x="38250" y="0"/>
                  </a:lnTo>
                  <a:lnTo>
                    <a:pt x="3825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77">
              <a:extLst>
                <a:ext uri="{FF2B5EF4-FFF2-40B4-BE49-F238E27FC236}">
                  <a16:creationId xmlns:a16="http://schemas.microsoft.com/office/drawing/2014/main" id="{3E34D404-525E-40DB-9DE6-D481587F60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449855" y="108097877"/>
              <a:ext cx="1" cy="1"/>
            </a:xfrm>
            <a:prstGeom prst="rect">
              <a:avLst/>
            </a:prstGeom>
            <a:solidFill>
              <a:srgbClr val="3F4C5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8">
              <a:extLst>
                <a:ext uri="{FF2B5EF4-FFF2-40B4-BE49-F238E27FC236}">
                  <a16:creationId xmlns:a16="http://schemas.microsoft.com/office/drawing/2014/main" id="{A9973CCE-A750-4F84-995E-ECCBD3D775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449855" y="108097877"/>
              <a:ext cx="1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79">
              <a:extLst>
                <a:ext uri="{FF2B5EF4-FFF2-40B4-BE49-F238E27FC236}">
                  <a16:creationId xmlns:a16="http://schemas.microsoft.com/office/drawing/2014/main" id="{196567CD-C2BE-4986-91E6-689DC1DA96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449855" y="108097877"/>
              <a:ext cx="38250" cy="1"/>
            </a:xfrm>
            <a:prstGeom prst="rect">
              <a:avLst/>
            </a:prstGeom>
            <a:solidFill>
              <a:srgbClr val="2B2C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80">
              <a:extLst>
                <a:ext uri="{FF2B5EF4-FFF2-40B4-BE49-F238E27FC236}">
                  <a16:creationId xmlns:a16="http://schemas.microsoft.com/office/drawing/2014/main" id="{DF022CCC-D448-46DB-9C39-0F067B01C1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449855" y="108097877"/>
              <a:ext cx="38250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>
              <a:extLst>
                <a:ext uri="{FF2B5EF4-FFF2-40B4-BE49-F238E27FC236}">
                  <a16:creationId xmlns:a16="http://schemas.microsoft.com/office/drawing/2014/main" id="{3E6C3011-D4EF-41B1-ABBE-11BDAD4935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94918" y="107839689"/>
              <a:ext cx="299625" cy="258188"/>
            </a:xfrm>
            <a:custGeom>
              <a:avLst/>
              <a:gdLst>
                <a:gd name="T0" fmla="*/ 149813 w 299625"/>
                <a:gd name="T1" fmla="*/ 0 h 258188"/>
                <a:gd name="T2" fmla="*/ 299625 w 299625"/>
                <a:gd name="T3" fmla="*/ 258188 h 258188"/>
                <a:gd name="T4" fmla="*/ 0 w 299625"/>
                <a:gd name="T5" fmla="*/ 258188 h 258188"/>
                <a:gd name="T6" fmla="*/ 149813 w 299625"/>
                <a:gd name="T7" fmla="*/ 0 h 258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9625" h="258188">
                  <a:moveTo>
                    <a:pt x="149813" y="0"/>
                  </a:moveTo>
                  <a:lnTo>
                    <a:pt x="299625" y="258188"/>
                  </a:lnTo>
                  <a:lnTo>
                    <a:pt x="0" y="258188"/>
                  </a:lnTo>
                  <a:lnTo>
                    <a:pt x="149813" y="0"/>
                  </a:lnTo>
                  <a:close/>
                </a:path>
              </a:pathLst>
            </a:custGeom>
            <a:solidFill>
              <a:srgbClr val="53B7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>
              <a:extLst>
                <a:ext uri="{FF2B5EF4-FFF2-40B4-BE49-F238E27FC236}">
                  <a16:creationId xmlns:a16="http://schemas.microsoft.com/office/drawing/2014/main" id="{FBA22861-5FBE-496B-B653-879F6774F1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94918" y="107839689"/>
              <a:ext cx="299625" cy="258188"/>
            </a:xfrm>
            <a:custGeom>
              <a:avLst/>
              <a:gdLst>
                <a:gd name="T0" fmla="*/ 149813 w 299625"/>
                <a:gd name="T1" fmla="*/ 0 h 258188"/>
                <a:gd name="T2" fmla="*/ 299625 w 299625"/>
                <a:gd name="T3" fmla="*/ 258188 h 258188"/>
                <a:gd name="T4" fmla="*/ 0 w 299625"/>
                <a:gd name="T5" fmla="*/ 258188 h 258188"/>
                <a:gd name="T6" fmla="*/ 149813 w 299625"/>
                <a:gd name="T7" fmla="*/ 0 h 258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9625" h="258188">
                  <a:moveTo>
                    <a:pt x="149813" y="0"/>
                  </a:moveTo>
                  <a:lnTo>
                    <a:pt x="299625" y="258188"/>
                  </a:lnTo>
                  <a:lnTo>
                    <a:pt x="0" y="258188"/>
                  </a:lnTo>
                  <a:lnTo>
                    <a:pt x="149813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>
              <a:extLst>
                <a:ext uri="{FF2B5EF4-FFF2-40B4-BE49-F238E27FC236}">
                  <a16:creationId xmlns:a16="http://schemas.microsoft.com/office/drawing/2014/main" id="{1EDE03DE-81CA-4025-8950-B92BF308B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068230" y="110976191"/>
              <a:ext cx="286876" cy="490876"/>
            </a:xfrm>
            <a:custGeom>
              <a:avLst/>
              <a:gdLst>
                <a:gd name="T0" fmla="*/ 286876 w 286876"/>
                <a:gd name="T1" fmla="*/ 0 h 490876"/>
                <a:gd name="T2" fmla="*/ 280501 w 286876"/>
                <a:gd name="T3" fmla="*/ 0 h 490876"/>
                <a:gd name="T4" fmla="*/ 0 w 286876"/>
                <a:gd name="T5" fmla="*/ 484501 h 490876"/>
                <a:gd name="T6" fmla="*/ 3188 w 286876"/>
                <a:gd name="T7" fmla="*/ 490876 h 490876"/>
                <a:gd name="T8" fmla="*/ 3188 w 286876"/>
                <a:gd name="T9" fmla="*/ 490876 h 490876"/>
                <a:gd name="T10" fmla="*/ 3188 w 286876"/>
                <a:gd name="T11" fmla="*/ 490876 h 490876"/>
                <a:gd name="T12" fmla="*/ 286876 w 286876"/>
                <a:gd name="T13" fmla="*/ 0 h 490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6876" h="490876">
                  <a:moveTo>
                    <a:pt x="286876" y="0"/>
                  </a:moveTo>
                  <a:lnTo>
                    <a:pt x="280501" y="0"/>
                  </a:lnTo>
                  <a:lnTo>
                    <a:pt x="0" y="484501"/>
                  </a:lnTo>
                  <a:lnTo>
                    <a:pt x="3188" y="490876"/>
                  </a:lnTo>
                  <a:lnTo>
                    <a:pt x="3188" y="490876"/>
                  </a:lnTo>
                  <a:lnTo>
                    <a:pt x="3188" y="490876"/>
                  </a:lnTo>
                  <a:lnTo>
                    <a:pt x="2868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>
              <a:extLst>
                <a:ext uri="{FF2B5EF4-FFF2-40B4-BE49-F238E27FC236}">
                  <a16:creationId xmlns:a16="http://schemas.microsoft.com/office/drawing/2014/main" id="{57C6DB9F-38E0-49F5-B98F-2020D5B285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068230" y="110976191"/>
              <a:ext cx="286876" cy="490876"/>
            </a:xfrm>
            <a:custGeom>
              <a:avLst/>
              <a:gdLst>
                <a:gd name="T0" fmla="*/ 286876 w 286876"/>
                <a:gd name="T1" fmla="*/ 0 h 490876"/>
                <a:gd name="T2" fmla="*/ 280501 w 286876"/>
                <a:gd name="T3" fmla="*/ 0 h 490876"/>
                <a:gd name="T4" fmla="*/ 0 w 286876"/>
                <a:gd name="T5" fmla="*/ 484501 h 490876"/>
                <a:gd name="T6" fmla="*/ 3188 w 286876"/>
                <a:gd name="T7" fmla="*/ 490876 h 490876"/>
                <a:gd name="T8" fmla="*/ 3188 w 286876"/>
                <a:gd name="T9" fmla="*/ 490876 h 490876"/>
                <a:gd name="T10" fmla="*/ 3188 w 286876"/>
                <a:gd name="T11" fmla="*/ 490876 h 490876"/>
                <a:gd name="T12" fmla="*/ 286876 w 286876"/>
                <a:gd name="T13" fmla="*/ 0 h 490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6876" h="490876">
                  <a:moveTo>
                    <a:pt x="286876" y="0"/>
                  </a:moveTo>
                  <a:lnTo>
                    <a:pt x="280501" y="0"/>
                  </a:lnTo>
                  <a:lnTo>
                    <a:pt x="0" y="484501"/>
                  </a:lnTo>
                  <a:lnTo>
                    <a:pt x="3188" y="490876"/>
                  </a:lnTo>
                  <a:lnTo>
                    <a:pt x="3188" y="490876"/>
                  </a:lnTo>
                  <a:lnTo>
                    <a:pt x="3188" y="490876"/>
                  </a:lnTo>
                  <a:lnTo>
                    <a:pt x="286876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>
              <a:extLst>
                <a:ext uri="{FF2B5EF4-FFF2-40B4-BE49-F238E27FC236}">
                  <a16:creationId xmlns:a16="http://schemas.microsoft.com/office/drawing/2014/main" id="{D1AA7EF1-12EB-4947-9D1C-7A87AF2DB7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071418" y="111467067"/>
              <a:ext cx="258188" cy="449438"/>
            </a:xfrm>
            <a:custGeom>
              <a:avLst/>
              <a:gdLst>
                <a:gd name="T0" fmla="*/ 0 w 258188"/>
                <a:gd name="T1" fmla="*/ 0 h 449438"/>
                <a:gd name="T2" fmla="*/ 0 w 258188"/>
                <a:gd name="T3" fmla="*/ 0 h 449438"/>
                <a:gd name="T4" fmla="*/ 258188 w 258188"/>
                <a:gd name="T5" fmla="*/ 449438 h 449438"/>
                <a:gd name="T6" fmla="*/ 258188 w 258188"/>
                <a:gd name="T7" fmla="*/ 449438 h 449438"/>
                <a:gd name="T8" fmla="*/ 258188 w 258188"/>
                <a:gd name="T9" fmla="*/ 449438 h 449438"/>
                <a:gd name="T10" fmla="*/ 0 w 258188"/>
                <a:gd name="T11" fmla="*/ 0 h 449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8188" h="449438">
                  <a:moveTo>
                    <a:pt x="0" y="0"/>
                  </a:moveTo>
                  <a:lnTo>
                    <a:pt x="0" y="0"/>
                  </a:lnTo>
                  <a:lnTo>
                    <a:pt x="258188" y="449438"/>
                  </a:lnTo>
                  <a:lnTo>
                    <a:pt x="258188" y="449438"/>
                  </a:lnTo>
                  <a:lnTo>
                    <a:pt x="258188" y="4494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F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>
              <a:extLst>
                <a:ext uri="{FF2B5EF4-FFF2-40B4-BE49-F238E27FC236}">
                  <a16:creationId xmlns:a16="http://schemas.microsoft.com/office/drawing/2014/main" id="{4D9C64DC-46F9-4C78-8249-C348D0BD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071418" y="111467067"/>
              <a:ext cx="258188" cy="449438"/>
            </a:xfrm>
            <a:custGeom>
              <a:avLst/>
              <a:gdLst>
                <a:gd name="T0" fmla="*/ 0 w 258188"/>
                <a:gd name="T1" fmla="*/ 0 h 449438"/>
                <a:gd name="T2" fmla="*/ 0 w 258188"/>
                <a:gd name="T3" fmla="*/ 0 h 449438"/>
                <a:gd name="T4" fmla="*/ 258188 w 258188"/>
                <a:gd name="T5" fmla="*/ 449438 h 449438"/>
                <a:gd name="T6" fmla="*/ 258188 w 258188"/>
                <a:gd name="T7" fmla="*/ 449438 h 449438"/>
                <a:gd name="T8" fmla="*/ 258188 w 258188"/>
                <a:gd name="T9" fmla="*/ 449438 h 449438"/>
                <a:gd name="T10" fmla="*/ 0 w 258188"/>
                <a:gd name="T11" fmla="*/ 0 h 449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8188" h="449438">
                  <a:moveTo>
                    <a:pt x="0" y="0"/>
                  </a:moveTo>
                  <a:lnTo>
                    <a:pt x="0" y="0"/>
                  </a:lnTo>
                  <a:lnTo>
                    <a:pt x="258188" y="449438"/>
                  </a:lnTo>
                  <a:lnTo>
                    <a:pt x="258188" y="449438"/>
                  </a:lnTo>
                  <a:lnTo>
                    <a:pt x="258188" y="44943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>
              <a:extLst>
                <a:ext uri="{FF2B5EF4-FFF2-40B4-BE49-F238E27FC236}">
                  <a16:creationId xmlns:a16="http://schemas.microsoft.com/office/drawing/2014/main" id="{5798412E-2F07-4771-9C3B-C11E1CD860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071418" y="110976191"/>
              <a:ext cx="800063" cy="940314"/>
            </a:xfrm>
            <a:custGeom>
              <a:avLst/>
              <a:gdLst>
                <a:gd name="T0" fmla="*/ 800063 w 800063"/>
                <a:gd name="T1" fmla="*/ 0 h 940314"/>
                <a:gd name="T2" fmla="*/ 283688 w 800063"/>
                <a:gd name="T3" fmla="*/ 0 h 940314"/>
                <a:gd name="T4" fmla="*/ 0 w 800063"/>
                <a:gd name="T5" fmla="*/ 490876 h 940314"/>
                <a:gd name="T6" fmla="*/ 0 w 800063"/>
                <a:gd name="T7" fmla="*/ 490876 h 940314"/>
                <a:gd name="T8" fmla="*/ 258188 w 800063"/>
                <a:gd name="T9" fmla="*/ 940314 h 940314"/>
                <a:gd name="T10" fmla="*/ 800063 w 800063"/>
                <a:gd name="T11" fmla="*/ 0 h 940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0063" h="940314">
                  <a:moveTo>
                    <a:pt x="800063" y="0"/>
                  </a:moveTo>
                  <a:lnTo>
                    <a:pt x="283688" y="0"/>
                  </a:lnTo>
                  <a:lnTo>
                    <a:pt x="0" y="490876"/>
                  </a:lnTo>
                  <a:lnTo>
                    <a:pt x="0" y="490876"/>
                  </a:lnTo>
                  <a:lnTo>
                    <a:pt x="258188" y="940314"/>
                  </a:lnTo>
                  <a:lnTo>
                    <a:pt x="800063" y="0"/>
                  </a:lnTo>
                  <a:close/>
                </a:path>
              </a:pathLst>
            </a:custGeom>
            <a:solidFill>
              <a:srgbClr val="DEEDE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>
              <a:extLst>
                <a:ext uri="{FF2B5EF4-FFF2-40B4-BE49-F238E27FC236}">
                  <a16:creationId xmlns:a16="http://schemas.microsoft.com/office/drawing/2014/main" id="{4E8D492A-4AEA-4552-832D-BA2C6DEAEE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071418" y="110976191"/>
              <a:ext cx="800063" cy="940314"/>
            </a:xfrm>
            <a:custGeom>
              <a:avLst/>
              <a:gdLst>
                <a:gd name="T0" fmla="*/ 800063 w 800063"/>
                <a:gd name="T1" fmla="*/ 0 h 940314"/>
                <a:gd name="T2" fmla="*/ 283688 w 800063"/>
                <a:gd name="T3" fmla="*/ 0 h 940314"/>
                <a:gd name="T4" fmla="*/ 0 w 800063"/>
                <a:gd name="T5" fmla="*/ 490876 h 940314"/>
                <a:gd name="T6" fmla="*/ 0 w 800063"/>
                <a:gd name="T7" fmla="*/ 490876 h 940314"/>
                <a:gd name="T8" fmla="*/ 258188 w 800063"/>
                <a:gd name="T9" fmla="*/ 940314 h 940314"/>
                <a:gd name="T10" fmla="*/ 800063 w 800063"/>
                <a:gd name="T11" fmla="*/ 0 h 940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0063" h="940314">
                  <a:moveTo>
                    <a:pt x="800063" y="0"/>
                  </a:moveTo>
                  <a:lnTo>
                    <a:pt x="283688" y="0"/>
                  </a:lnTo>
                  <a:lnTo>
                    <a:pt x="0" y="490876"/>
                  </a:lnTo>
                  <a:lnTo>
                    <a:pt x="0" y="490876"/>
                  </a:lnTo>
                  <a:lnTo>
                    <a:pt x="258188" y="940314"/>
                  </a:lnTo>
                  <a:lnTo>
                    <a:pt x="800063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>
              <a:extLst>
                <a:ext uri="{FF2B5EF4-FFF2-40B4-BE49-F238E27FC236}">
                  <a16:creationId xmlns:a16="http://schemas.microsoft.com/office/drawing/2014/main" id="{2CDE3CB7-3EEC-4BA3-9FA8-9B0C6542B1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068230" y="110039066"/>
              <a:ext cx="545063" cy="937125"/>
            </a:xfrm>
            <a:custGeom>
              <a:avLst/>
              <a:gdLst>
                <a:gd name="T0" fmla="*/ 261376 w 545063"/>
                <a:gd name="T1" fmla="*/ 0 h 937125"/>
                <a:gd name="T2" fmla="*/ 0 w 545063"/>
                <a:gd name="T3" fmla="*/ 452625 h 937125"/>
                <a:gd name="T4" fmla="*/ 280501 w 545063"/>
                <a:gd name="T5" fmla="*/ 937125 h 937125"/>
                <a:gd name="T6" fmla="*/ 280501 w 545063"/>
                <a:gd name="T7" fmla="*/ 937125 h 937125"/>
                <a:gd name="T8" fmla="*/ 286876 w 545063"/>
                <a:gd name="T9" fmla="*/ 937125 h 937125"/>
                <a:gd name="T10" fmla="*/ 545063 w 545063"/>
                <a:gd name="T11" fmla="*/ 487688 h 937125"/>
                <a:gd name="T12" fmla="*/ 261376 w 545063"/>
                <a:gd name="T13" fmla="*/ 0 h 937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5063" h="937125">
                  <a:moveTo>
                    <a:pt x="261376" y="0"/>
                  </a:moveTo>
                  <a:lnTo>
                    <a:pt x="0" y="452625"/>
                  </a:lnTo>
                  <a:lnTo>
                    <a:pt x="280501" y="937125"/>
                  </a:lnTo>
                  <a:lnTo>
                    <a:pt x="280501" y="937125"/>
                  </a:lnTo>
                  <a:lnTo>
                    <a:pt x="286876" y="937125"/>
                  </a:lnTo>
                  <a:lnTo>
                    <a:pt x="545063" y="487688"/>
                  </a:lnTo>
                  <a:lnTo>
                    <a:pt x="2613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>
              <a:extLst>
                <a:ext uri="{FF2B5EF4-FFF2-40B4-BE49-F238E27FC236}">
                  <a16:creationId xmlns:a16="http://schemas.microsoft.com/office/drawing/2014/main" id="{0319D2AD-FB90-4E93-917F-B64ABF9F77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068230" y="110039066"/>
              <a:ext cx="545063" cy="937125"/>
            </a:xfrm>
            <a:custGeom>
              <a:avLst/>
              <a:gdLst>
                <a:gd name="T0" fmla="*/ 261376 w 545063"/>
                <a:gd name="T1" fmla="*/ 0 h 937125"/>
                <a:gd name="T2" fmla="*/ 0 w 545063"/>
                <a:gd name="T3" fmla="*/ 452625 h 937125"/>
                <a:gd name="T4" fmla="*/ 280501 w 545063"/>
                <a:gd name="T5" fmla="*/ 937125 h 937125"/>
                <a:gd name="T6" fmla="*/ 280501 w 545063"/>
                <a:gd name="T7" fmla="*/ 937125 h 937125"/>
                <a:gd name="T8" fmla="*/ 286876 w 545063"/>
                <a:gd name="T9" fmla="*/ 937125 h 937125"/>
                <a:gd name="T10" fmla="*/ 545063 w 545063"/>
                <a:gd name="T11" fmla="*/ 487688 h 937125"/>
                <a:gd name="T12" fmla="*/ 261376 w 545063"/>
                <a:gd name="T13" fmla="*/ 0 h 937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5063" h="937125">
                  <a:moveTo>
                    <a:pt x="261376" y="0"/>
                  </a:moveTo>
                  <a:lnTo>
                    <a:pt x="0" y="452625"/>
                  </a:lnTo>
                  <a:lnTo>
                    <a:pt x="280501" y="937125"/>
                  </a:lnTo>
                  <a:lnTo>
                    <a:pt x="280501" y="937125"/>
                  </a:lnTo>
                  <a:lnTo>
                    <a:pt x="286876" y="937125"/>
                  </a:lnTo>
                  <a:lnTo>
                    <a:pt x="545063" y="487688"/>
                  </a:lnTo>
                  <a:lnTo>
                    <a:pt x="261376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>
              <a:extLst>
                <a:ext uri="{FF2B5EF4-FFF2-40B4-BE49-F238E27FC236}">
                  <a16:creationId xmlns:a16="http://schemas.microsoft.com/office/drawing/2014/main" id="{EBAC8D06-1C5B-4557-8489-1C2C76B08E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355106" y="110526754"/>
              <a:ext cx="516375" cy="449437"/>
            </a:xfrm>
            <a:custGeom>
              <a:avLst/>
              <a:gdLst>
                <a:gd name="T0" fmla="*/ 258187 w 516375"/>
                <a:gd name="T1" fmla="*/ 0 h 449437"/>
                <a:gd name="T2" fmla="*/ 0 w 516375"/>
                <a:gd name="T3" fmla="*/ 449437 h 449437"/>
                <a:gd name="T4" fmla="*/ 516375 w 516375"/>
                <a:gd name="T5" fmla="*/ 449437 h 449437"/>
                <a:gd name="T6" fmla="*/ 258187 w 516375"/>
                <a:gd name="T7" fmla="*/ 0 h 449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375" h="449437">
                  <a:moveTo>
                    <a:pt x="258187" y="0"/>
                  </a:moveTo>
                  <a:lnTo>
                    <a:pt x="0" y="449437"/>
                  </a:lnTo>
                  <a:lnTo>
                    <a:pt x="516375" y="449437"/>
                  </a:lnTo>
                  <a:lnTo>
                    <a:pt x="258187" y="0"/>
                  </a:lnTo>
                  <a:close/>
                </a:path>
              </a:pathLst>
            </a:custGeom>
            <a:solidFill>
              <a:srgbClr val="B2DAD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>
              <a:extLst>
                <a:ext uri="{FF2B5EF4-FFF2-40B4-BE49-F238E27FC236}">
                  <a16:creationId xmlns:a16="http://schemas.microsoft.com/office/drawing/2014/main" id="{40E18770-B8B6-45A3-896B-08E0F3851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355106" y="110526754"/>
              <a:ext cx="516375" cy="449437"/>
            </a:xfrm>
            <a:custGeom>
              <a:avLst/>
              <a:gdLst>
                <a:gd name="T0" fmla="*/ 258187 w 516375"/>
                <a:gd name="T1" fmla="*/ 0 h 449437"/>
                <a:gd name="T2" fmla="*/ 0 w 516375"/>
                <a:gd name="T3" fmla="*/ 449437 h 449437"/>
                <a:gd name="T4" fmla="*/ 516375 w 516375"/>
                <a:gd name="T5" fmla="*/ 449437 h 449437"/>
                <a:gd name="T6" fmla="*/ 258187 w 516375"/>
                <a:gd name="T7" fmla="*/ 0 h 449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6375" h="449437">
                  <a:moveTo>
                    <a:pt x="258187" y="0"/>
                  </a:moveTo>
                  <a:lnTo>
                    <a:pt x="0" y="449437"/>
                  </a:lnTo>
                  <a:lnTo>
                    <a:pt x="516375" y="449437"/>
                  </a:lnTo>
                  <a:lnTo>
                    <a:pt x="258187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3">
              <a:extLst>
                <a:ext uri="{FF2B5EF4-FFF2-40B4-BE49-F238E27FC236}">
                  <a16:creationId xmlns:a16="http://schemas.microsoft.com/office/drawing/2014/main" id="{F2A76A45-4909-4ADA-9F5E-DC985C78CD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245855" y="110039066"/>
              <a:ext cx="1083751" cy="452625"/>
            </a:xfrm>
            <a:custGeom>
              <a:avLst/>
              <a:gdLst>
                <a:gd name="T0" fmla="*/ 1083751 w 1083751"/>
                <a:gd name="T1" fmla="*/ 0 h 452625"/>
                <a:gd name="T2" fmla="*/ 0 w 1083751"/>
                <a:gd name="T3" fmla="*/ 0 h 452625"/>
                <a:gd name="T4" fmla="*/ 261375 w 1083751"/>
                <a:gd name="T5" fmla="*/ 452625 h 452625"/>
                <a:gd name="T6" fmla="*/ 822375 w 1083751"/>
                <a:gd name="T7" fmla="*/ 452625 h 452625"/>
                <a:gd name="T8" fmla="*/ 1083751 w 1083751"/>
                <a:gd name="T9" fmla="*/ 0 h 452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3751" h="452625">
                  <a:moveTo>
                    <a:pt x="1083751" y="0"/>
                  </a:moveTo>
                  <a:lnTo>
                    <a:pt x="0" y="0"/>
                  </a:lnTo>
                  <a:lnTo>
                    <a:pt x="261375" y="452625"/>
                  </a:lnTo>
                  <a:lnTo>
                    <a:pt x="822375" y="452625"/>
                  </a:lnTo>
                  <a:lnTo>
                    <a:pt x="10837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4">
              <a:extLst>
                <a:ext uri="{FF2B5EF4-FFF2-40B4-BE49-F238E27FC236}">
                  <a16:creationId xmlns:a16="http://schemas.microsoft.com/office/drawing/2014/main" id="{B20CEFE2-1979-4460-88CA-7CEFB4268A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245855" y="110039066"/>
              <a:ext cx="1083751" cy="452625"/>
            </a:xfrm>
            <a:custGeom>
              <a:avLst/>
              <a:gdLst>
                <a:gd name="T0" fmla="*/ 1083751 w 1083751"/>
                <a:gd name="T1" fmla="*/ 0 h 452625"/>
                <a:gd name="T2" fmla="*/ 0 w 1083751"/>
                <a:gd name="T3" fmla="*/ 0 h 452625"/>
                <a:gd name="T4" fmla="*/ 261375 w 1083751"/>
                <a:gd name="T5" fmla="*/ 452625 h 452625"/>
                <a:gd name="T6" fmla="*/ 822375 w 1083751"/>
                <a:gd name="T7" fmla="*/ 452625 h 452625"/>
                <a:gd name="T8" fmla="*/ 1083751 w 1083751"/>
                <a:gd name="T9" fmla="*/ 0 h 452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3751" h="452625">
                  <a:moveTo>
                    <a:pt x="1083751" y="0"/>
                  </a:moveTo>
                  <a:lnTo>
                    <a:pt x="0" y="0"/>
                  </a:lnTo>
                  <a:lnTo>
                    <a:pt x="261375" y="452625"/>
                  </a:lnTo>
                  <a:lnTo>
                    <a:pt x="822375" y="452625"/>
                  </a:lnTo>
                  <a:lnTo>
                    <a:pt x="1083751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5">
              <a:extLst>
                <a:ext uri="{FF2B5EF4-FFF2-40B4-BE49-F238E27FC236}">
                  <a16:creationId xmlns:a16="http://schemas.microsoft.com/office/drawing/2014/main" id="{4C8E9998-32EF-4FCD-B105-9F834BB5AF2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39169" y="111460692"/>
              <a:ext cx="1090945" cy="455813"/>
            </a:xfrm>
            <a:custGeom>
              <a:avLst/>
              <a:gdLst>
                <a:gd name="T0" fmla="*/ 261375 w 1083751"/>
                <a:gd name="T1" fmla="*/ 0 h 455813"/>
                <a:gd name="T2" fmla="*/ 0 w 1083751"/>
                <a:gd name="T3" fmla="*/ 455813 h 455813"/>
                <a:gd name="T4" fmla="*/ 1083751 w 1083751"/>
                <a:gd name="T5" fmla="*/ 455813 h 455813"/>
                <a:gd name="T6" fmla="*/ 822375 w 1083751"/>
                <a:gd name="T7" fmla="*/ 0 h 455813"/>
                <a:gd name="T8" fmla="*/ 261375 w 1083751"/>
                <a:gd name="T9" fmla="*/ 0 h 455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3751" h="455813">
                  <a:moveTo>
                    <a:pt x="261375" y="0"/>
                  </a:moveTo>
                  <a:lnTo>
                    <a:pt x="0" y="455813"/>
                  </a:lnTo>
                  <a:lnTo>
                    <a:pt x="1083751" y="455813"/>
                  </a:lnTo>
                  <a:lnTo>
                    <a:pt x="822375" y="0"/>
                  </a:lnTo>
                  <a:lnTo>
                    <a:pt x="2613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6">
              <a:extLst>
                <a:ext uri="{FF2B5EF4-FFF2-40B4-BE49-F238E27FC236}">
                  <a16:creationId xmlns:a16="http://schemas.microsoft.com/office/drawing/2014/main" id="{E6D0DFA4-FCA9-4F0B-9E0C-8D6DF8B926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703979" y="110976191"/>
              <a:ext cx="803251" cy="940314"/>
            </a:xfrm>
            <a:custGeom>
              <a:avLst/>
              <a:gdLst>
                <a:gd name="T0" fmla="*/ 803251 w 803251"/>
                <a:gd name="T1" fmla="*/ 484501 h 940314"/>
                <a:gd name="T2" fmla="*/ 522751 w 803251"/>
                <a:gd name="T3" fmla="*/ 0 h 940314"/>
                <a:gd name="T4" fmla="*/ 0 w 803251"/>
                <a:gd name="T5" fmla="*/ 0 h 940314"/>
                <a:gd name="T6" fmla="*/ 541876 w 803251"/>
                <a:gd name="T7" fmla="*/ 940314 h 940314"/>
                <a:gd name="T8" fmla="*/ 541876 w 803251"/>
                <a:gd name="T9" fmla="*/ 940314 h 940314"/>
                <a:gd name="T10" fmla="*/ 803251 w 803251"/>
                <a:gd name="T11" fmla="*/ 484501 h 940314"/>
                <a:gd name="T12" fmla="*/ 803251 w 803251"/>
                <a:gd name="T13" fmla="*/ 484501 h 940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3251" h="940314">
                  <a:moveTo>
                    <a:pt x="803251" y="484501"/>
                  </a:moveTo>
                  <a:lnTo>
                    <a:pt x="522751" y="0"/>
                  </a:lnTo>
                  <a:lnTo>
                    <a:pt x="0" y="0"/>
                  </a:lnTo>
                  <a:lnTo>
                    <a:pt x="541876" y="940314"/>
                  </a:lnTo>
                  <a:lnTo>
                    <a:pt x="541876" y="940314"/>
                  </a:lnTo>
                  <a:lnTo>
                    <a:pt x="803251" y="484501"/>
                  </a:lnTo>
                  <a:lnTo>
                    <a:pt x="803251" y="4845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7">
              <a:extLst>
                <a:ext uri="{FF2B5EF4-FFF2-40B4-BE49-F238E27FC236}">
                  <a16:creationId xmlns:a16="http://schemas.microsoft.com/office/drawing/2014/main" id="{07443016-E779-4BE4-BD23-6F8AEF08A1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703979" y="110976191"/>
              <a:ext cx="803251" cy="940314"/>
            </a:xfrm>
            <a:custGeom>
              <a:avLst/>
              <a:gdLst>
                <a:gd name="T0" fmla="*/ 803251 w 803251"/>
                <a:gd name="T1" fmla="*/ 484501 h 940314"/>
                <a:gd name="T2" fmla="*/ 522751 w 803251"/>
                <a:gd name="T3" fmla="*/ 0 h 940314"/>
                <a:gd name="T4" fmla="*/ 0 w 803251"/>
                <a:gd name="T5" fmla="*/ 0 h 940314"/>
                <a:gd name="T6" fmla="*/ 541876 w 803251"/>
                <a:gd name="T7" fmla="*/ 940314 h 940314"/>
                <a:gd name="T8" fmla="*/ 541876 w 803251"/>
                <a:gd name="T9" fmla="*/ 940314 h 940314"/>
                <a:gd name="T10" fmla="*/ 803251 w 803251"/>
                <a:gd name="T11" fmla="*/ 484501 h 940314"/>
                <a:gd name="T12" fmla="*/ 803251 w 803251"/>
                <a:gd name="T13" fmla="*/ 484501 h 940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3251" h="940314">
                  <a:moveTo>
                    <a:pt x="803251" y="484501"/>
                  </a:moveTo>
                  <a:lnTo>
                    <a:pt x="522751" y="0"/>
                  </a:lnTo>
                  <a:lnTo>
                    <a:pt x="0" y="0"/>
                  </a:lnTo>
                  <a:lnTo>
                    <a:pt x="541876" y="940314"/>
                  </a:lnTo>
                  <a:lnTo>
                    <a:pt x="541876" y="940314"/>
                  </a:lnTo>
                  <a:lnTo>
                    <a:pt x="803251" y="484501"/>
                  </a:lnTo>
                  <a:lnTo>
                    <a:pt x="803251" y="484501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>
              <a:extLst>
                <a:ext uri="{FF2B5EF4-FFF2-40B4-BE49-F238E27FC236}">
                  <a16:creationId xmlns:a16="http://schemas.microsoft.com/office/drawing/2014/main" id="{DD2068E3-B1E2-470F-9735-E52D32A6E5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703979" y="110039066"/>
              <a:ext cx="803251" cy="937125"/>
            </a:xfrm>
            <a:custGeom>
              <a:avLst/>
              <a:gdLst>
                <a:gd name="T0" fmla="*/ 541876 w 803251"/>
                <a:gd name="T1" fmla="*/ 0 h 937125"/>
                <a:gd name="T2" fmla="*/ 0 w 803251"/>
                <a:gd name="T3" fmla="*/ 937125 h 937125"/>
                <a:gd name="T4" fmla="*/ 0 w 803251"/>
                <a:gd name="T5" fmla="*/ 937125 h 937125"/>
                <a:gd name="T6" fmla="*/ 522751 w 803251"/>
                <a:gd name="T7" fmla="*/ 937125 h 937125"/>
                <a:gd name="T8" fmla="*/ 522751 w 803251"/>
                <a:gd name="T9" fmla="*/ 937125 h 937125"/>
                <a:gd name="T10" fmla="*/ 803251 w 803251"/>
                <a:gd name="T11" fmla="*/ 452625 h 937125"/>
                <a:gd name="T12" fmla="*/ 803251 w 803251"/>
                <a:gd name="T13" fmla="*/ 452625 h 937125"/>
                <a:gd name="T14" fmla="*/ 541876 w 803251"/>
                <a:gd name="T15" fmla="*/ 0 h 937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3251" h="937125">
                  <a:moveTo>
                    <a:pt x="541876" y="0"/>
                  </a:moveTo>
                  <a:lnTo>
                    <a:pt x="0" y="937125"/>
                  </a:lnTo>
                  <a:lnTo>
                    <a:pt x="0" y="937125"/>
                  </a:lnTo>
                  <a:lnTo>
                    <a:pt x="522751" y="937125"/>
                  </a:lnTo>
                  <a:lnTo>
                    <a:pt x="522751" y="937125"/>
                  </a:lnTo>
                  <a:lnTo>
                    <a:pt x="803251" y="452625"/>
                  </a:lnTo>
                  <a:lnTo>
                    <a:pt x="803251" y="452625"/>
                  </a:lnTo>
                  <a:lnTo>
                    <a:pt x="5418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9">
              <a:extLst>
                <a:ext uri="{FF2B5EF4-FFF2-40B4-BE49-F238E27FC236}">
                  <a16:creationId xmlns:a16="http://schemas.microsoft.com/office/drawing/2014/main" id="{A027A7DE-01FA-4974-8B0E-6A9CEFD2B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703979" y="110039066"/>
              <a:ext cx="803251" cy="937125"/>
            </a:xfrm>
            <a:custGeom>
              <a:avLst/>
              <a:gdLst>
                <a:gd name="T0" fmla="*/ 541876 w 803251"/>
                <a:gd name="T1" fmla="*/ 0 h 937125"/>
                <a:gd name="T2" fmla="*/ 0 w 803251"/>
                <a:gd name="T3" fmla="*/ 937125 h 937125"/>
                <a:gd name="T4" fmla="*/ 0 w 803251"/>
                <a:gd name="T5" fmla="*/ 937125 h 937125"/>
                <a:gd name="T6" fmla="*/ 522751 w 803251"/>
                <a:gd name="T7" fmla="*/ 937125 h 937125"/>
                <a:gd name="T8" fmla="*/ 522751 w 803251"/>
                <a:gd name="T9" fmla="*/ 937125 h 937125"/>
                <a:gd name="T10" fmla="*/ 803251 w 803251"/>
                <a:gd name="T11" fmla="*/ 452625 h 937125"/>
                <a:gd name="T12" fmla="*/ 803251 w 803251"/>
                <a:gd name="T13" fmla="*/ 452625 h 937125"/>
                <a:gd name="T14" fmla="*/ 541876 w 803251"/>
                <a:gd name="T15" fmla="*/ 0 h 937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3251" h="937125">
                  <a:moveTo>
                    <a:pt x="541876" y="0"/>
                  </a:moveTo>
                  <a:lnTo>
                    <a:pt x="0" y="937125"/>
                  </a:lnTo>
                  <a:lnTo>
                    <a:pt x="0" y="937125"/>
                  </a:lnTo>
                  <a:lnTo>
                    <a:pt x="522751" y="937125"/>
                  </a:lnTo>
                  <a:lnTo>
                    <a:pt x="522751" y="937125"/>
                  </a:lnTo>
                  <a:lnTo>
                    <a:pt x="803251" y="452625"/>
                  </a:lnTo>
                  <a:lnTo>
                    <a:pt x="803251" y="452625"/>
                  </a:lnTo>
                  <a:lnTo>
                    <a:pt x="541876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0">
              <a:extLst>
                <a:ext uri="{FF2B5EF4-FFF2-40B4-BE49-F238E27FC236}">
                  <a16:creationId xmlns:a16="http://schemas.microsoft.com/office/drawing/2014/main" id="{3D3FAB64-F520-47B0-9FBA-0EE07408EC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944794" y="108923440"/>
              <a:ext cx="137062" cy="232687"/>
            </a:xfrm>
            <a:custGeom>
              <a:avLst/>
              <a:gdLst>
                <a:gd name="T0" fmla="*/ 0 w 137062"/>
                <a:gd name="T1" fmla="*/ 0 h 232687"/>
                <a:gd name="T2" fmla="*/ 0 w 137062"/>
                <a:gd name="T3" fmla="*/ 0 h 232687"/>
                <a:gd name="T4" fmla="*/ 9562 w 137062"/>
                <a:gd name="T5" fmla="*/ 15937 h 232687"/>
                <a:gd name="T6" fmla="*/ 9562 w 137062"/>
                <a:gd name="T7" fmla="*/ 15937 h 232687"/>
                <a:gd name="T8" fmla="*/ 70125 w 137062"/>
                <a:gd name="T9" fmla="*/ 121125 h 232687"/>
                <a:gd name="T10" fmla="*/ 124312 w 137062"/>
                <a:gd name="T11" fmla="*/ 216750 h 232687"/>
                <a:gd name="T12" fmla="*/ 133875 w 137062"/>
                <a:gd name="T13" fmla="*/ 232687 h 232687"/>
                <a:gd name="T14" fmla="*/ 137062 w 137062"/>
                <a:gd name="T15" fmla="*/ 232687 h 232687"/>
                <a:gd name="T16" fmla="*/ 0 w 137062"/>
                <a:gd name="T17" fmla="*/ 0 h 23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062" h="232687">
                  <a:moveTo>
                    <a:pt x="0" y="0"/>
                  </a:moveTo>
                  <a:lnTo>
                    <a:pt x="0" y="0"/>
                  </a:lnTo>
                  <a:lnTo>
                    <a:pt x="9562" y="15937"/>
                  </a:lnTo>
                  <a:lnTo>
                    <a:pt x="9562" y="15937"/>
                  </a:lnTo>
                  <a:lnTo>
                    <a:pt x="70125" y="121125"/>
                  </a:lnTo>
                  <a:lnTo>
                    <a:pt x="124312" y="216750"/>
                  </a:lnTo>
                  <a:lnTo>
                    <a:pt x="133875" y="232687"/>
                  </a:lnTo>
                  <a:lnTo>
                    <a:pt x="137062" y="2326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1">
              <a:extLst>
                <a:ext uri="{FF2B5EF4-FFF2-40B4-BE49-F238E27FC236}">
                  <a16:creationId xmlns:a16="http://schemas.microsoft.com/office/drawing/2014/main" id="{582388C0-D0E9-4CF4-BB3D-778FCF8EC2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944794" y="108923440"/>
              <a:ext cx="137062" cy="232687"/>
            </a:xfrm>
            <a:custGeom>
              <a:avLst/>
              <a:gdLst>
                <a:gd name="T0" fmla="*/ 0 w 137062"/>
                <a:gd name="T1" fmla="*/ 0 h 232687"/>
                <a:gd name="T2" fmla="*/ 0 w 137062"/>
                <a:gd name="T3" fmla="*/ 0 h 232687"/>
                <a:gd name="T4" fmla="*/ 9562 w 137062"/>
                <a:gd name="T5" fmla="*/ 15937 h 232687"/>
                <a:gd name="T6" fmla="*/ 9562 w 137062"/>
                <a:gd name="T7" fmla="*/ 15937 h 232687"/>
                <a:gd name="T8" fmla="*/ 70125 w 137062"/>
                <a:gd name="T9" fmla="*/ 121125 h 232687"/>
                <a:gd name="T10" fmla="*/ 124312 w 137062"/>
                <a:gd name="T11" fmla="*/ 216750 h 232687"/>
                <a:gd name="T12" fmla="*/ 133875 w 137062"/>
                <a:gd name="T13" fmla="*/ 232687 h 232687"/>
                <a:gd name="T14" fmla="*/ 137062 w 137062"/>
                <a:gd name="T15" fmla="*/ 232687 h 232687"/>
                <a:gd name="T16" fmla="*/ 0 w 137062"/>
                <a:gd name="T17" fmla="*/ 0 h 23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062" h="232687">
                  <a:moveTo>
                    <a:pt x="0" y="0"/>
                  </a:moveTo>
                  <a:lnTo>
                    <a:pt x="0" y="0"/>
                  </a:lnTo>
                  <a:lnTo>
                    <a:pt x="9562" y="15937"/>
                  </a:lnTo>
                  <a:lnTo>
                    <a:pt x="9562" y="15937"/>
                  </a:lnTo>
                  <a:lnTo>
                    <a:pt x="70125" y="121125"/>
                  </a:lnTo>
                  <a:lnTo>
                    <a:pt x="124312" y="216750"/>
                  </a:lnTo>
                  <a:lnTo>
                    <a:pt x="133875" y="232687"/>
                  </a:lnTo>
                  <a:lnTo>
                    <a:pt x="137062" y="23268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2">
              <a:extLst>
                <a:ext uri="{FF2B5EF4-FFF2-40B4-BE49-F238E27FC236}">
                  <a16:creationId xmlns:a16="http://schemas.microsoft.com/office/drawing/2014/main" id="{99EEC1BC-2746-4263-A93D-7A06F013B1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460293" y="108939377"/>
              <a:ext cx="618376" cy="1061439"/>
            </a:xfrm>
            <a:custGeom>
              <a:avLst/>
              <a:gdLst>
                <a:gd name="T0" fmla="*/ 608813 w 618376"/>
                <a:gd name="T1" fmla="*/ 200813 h 1061439"/>
                <a:gd name="T2" fmla="*/ 376126 w 618376"/>
                <a:gd name="T3" fmla="*/ 612001 h 1061439"/>
                <a:gd name="T4" fmla="*/ 248626 w 618376"/>
                <a:gd name="T5" fmla="*/ 395251 h 1061439"/>
                <a:gd name="T6" fmla="*/ 0 w 618376"/>
                <a:gd name="T7" fmla="*/ 831938 h 1061439"/>
                <a:gd name="T8" fmla="*/ 133875 w 618376"/>
                <a:gd name="T9" fmla="*/ 1061439 h 1061439"/>
                <a:gd name="T10" fmla="*/ 618376 w 618376"/>
                <a:gd name="T11" fmla="*/ 216750 h 1061439"/>
                <a:gd name="T12" fmla="*/ 608813 w 618376"/>
                <a:gd name="T13" fmla="*/ 200813 h 1061439"/>
                <a:gd name="T14" fmla="*/ 494063 w 618376"/>
                <a:gd name="T15" fmla="*/ 0 h 1061439"/>
                <a:gd name="T16" fmla="*/ 494063 w 618376"/>
                <a:gd name="T17" fmla="*/ 0 h 1061439"/>
                <a:gd name="T18" fmla="*/ 554626 w 618376"/>
                <a:gd name="T19" fmla="*/ 105188 h 1061439"/>
                <a:gd name="T20" fmla="*/ 494063 w 618376"/>
                <a:gd name="T21" fmla="*/ 0 h 106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8376" h="1061439">
                  <a:moveTo>
                    <a:pt x="608813" y="200813"/>
                  </a:moveTo>
                  <a:lnTo>
                    <a:pt x="376126" y="612001"/>
                  </a:lnTo>
                  <a:lnTo>
                    <a:pt x="248626" y="395251"/>
                  </a:lnTo>
                  <a:lnTo>
                    <a:pt x="0" y="831938"/>
                  </a:lnTo>
                  <a:lnTo>
                    <a:pt x="133875" y="1061439"/>
                  </a:lnTo>
                  <a:lnTo>
                    <a:pt x="618376" y="216750"/>
                  </a:lnTo>
                  <a:lnTo>
                    <a:pt x="608813" y="200813"/>
                  </a:lnTo>
                  <a:close/>
                  <a:moveTo>
                    <a:pt x="494063" y="0"/>
                  </a:moveTo>
                  <a:lnTo>
                    <a:pt x="494063" y="0"/>
                  </a:lnTo>
                  <a:lnTo>
                    <a:pt x="554626" y="105188"/>
                  </a:lnTo>
                  <a:lnTo>
                    <a:pt x="494063" y="0"/>
                  </a:lnTo>
                  <a:close/>
                </a:path>
              </a:pathLst>
            </a:custGeom>
            <a:solidFill>
              <a:srgbClr val="97ACC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3">
              <a:extLst>
                <a:ext uri="{FF2B5EF4-FFF2-40B4-BE49-F238E27FC236}">
                  <a16:creationId xmlns:a16="http://schemas.microsoft.com/office/drawing/2014/main" id="{E7D30EEB-9FA8-456F-BE08-BAF37D1FC3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460293" y="108939377"/>
              <a:ext cx="618376" cy="1061439"/>
            </a:xfrm>
            <a:custGeom>
              <a:avLst/>
              <a:gdLst>
                <a:gd name="T0" fmla="*/ 608813 w 618376"/>
                <a:gd name="T1" fmla="*/ 200813 h 1061439"/>
                <a:gd name="T2" fmla="*/ 376126 w 618376"/>
                <a:gd name="T3" fmla="*/ 612001 h 1061439"/>
                <a:gd name="T4" fmla="*/ 248626 w 618376"/>
                <a:gd name="T5" fmla="*/ 395251 h 1061439"/>
                <a:gd name="T6" fmla="*/ 0 w 618376"/>
                <a:gd name="T7" fmla="*/ 831938 h 1061439"/>
                <a:gd name="T8" fmla="*/ 133875 w 618376"/>
                <a:gd name="T9" fmla="*/ 1061439 h 1061439"/>
                <a:gd name="T10" fmla="*/ 618376 w 618376"/>
                <a:gd name="T11" fmla="*/ 216750 h 1061439"/>
                <a:gd name="T12" fmla="*/ 608813 w 618376"/>
                <a:gd name="T13" fmla="*/ 200813 h 1061439"/>
                <a:gd name="T14" fmla="*/ 494063 w 618376"/>
                <a:gd name="T15" fmla="*/ 0 h 1061439"/>
                <a:gd name="T16" fmla="*/ 494063 w 618376"/>
                <a:gd name="T17" fmla="*/ 0 h 1061439"/>
                <a:gd name="T18" fmla="*/ 554626 w 618376"/>
                <a:gd name="T19" fmla="*/ 105188 h 1061439"/>
                <a:gd name="T20" fmla="*/ 494063 w 618376"/>
                <a:gd name="T21" fmla="*/ 0 h 106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8376" h="1061439">
                  <a:moveTo>
                    <a:pt x="608813" y="200813"/>
                  </a:moveTo>
                  <a:lnTo>
                    <a:pt x="376126" y="612001"/>
                  </a:lnTo>
                  <a:lnTo>
                    <a:pt x="248626" y="395251"/>
                  </a:lnTo>
                  <a:lnTo>
                    <a:pt x="0" y="831938"/>
                  </a:lnTo>
                  <a:lnTo>
                    <a:pt x="133875" y="1061439"/>
                  </a:lnTo>
                  <a:lnTo>
                    <a:pt x="618376" y="216750"/>
                  </a:lnTo>
                  <a:lnTo>
                    <a:pt x="608813" y="200813"/>
                  </a:lnTo>
                  <a:moveTo>
                    <a:pt x="494063" y="0"/>
                  </a:moveTo>
                  <a:lnTo>
                    <a:pt x="494063" y="0"/>
                  </a:lnTo>
                  <a:lnTo>
                    <a:pt x="554626" y="105188"/>
                  </a:lnTo>
                  <a:lnTo>
                    <a:pt x="494063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4">
              <a:extLst>
                <a:ext uri="{FF2B5EF4-FFF2-40B4-BE49-F238E27FC236}">
                  <a16:creationId xmlns:a16="http://schemas.microsoft.com/office/drawing/2014/main" id="{55669D1B-0CDB-4459-AC81-AB093A977D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944794" y="108923440"/>
              <a:ext cx="9562" cy="15937"/>
            </a:xfrm>
            <a:custGeom>
              <a:avLst/>
              <a:gdLst>
                <a:gd name="T0" fmla="*/ 0 w 9562"/>
                <a:gd name="T1" fmla="*/ 0 h 15937"/>
                <a:gd name="T2" fmla="*/ 0 w 9562"/>
                <a:gd name="T3" fmla="*/ 0 h 15937"/>
                <a:gd name="T4" fmla="*/ 9562 w 9562"/>
                <a:gd name="T5" fmla="*/ 15937 h 15937"/>
                <a:gd name="T6" fmla="*/ 9562 w 9562"/>
                <a:gd name="T7" fmla="*/ 15937 h 15937"/>
                <a:gd name="T8" fmla="*/ 0 w 9562"/>
                <a:gd name="T9" fmla="*/ 0 h 15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62" h="15937">
                  <a:moveTo>
                    <a:pt x="0" y="0"/>
                  </a:moveTo>
                  <a:lnTo>
                    <a:pt x="0" y="0"/>
                  </a:lnTo>
                  <a:lnTo>
                    <a:pt x="9562" y="15937"/>
                  </a:lnTo>
                  <a:lnTo>
                    <a:pt x="9562" y="159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ACC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5">
              <a:extLst>
                <a:ext uri="{FF2B5EF4-FFF2-40B4-BE49-F238E27FC236}">
                  <a16:creationId xmlns:a16="http://schemas.microsoft.com/office/drawing/2014/main" id="{5B63690B-8B2F-4152-A911-0F2A4D7811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944794" y="108923440"/>
              <a:ext cx="9562" cy="15937"/>
            </a:xfrm>
            <a:custGeom>
              <a:avLst/>
              <a:gdLst>
                <a:gd name="T0" fmla="*/ 0 w 9562"/>
                <a:gd name="T1" fmla="*/ 0 h 15937"/>
                <a:gd name="T2" fmla="*/ 0 w 9562"/>
                <a:gd name="T3" fmla="*/ 0 h 15937"/>
                <a:gd name="T4" fmla="*/ 9562 w 9562"/>
                <a:gd name="T5" fmla="*/ 15937 h 15937"/>
                <a:gd name="T6" fmla="*/ 9562 w 9562"/>
                <a:gd name="T7" fmla="*/ 15937 h 15937"/>
                <a:gd name="T8" fmla="*/ 0 w 9562"/>
                <a:gd name="T9" fmla="*/ 0 h 15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62" h="15937">
                  <a:moveTo>
                    <a:pt x="0" y="0"/>
                  </a:moveTo>
                  <a:lnTo>
                    <a:pt x="0" y="0"/>
                  </a:lnTo>
                  <a:lnTo>
                    <a:pt x="9562" y="15937"/>
                  </a:lnTo>
                  <a:lnTo>
                    <a:pt x="9562" y="1593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6">
              <a:extLst>
                <a:ext uri="{FF2B5EF4-FFF2-40B4-BE49-F238E27FC236}">
                  <a16:creationId xmlns:a16="http://schemas.microsoft.com/office/drawing/2014/main" id="{63079006-4615-4633-928B-9AA5BAEB63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944794" y="108923440"/>
              <a:ext cx="9562" cy="15937"/>
            </a:xfrm>
            <a:custGeom>
              <a:avLst/>
              <a:gdLst>
                <a:gd name="T0" fmla="*/ 0 w 9562"/>
                <a:gd name="T1" fmla="*/ 0 h 15937"/>
                <a:gd name="T2" fmla="*/ 0 w 9562"/>
                <a:gd name="T3" fmla="*/ 0 h 15937"/>
                <a:gd name="T4" fmla="*/ 9562 w 9562"/>
                <a:gd name="T5" fmla="*/ 15937 h 15937"/>
                <a:gd name="T6" fmla="*/ 9562 w 9562"/>
                <a:gd name="T7" fmla="*/ 15937 h 15937"/>
                <a:gd name="T8" fmla="*/ 0 w 9562"/>
                <a:gd name="T9" fmla="*/ 0 h 15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62" h="15937">
                  <a:moveTo>
                    <a:pt x="0" y="0"/>
                  </a:moveTo>
                  <a:lnTo>
                    <a:pt x="0" y="0"/>
                  </a:lnTo>
                  <a:lnTo>
                    <a:pt x="9562" y="15937"/>
                  </a:lnTo>
                  <a:lnTo>
                    <a:pt x="9562" y="159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393A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7">
              <a:extLst>
                <a:ext uri="{FF2B5EF4-FFF2-40B4-BE49-F238E27FC236}">
                  <a16:creationId xmlns:a16="http://schemas.microsoft.com/office/drawing/2014/main" id="{8E27DE1E-F37D-430C-AE82-5F2092D88D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944794" y="108923440"/>
              <a:ext cx="9562" cy="15937"/>
            </a:xfrm>
            <a:custGeom>
              <a:avLst/>
              <a:gdLst>
                <a:gd name="T0" fmla="*/ 0 w 9562"/>
                <a:gd name="T1" fmla="*/ 0 h 15937"/>
                <a:gd name="T2" fmla="*/ 0 w 9562"/>
                <a:gd name="T3" fmla="*/ 0 h 15937"/>
                <a:gd name="T4" fmla="*/ 9562 w 9562"/>
                <a:gd name="T5" fmla="*/ 15937 h 15937"/>
                <a:gd name="T6" fmla="*/ 9562 w 9562"/>
                <a:gd name="T7" fmla="*/ 15937 h 15937"/>
                <a:gd name="T8" fmla="*/ 0 w 9562"/>
                <a:gd name="T9" fmla="*/ 0 h 15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62" h="15937">
                  <a:moveTo>
                    <a:pt x="0" y="0"/>
                  </a:moveTo>
                  <a:lnTo>
                    <a:pt x="0" y="0"/>
                  </a:lnTo>
                  <a:lnTo>
                    <a:pt x="9562" y="15937"/>
                  </a:lnTo>
                  <a:lnTo>
                    <a:pt x="9562" y="1593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8">
              <a:extLst>
                <a:ext uri="{FF2B5EF4-FFF2-40B4-BE49-F238E27FC236}">
                  <a16:creationId xmlns:a16="http://schemas.microsoft.com/office/drawing/2014/main" id="{C5F73992-2D7D-4B25-9144-258A295890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014919" y="109044565"/>
              <a:ext cx="54187" cy="95625"/>
            </a:xfrm>
            <a:custGeom>
              <a:avLst/>
              <a:gdLst>
                <a:gd name="T0" fmla="*/ 0 w 54187"/>
                <a:gd name="T1" fmla="*/ 0 h 95625"/>
                <a:gd name="T2" fmla="*/ 54187 w 54187"/>
                <a:gd name="T3" fmla="*/ 95625 h 95625"/>
                <a:gd name="T4" fmla="*/ 54187 w 54187"/>
                <a:gd name="T5" fmla="*/ 95625 h 95625"/>
                <a:gd name="T6" fmla="*/ 0 w 54187"/>
                <a:gd name="T7" fmla="*/ 0 h 95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187" h="95625">
                  <a:moveTo>
                    <a:pt x="0" y="0"/>
                  </a:moveTo>
                  <a:lnTo>
                    <a:pt x="54187" y="95625"/>
                  </a:lnTo>
                  <a:lnTo>
                    <a:pt x="54187" y="956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ACC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9">
              <a:extLst>
                <a:ext uri="{FF2B5EF4-FFF2-40B4-BE49-F238E27FC236}">
                  <a16:creationId xmlns:a16="http://schemas.microsoft.com/office/drawing/2014/main" id="{13881A7F-26C4-4ED2-83A8-65A8D60B57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014919" y="109044565"/>
              <a:ext cx="54187" cy="95625"/>
            </a:xfrm>
            <a:custGeom>
              <a:avLst/>
              <a:gdLst>
                <a:gd name="T0" fmla="*/ 0 w 54187"/>
                <a:gd name="T1" fmla="*/ 0 h 95625"/>
                <a:gd name="T2" fmla="*/ 54187 w 54187"/>
                <a:gd name="T3" fmla="*/ 95625 h 95625"/>
                <a:gd name="T4" fmla="*/ 54187 w 54187"/>
                <a:gd name="T5" fmla="*/ 95625 h 95625"/>
                <a:gd name="T6" fmla="*/ 0 w 54187"/>
                <a:gd name="T7" fmla="*/ 0 h 95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187" h="95625">
                  <a:moveTo>
                    <a:pt x="0" y="0"/>
                  </a:moveTo>
                  <a:lnTo>
                    <a:pt x="54187" y="95625"/>
                  </a:lnTo>
                  <a:lnTo>
                    <a:pt x="54187" y="95625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0">
              <a:extLst>
                <a:ext uri="{FF2B5EF4-FFF2-40B4-BE49-F238E27FC236}">
                  <a16:creationId xmlns:a16="http://schemas.microsoft.com/office/drawing/2014/main" id="{D93800C3-FCAE-4D4D-AF77-A7717632FE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708919" y="108939377"/>
              <a:ext cx="360187" cy="612001"/>
            </a:xfrm>
            <a:custGeom>
              <a:avLst/>
              <a:gdLst>
                <a:gd name="T0" fmla="*/ 245437 w 360187"/>
                <a:gd name="T1" fmla="*/ 0 h 612001"/>
                <a:gd name="T2" fmla="*/ 226312 w 360187"/>
                <a:gd name="T3" fmla="*/ 0 h 612001"/>
                <a:gd name="T4" fmla="*/ 0 w 360187"/>
                <a:gd name="T5" fmla="*/ 395251 h 612001"/>
                <a:gd name="T6" fmla="*/ 127500 w 360187"/>
                <a:gd name="T7" fmla="*/ 612001 h 612001"/>
                <a:gd name="T8" fmla="*/ 360187 w 360187"/>
                <a:gd name="T9" fmla="*/ 200813 h 612001"/>
                <a:gd name="T10" fmla="*/ 306000 w 360187"/>
                <a:gd name="T11" fmla="*/ 105188 h 612001"/>
                <a:gd name="T12" fmla="*/ 245437 w 360187"/>
                <a:gd name="T13" fmla="*/ 0 h 612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0187" h="612001">
                  <a:moveTo>
                    <a:pt x="245437" y="0"/>
                  </a:moveTo>
                  <a:lnTo>
                    <a:pt x="226312" y="0"/>
                  </a:lnTo>
                  <a:lnTo>
                    <a:pt x="0" y="395251"/>
                  </a:lnTo>
                  <a:lnTo>
                    <a:pt x="127500" y="612001"/>
                  </a:lnTo>
                  <a:lnTo>
                    <a:pt x="360187" y="200813"/>
                  </a:lnTo>
                  <a:lnTo>
                    <a:pt x="306000" y="105188"/>
                  </a:lnTo>
                  <a:lnTo>
                    <a:pt x="245437" y="0"/>
                  </a:lnTo>
                  <a:close/>
                </a:path>
              </a:pathLst>
            </a:custGeom>
            <a:solidFill>
              <a:srgbClr val="9393A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1">
              <a:extLst>
                <a:ext uri="{FF2B5EF4-FFF2-40B4-BE49-F238E27FC236}">
                  <a16:creationId xmlns:a16="http://schemas.microsoft.com/office/drawing/2014/main" id="{961588FF-D02A-46B4-99F7-497732C162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708919" y="108939377"/>
              <a:ext cx="360187" cy="612001"/>
            </a:xfrm>
            <a:custGeom>
              <a:avLst/>
              <a:gdLst>
                <a:gd name="T0" fmla="*/ 245437 w 360187"/>
                <a:gd name="T1" fmla="*/ 0 h 612001"/>
                <a:gd name="T2" fmla="*/ 226312 w 360187"/>
                <a:gd name="T3" fmla="*/ 0 h 612001"/>
                <a:gd name="T4" fmla="*/ 0 w 360187"/>
                <a:gd name="T5" fmla="*/ 395251 h 612001"/>
                <a:gd name="T6" fmla="*/ 127500 w 360187"/>
                <a:gd name="T7" fmla="*/ 612001 h 612001"/>
                <a:gd name="T8" fmla="*/ 360187 w 360187"/>
                <a:gd name="T9" fmla="*/ 200813 h 612001"/>
                <a:gd name="T10" fmla="*/ 306000 w 360187"/>
                <a:gd name="T11" fmla="*/ 105188 h 612001"/>
                <a:gd name="T12" fmla="*/ 245437 w 360187"/>
                <a:gd name="T13" fmla="*/ 0 h 612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0187" h="612001">
                  <a:moveTo>
                    <a:pt x="245437" y="0"/>
                  </a:moveTo>
                  <a:lnTo>
                    <a:pt x="226312" y="0"/>
                  </a:lnTo>
                  <a:lnTo>
                    <a:pt x="0" y="395251"/>
                  </a:lnTo>
                  <a:lnTo>
                    <a:pt x="127500" y="612001"/>
                  </a:lnTo>
                  <a:lnTo>
                    <a:pt x="360187" y="200813"/>
                  </a:lnTo>
                  <a:lnTo>
                    <a:pt x="306000" y="105188"/>
                  </a:lnTo>
                  <a:lnTo>
                    <a:pt x="245437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2">
              <a:extLst>
                <a:ext uri="{FF2B5EF4-FFF2-40B4-BE49-F238E27FC236}">
                  <a16:creationId xmlns:a16="http://schemas.microsoft.com/office/drawing/2014/main" id="{44BF0BFB-3679-4EAF-85C4-A8B823448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935231" y="108923440"/>
              <a:ext cx="19125" cy="15937"/>
            </a:xfrm>
            <a:custGeom>
              <a:avLst/>
              <a:gdLst>
                <a:gd name="T0" fmla="*/ 9563 w 19125"/>
                <a:gd name="T1" fmla="*/ 0 h 15937"/>
                <a:gd name="T2" fmla="*/ 0 w 19125"/>
                <a:gd name="T3" fmla="*/ 15937 h 15937"/>
                <a:gd name="T4" fmla="*/ 19125 w 19125"/>
                <a:gd name="T5" fmla="*/ 15937 h 15937"/>
                <a:gd name="T6" fmla="*/ 9563 w 19125"/>
                <a:gd name="T7" fmla="*/ 0 h 15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25" h="15937">
                  <a:moveTo>
                    <a:pt x="9563" y="0"/>
                  </a:moveTo>
                  <a:lnTo>
                    <a:pt x="0" y="15937"/>
                  </a:lnTo>
                  <a:lnTo>
                    <a:pt x="19125" y="15937"/>
                  </a:lnTo>
                  <a:lnTo>
                    <a:pt x="9563" y="0"/>
                  </a:lnTo>
                  <a:close/>
                </a:path>
              </a:pathLst>
            </a:custGeom>
            <a:solidFill>
              <a:srgbClr val="8E8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3">
              <a:extLst>
                <a:ext uri="{FF2B5EF4-FFF2-40B4-BE49-F238E27FC236}">
                  <a16:creationId xmlns:a16="http://schemas.microsoft.com/office/drawing/2014/main" id="{A44AE7F5-F260-4FA7-868C-59AFDB8287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935231" y="108923440"/>
              <a:ext cx="19125" cy="15937"/>
            </a:xfrm>
            <a:custGeom>
              <a:avLst/>
              <a:gdLst>
                <a:gd name="T0" fmla="*/ 9563 w 19125"/>
                <a:gd name="T1" fmla="*/ 0 h 15937"/>
                <a:gd name="T2" fmla="*/ 0 w 19125"/>
                <a:gd name="T3" fmla="*/ 15937 h 15937"/>
                <a:gd name="T4" fmla="*/ 19125 w 19125"/>
                <a:gd name="T5" fmla="*/ 15937 h 15937"/>
                <a:gd name="T6" fmla="*/ 9563 w 19125"/>
                <a:gd name="T7" fmla="*/ 0 h 15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25" h="15937">
                  <a:moveTo>
                    <a:pt x="9563" y="0"/>
                  </a:moveTo>
                  <a:lnTo>
                    <a:pt x="0" y="15937"/>
                  </a:lnTo>
                  <a:lnTo>
                    <a:pt x="19125" y="15937"/>
                  </a:lnTo>
                  <a:lnTo>
                    <a:pt x="9563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4">
              <a:extLst>
                <a:ext uri="{FF2B5EF4-FFF2-40B4-BE49-F238E27FC236}">
                  <a16:creationId xmlns:a16="http://schemas.microsoft.com/office/drawing/2014/main" id="{62DA92D3-453C-4A69-AFFB-9A9F6D27EE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437981" y="109809565"/>
              <a:ext cx="133875" cy="232688"/>
            </a:xfrm>
            <a:custGeom>
              <a:avLst/>
              <a:gdLst>
                <a:gd name="T0" fmla="*/ 0 w 133875"/>
                <a:gd name="T1" fmla="*/ 0 h 232688"/>
                <a:gd name="T2" fmla="*/ 0 w 133875"/>
                <a:gd name="T3" fmla="*/ 0 h 232688"/>
                <a:gd name="T4" fmla="*/ 133875 w 133875"/>
                <a:gd name="T5" fmla="*/ 232688 h 232688"/>
                <a:gd name="T6" fmla="*/ 133875 w 133875"/>
                <a:gd name="T7" fmla="*/ 232688 h 232688"/>
                <a:gd name="T8" fmla="*/ 0 w 133875"/>
                <a:gd name="T9" fmla="*/ 0 h 232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875" h="232688">
                  <a:moveTo>
                    <a:pt x="0" y="0"/>
                  </a:moveTo>
                  <a:lnTo>
                    <a:pt x="0" y="0"/>
                  </a:lnTo>
                  <a:lnTo>
                    <a:pt x="133875" y="232688"/>
                  </a:lnTo>
                  <a:lnTo>
                    <a:pt x="133875" y="2326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5">
              <a:extLst>
                <a:ext uri="{FF2B5EF4-FFF2-40B4-BE49-F238E27FC236}">
                  <a16:creationId xmlns:a16="http://schemas.microsoft.com/office/drawing/2014/main" id="{025B08B1-7757-4F73-9C6F-F2A1ED8514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437981" y="109809565"/>
              <a:ext cx="133875" cy="232688"/>
            </a:xfrm>
            <a:custGeom>
              <a:avLst/>
              <a:gdLst>
                <a:gd name="T0" fmla="*/ 0 w 133875"/>
                <a:gd name="T1" fmla="*/ 0 h 232688"/>
                <a:gd name="T2" fmla="*/ 0 w 133875"/>
                <a:gd name="T3" fmla="*/ 0 h 232688"/>
                <a:gd name="T4" fmla="*/ 133875 w 133875"/>
                <a:gd name="T5" fmla="*/ 232688 h 232688"/>
                <a:gd name="T6" fmla="*/ 133875 w 133875"/>
                <a:gd name="T7" fmla="*/ 232688 h 232688"/>
                <a:gd name="T8" fmla="*/ 0 w 133875"/>
                <a:gd name="T9" fmla="*/ 0 h 232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875" h="232688">
                  <a:moveTo>
                    <a:pt x="0" y="0"/>
                  </a:moveTo>
                  <a:lnTo>
                    <a:pt x="0" y="0"/>
                  </a:lnTo>
                  <a:lnTo>
                    <a:pt x="133875" y="232688"/>
                  </a:lnTo>
                  <a:lnTo>
                    <a:pt x="133875" y="23268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6">
              <a:extLst>
                <a:ext uri="{FF2B5EF4-FFF2-40B4-BE49-F238E27FC236}">
                  <a16:creationId xmlns:a16="http://schemas.microsoft.com/office/drawing/2014/main" id="{9B3480BF-E56B-4355-BCC7-ECCE2ACA34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437981" y="109809565"/>
              <a:ext cx="133875" cy="232688"/>
            </a:xfrm>
            <a:custGeom>
              <a:avLst/>
              <a:gdLst>
                <a:gd name="T0" fmla="*/ 0 w 133875"/>
                <a:gd name="T1" fmla="*/ 0 h 232688"/>
                <a:gd name="T2" fmla="*/ 0 w 133875"/>
                <a:gd name="T3" fmla="*/ 0 h 232688"/>
                <a:gd name="T4" fmla="*/ 133875 w 133875"/>
                <a:gd name="T5" fmla="*/ 232688 h 232688"/>
                <a:gd name="T6" fmla="*/ 133875 w 133875"/>
                <a:gd name="T7" fmla="*/ 229501 h 232688"/>
                <a:gd name="T8" fmla="*/ 0 w 133875"/>
                <a:gd name="T9" fmla="*/ 0 h 232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875" h="232688">
                  <a:moveTo>
                    <a:pt x="0" y="0"/>
                  </a:moveTo>
                  <a:lnTo>
                    <a:pt x="0" y="0"/>
                  </a:lnTo>
                  <a:lnTo>
                    <a:pt x="133875" y="232688"/>
                  </a:lnTo>
                  <a:lnTo>
                    <a:pt x="133875" y="2295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ACC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7">
              <a:extLst>
                <a:ext uri="{FF2B5EF4-FFF2-40B4-BE49-F238E27FC236}">
                  <a16:creationId xmlns:a16="http://schemas.microsoft.com/office/drawing/2014/main" id="{93108A86-619C-447C-9AE1-84D3D35CBE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437981" y="109809565"/>
              <a:ext cx="133875" cy="232688"/>
            </a:xfrm>
            <a:custGeom>
              <a:avLst/>
              <a:gdLst>
                <a:gd name="T0" fmla="*/ 0 w 133875"/>
                <a:gd name="T1" fmla="*/ 0 h 232688"/>
                <a:gd name="T2" fmla="*/ 0 w 133875"/>
                <a:gd name="T3" fmla="*/ 0 h 232688"/>
                <a:gd name="T4" fmla="*/ 133875 w 133875"/>
                <a:gd name="T5" fmla="*/ 232688 h 232688"/>
                <a:gd name="T6" fmla="*/ 133875 w 133875"/>
                <a:gd name="T7" fmla="*/ 229501 h 232688"/>
                <a:gd name="T8" fmla="*/ 0 w 133875"/>
                <a:gd name="T9" fmla="*/ 0 h 232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875" h="232688">
                  <a:moveTo>
                    <a:pt x="0" y="0"/>
                  </a:moveTo>
                  <a:lnTo>
                    <a:pt x="0" y="0"/>
                  </a:lnTo>
                  <a:lnTo>
                    <a:pt x="133875" y="232688"/>
                  </a:lnTo>
                  <a:lnTo>
                    <a:pt x="133875" y="22950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8">
              <a:extLst>
                <a:ext uri="{FF2B5EF4-FFF2-40B4-BE49-F238E27FC236}">
                  <a16:creationId xmlns:a16="http://schemas.microsoft.com/office/drawing/2014/main" id="{061DA2F7-7C5E-46A3-96B1-72F86476FE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437981" y="109771315"/>
              <a:ext cx="156187" cy="267751"/>
            </a:xfrm>
            <a:custGeom>
              <a:avLst/>
              <a:gdLst>
                <a:gd name="T0" fmla="*/ 22312 w 156187"/>
                <a:gd name="T1" fmla="*/ 0 h 267751"/>
                <a:gd name="T2" fmla="*/ 0 w 156187"/>
                <a:gd name="T3" fmla="*/ 38250 h 267751"/>
                <a:gd name="T4" fmla="*/ 133875 w 156187"/>
                <a:gd name="T5" fmla="*/ 267751 h 267751"/>
                <a:gd name="T6" fmla="*/ 156187 w 156187"/>
                <a:gd name="T7" fmla="*/ 229501 h 267751"/>
                <a:gd name="T8" fmla="*/ 22312 w 156187"/>
                <a:gd name="T9" fmla="*/ 0 h 267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187" h="267751">
                  <a:moveTo>
                    <a:pt x="22312" y="0"/>
                  </a:moveTo>
                  <a:lnTo>
                    <a:pt x="0" y="38250"/>
                  </a:lnTo>
                  <a:lnTo>
                    <a:pt x="133875" y="267751"/>
                  </a:lnTo>
                  <a:lnTo>
                    <a:pt x="156187" y="229501"/>
                  </a:lnTo>
                  <a:lnTo>
                    <a:pt x="22312" y="0"/>
                  </a:lnTo>
                  <a:close/>
                </a:path>
              </a:pathLst>
            </a:custGeom>
            <a:solidFill>
              <a:srgbClr val="9393A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9">
              <a:extLst>
                <a:ext uri="{FF2B5EF4-FFF2-40B4-BE49-F238E27FC236}">
                  <a16:creationId xmlns:a16="http://schemas.microsoft.com/office/drawing/2014/main" id="{D6766546-0DC8-48A1-827D-06C80FAA52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437981" y="109771315"/>
              <a:ext cx="156187" cy="267751"/>
            </a:xfrm>
            <a:custGeom>
              <a:avLst/>
              <a:gdLst>
                <a:gd name="T0" fmla="*/ 22312 w 156187"/>
                <a:gd name="T1" fmla="*/ 0 h 267751"/>
                <a:gd name="T2" fmla="*/ 0 w 156187"/>
                <a:gd name="T3" fmla="*/ 38250 h 267751"/>
                <a:gd name="T4" fmla="*/ 133875 w 156187"/>
                <a:gd name="T5" fmla="*/ 267751 h 267751"/>
                <a:gd name="T6" fmla="*/ 156187 w 156187"/>
                <a:gd name="T7" fmla="*/ 229501 h 267751"/>
                <a:gd name="T8" fmla="*/ 22312 w 156187"/>
                <a:gd name="T9" fmla="*/ 0 h 267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187" h="267751">
                  <a:moveTo>
                    <a:pt x="22312" y="0"/>
                  </a:moveTo>
                  <a:lnTo>
                    <a:pt x="0" y="38250"/>
                  </a:lnTo>
                  <a:lnTo>
                    <a:pt x="133875" y="267751"/>
                  </a:lnTo>
                  <a:lnTo>
                    <a:pt x="156187" y="229501"/>
                  </a:lnTo>
                  <a:lnTo>
                    <a:pt x="22312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20">
              <a:extLst>
                <a:ext uri="{FF2B5EF4-FFF2-40B4-BE49-F238E27FC236}">
                  <a16:creationId xmlns:a16="http://schemas.microsoft.com/office/drawing/2014/main" id="{1FAAA1EC-91E1-4B0F-A6FB-9F5351B892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98354" y="106905751"/>
              <a:ext cx="1239938" cy="117937"/>
            </a:xfrm>
            <a:custGeom>
              <a:avLst/>
              <a:gdLst>
                <a:gd name="T0" fmla="*/ 0 w 1239938"/>
                <a:gd name="T1" fmla="*/ 0 h 117937"/>
                <a:gd name="T2" fmla="*/ 0 w 1239938"/>
                <a:gd name="T3" fmla="*/ 117937 h 117937"/>
                <a:gd name="T4" fmla="*/ 1169813 w 1239938"/>
                <a:gd name="T5" fmla="*/ 117937 h 117937"/>
                <a:gd name="T6" fmla="*/ 1239938 w 1239938"/>
                <a:gd name="T7" fmla="*/ 0 h 117937"/>
                <a:gd name="T8" fmla="*/ 0 w 1239938"/>
                <a:gd name="T9" fmla="*/ 0 h 117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9938" h="117937">
                  <a:moveTo>
                    <a:pt x="0" y="0"/>
                  </a:moveTo>
                  <a:lnTo>
                    <a:pt x="0" y="117937"/>
                  </a:lnTo>
                  <a:lnTo>
                    <a:pt x="1169813" y="117937"/>
                  </a:lnTo>
                  <a:lnTo>
                    <a:pt x="12399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CD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21">
              <a:extLst>
                <a:ext uri="{FF2B5EF4-FFF2-40B4-BE49-F238E27FC236}">
                  <a16:creationId xmlns:a16="http://schemas.microsoft.com/office/drawing/2014/main" id="{A8761913-D62A-4DD9-950C-B5C3A09646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98354" y="106905751"/>
              <a:ext cx="1239938" cy="117937"/>
            </a:xfrm>
            <a:custGeom>
              <a:avLst/>
              <a:gdLst>
                <a:gd name="T0" fmla="*/ 0 w 1239938"/>
                <a:gd name="T1" fmla="*/ 0 h 117937"/>
                <a:gd name="T2" fmla="*/ 0 w 1239938"/>
                <a:gd name="T3" fmla="*/ 117937 h 117937"/>
                <a:gd name="T4" fmla="*/ 1169813 w 1239938"/>
                <a:gd name="T5" fmla="*/ 117937 h 117937"/>
                <a:gd name="T6" fmla="*/ 1239938 w 1239938"/>
                <a:gd name="T7" fmla="*/ 0 h 117937"/>
                <a:gd name="T8" fmla="*/ 0 w 1239938"/>
                <a:gd name="T9" fmla="*/ 0 h 117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9938" h="117937">
                  <a:moveTo>
                    <a:pt x="0" y="0"/>
                  </a:moveTo>
                  <a:lnTo>
                    <a:pt x="0" y="117937"/>
                  </a:lnTo>
                  <a:lnTo>
                    <a:pt x="1169813" y="117937"/>
                  </a:lnTo>
                  <a:lnTo>
                    <a:pt x="1239938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2">
              <a:extLst>
                <a:ext uri="{FF2B5EF4-FFF2-40B4-BE49-F238E27FC236}">
                  <a16:creationId xmlns:a16="http://schemas.microsoft.com/office/drawing/2014/main" id="{40D2AFC2-DAA5-4295-93E8-6B9F5209A2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098354" y="107023688"/>
              <a:ext cx="1960314" cy="669376"/>
            </a:xfrm>
            <a:custGeom>
              <a:avLst/>
              <a:gdLst>
                <a:gd name="T0" fmla="*/ 1912501 w 1960314"/>
                <a:gd name="T1" fmla="*/ 589688 h 669376"/>
                <a:gd name="T2" fmla="*/ 1354689 w 1960314"/>
                <a:gd name="T3" fmla="*/ 589688 h 669376"/>
                <a:gd name="T4" fmla="*/ 1354689 w 1960314"/>
                <a:gd name="T5" fmla="*/ 589688 h 669376"/>
                <a:gd name="T6" fmla="*/ 1310063 w 1960314"/>
                <a:gd name="T7" fmla="*/ 669376 h 669376"/>
                <a:gd name="T8" fmla="*/ 1584189 w 1960314"/>
                <a:gd name="T9" fmla="*/ 669376 h 669376"/>
                <a:gd name="T10" fmla="*/ 1632001 w 1960314"/>
                <a:gd name="T11" fmla="*/ 589688 h 669376"/>
                <a:gd name="T12" fmla="*/ 1673439 w 1960314"/>
                <a:gd name="T13" fmla="*/ 589688 h 669376"/>
                <a:gd name="T14" fmla="*/ 1625626 w 1960314"/>
                <a:gd name="T15" fmla="*/ 669376 h 669376"/>
                <a:gd name="T16" fmla="*/ 1960314 w 1960314"/>
                <a:gd name="T17" fmla="*/ 669376 h 669376"/>
                <a:gd name="T18" fmla="*/ 1912501 w 1960314"/>
                <a:gd name="T19" fmla="*/ 589688 h 669376"/>
                <a:gd name="T20" fmla="*/ 0 w 1960314"/>
                <a:gd name="T21" fmla="*/ 0 h 669376"/>
                <a:gd name="T22" fmla="*/ 0 w 1960314"/>
                <a:gd name="T23" fmla="*/ 669376 h 669376"/>
                <a:gd name="T24" fmla="*/ 787313 w 1960314"/>
                <a:gd name="T25" fmla="*/ 669376 h 669376"/>
                <a:gd name="T26" fmla="*/ 1093313 w 1960314"/>
                <a:gd name="T27" fmla="*/ 133875 h 669376"/>
                <a:gd name="T28" fmla="*/ 1647939 w 1960314"/>
                <a:gd name="T29" fmla="*/ 133875 h 669376"/>
                <a:gd name="T30" fmla="*/ 1647939 w 1960314"/>
                <a:gd name="T31" fmla="*/ 133875 h 669376"/>
                <a:gd name="T32" fmla="*/ 1093313 w 1960314"/>
                <a:gd name="T33" fmla="*/ 133875 h 669376"/>
                <a:gd name="T34" fmla="*/ 1169813 w 1960314"/>
                <a:gd name="T35" fmla="*/ 0 h 669376"/>
                <a:gd name="T36" fmla="*/ 0 w 1960314"/>
                <a:gd name="T37" fmla="*/ 0 h 669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60314" h="669376">
                  <a:moveTo>
                    <a:pt x="1912501" y="589688"/>
                  </a:moveTo>
                  <a:lnTo>
                    <a:pt x="1354689" y="589688"/>
                  </a:lnTo>
                  <a:lnTo>
                    <a:pt x="1354689" y="589688"/>
                  </a:lnTo>
                  <a:lnTo>
                    <a:pt x="1310063" y="669376"/>
                  </a:lnTo>
                  <a:lnTo>
                    <a:pt x="1584189" y="669376"/>
                  </a:lnTo>
                  <a:lnTo>
                    <a:pt x="1632001" y="589688"/>
                  </a:lnTo>
                  <a:lnTo>
                    <a:pt x="1673439" y="589688"/>
                  </a:lnTo>
                  <a:lnTo>
                    <a:pt x="1625626" y="669376"/>
                  </a:lnTo>
                  <a:lnTo>
                    <a:pt x="1960314" y="669376"/>
                  </a:lnTo>
                  <a:lnTo>
                    <a:pt x="1912501" y="589688"/>
                  </a:lnTo>
                  <a:close/>
                  <a:moveTo>
                    <a:pt x="0" y="0"/>
                  </a:moveTo>
                  <a:lnTo>
                    <a:pt x="0" y="669376"/>
                  </a:lnTo>
                  <a:lnTo>
                    <a:pt x="787313" y="669376"/>
                  </a:lnTo>
                  <a:lnTo>
                    <a:pt x="1093313" y="133875"/>
                  </a:lnTo>
                  <a:lnTo>
                    <a:pt x="1647939" y="133875"/>
                  </a:lnTo>
                  <a:lnTo>
                    <a:pt x="1647939" y="133875"/>
                  </a:lnTo>
                  <a:lnTo>
                    <a:pt x="1093313" y="133875"/>
                  </a:lnTo>
                  <a:lnTo>
                    <a:pt x="11698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B2B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23">
              <a:extLst>
                <a:ext uri="{FF2B5EF4-FFF2-40B4-BE49-F238E27FC236}">
                  <a16:creationId xmlns:a16="http://schemas.microsoft.com/office/drawing/2014/main" id="{6761F5A7-C993-4777-9171-3714C9A5DAE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098354" y="107023688"/>
              <a:ext cx="1960314" cy="669376"/>
            </a:xfrm>
            <a:custGeom>
              <a:avLst/>
              <a:gdLst>
                <a:gd name="T0" fmla="*/ 1912501 w 1960314"/>
                <a:gd name="T1" fmla="*/ 589688 h 669376"/>
                <a:gd name="T2" fmla="*/ 1354689 w 1960314"/>
                <a:gd name="T3" fmla="*/ 589688 h 669376"/>
                <a:gd name="T4" fmla="*/ 1354689 w 1960314"/>
                <a:gd name="T5" fmla="*/ 589688 h 669376"/>
                <a:gd name="T6" fmla="*/ 1310063 w 1960314"/>
                <a:gd name="T7" fmla="*/ 669376 h 669376"/>
                <a:gd name="T8" fmla="*/ 1584189 w 1960314"/>
                <a:gd name="T9" fmla="*/ 669376 h 669376"/>
                <a:gd name="T10" fmla="*/ 1632001 w 1960314"/>
                <a:gd name="T11" fmla="*/ 589688 h 669376"/>
                <a:gd name="T12" fmla="*/ 1673439 w 1960314"/>
                <a:gd name="T13" fmla="*/ 589688 h 669376"/>
                <a:gd name="T14" fmla="*/ 1625626 w 1960314"/>
                <a:gd name="T15" fmla="*/ 669376 h 669376"/>
                <a:gd name="T16" fmla="*/ 1960314 w 1960314"/>
                <a:gd name="T17" fmla="*/ 669376 h 669376"/>
                <a:gd name="T18" fmla="*/ 1912501 w 1960314"/>
                <a:gd name="T19" fmla="*/ 589688 h 669376"/>
                <a:gd name="T20" fmla="*/ 0 w 1960314"/>
                <a:gd name="T21" fmla="*/ 0 h 669376"/>
                <a:gd name="T22" fmla="*/ 0 w 1960314"/>
                <a:gd name="T23" fmla="*/ 669376 h 669376"/>
                <a:gd name="T24" fmla="*/ 787313 w 1960314"/>
                <a:gd name="T25" fmla="*/ 669376 h 669376"/>
                <a:gd name="T26" fmla="*/ 1093313 w 1960314"/>
                <a:gd name="T27" fmla="*/ 133875 h 669376"/>
                <a:gd name="T28" fmla="*/ 1647939 w 1960314"/>
                <a:gd name="T29" fmla="*/ 133875 h 669376"/>
                <a:gd name="T30" fmla="*/ 1647939 w 1960314"/>
                <a:gd name="T31" fmla="*/ 133875 h 669376"/>
                <a:gd name="T32" fmla="*/ 1093313 w 1960314"/>
                <a:gd name="T33" fmla="*/ 133875 h 669376"/>
                <a:gd name="T34" fmla="*/ 1169813 w 1960314"/>
                <a:gd name="T35" fmla="*/ 0 h 669376"/>
                <a:gd name="T36" fmla="*/ 0 w 1960314"/>
                <a:gd name="T37" fmla="*/ 0 h 669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60314" h="669376">
                  <a:moveTo>
                    <a:pt x="1912501" y="589688"/>
                  </a:moveTo>
                  <a:lnTo>
                    <a:pt x="1354689" y="589688"/>
                  </a:lnTo>
                  <a:lnTo>
                    <a:pt x="1354689" y="589688"/>
                  </a:lnTo>
                  <a:lnTo>
                    <a:pt x="1310063" y="669376"/>
                  </a:lnTo>
                  <a:lnTo>
                    <a:pt x="1584189" y="669376"/>
                  </a:lnTo>
                  <a:lnTo>
                    <a:pt x="1632001" y="589688"/>
                  </a:lnTo>
                  <a:lnTo>
                    <a:pt x="1673439" y="589688"/>
                  </a:lnTo>
                  <a:lnTo>
                    <a:pt x="1625626" y="669376"/>
                  </a:lnTo>
                  <a:lnTo>
                    <a:pt x="1960314" y="669376"/>
                  </a:lnTo>
                  <a:lnTo>
                    <a:pt x="1912501" y="589688"/>
                  </a:lnTo>
                  <a:moveTo>
                    <a:pt x="0" y="0"/>
                  </a:moveTo>
                  <a:lnTo>
                    <a:pt x="0" y="669376"/>
                  </a:lnTo>
                  <a:lnTo>
                    <a:pt x="787313" y="669376"/>
                  </a:lnTo>
                  <a:lnTo>
                    <a:pt x="1093313" y="133875"/>
                  </a:lnTo>
                  <a:lnTo>
                    <a:pt x="1647939" y="133875"/>
                  </a:lnTo>
                  <a:lnTo>
                    <a:pt x="1647939" y="133875"/>
                  </a:lnTo>
                  <a:lnTo>
                    <a:pt x="1093313" y="133875"/>
                  </a:lnTo>
                  <a:lnTo>
                    <a:pt x="1169813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24">
              <a:extLst>
                <a:ext uri="{FF2B5EF4-FFF2-40B4-BE49-F238E27FC236}">
                  <a16:creationId xmlns:a16="http://schemas.microsoft.com/office/drawing/2014/main" id="{D1165F15-4B7D-4EA2-9C71-548D385410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82543" y="107613376"/>
              <a:ext cx="89250" cy="79688"/>
            </a:xfrm>
            <a:custGeom>
              <a:avLst/>
              <a:gdLst>
                <a:gd name="T0" fmla="*/ 89250 w 89250"/>
                <a:gd name="T1" fmla="*/ 0 h 79688"/>
                <a:gd name="T2" fmla="*/ 47812 w 89250"/>
                <a:gd name="T3" fmla="*/ 0 h 79688"/>
                <a:gd name="T4" fmla="*/ 0 w 89250"/>
                <a:gd name="T5" fmla="*/ 79688 h 79688"/>
                <a:gd name="T6" fmla="*/ 41437 w 89250"/>
                <a:gd name="T7" fmla="*/ 79688 h 79688"/>
                <a:gd name="T8" fmla="*/ 89250 w 89250"/>
                <a:gd name="T9" fmla="*/ 0 h 79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250" h="79688">
                  <a:moveTo>
                    <a:pt x="89250" y="0"/>
                  </a:moveTo>
                  <a:lnTo>
                    <a:pt x="47812" y="0"/>
                  </a:lnTo>
                  <a:lnTo>
                    <a:pt x="0" y="79688"/>
                  </a:lnTo>
                  <a:lnTo>
                    <a:pt x="41437" y="79688"/>
                  </a:lnTo>
                  <a:lnTo>
                    <a:pt x="89250" y="0"/>
                  </a:lnTo>
                  <a:close/>
                </a:path>
              </a:pathLst>
            </a:custGeom>
            <a:solidFill>
              <a:srgbClr val="29948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5">
              <a:extLst>
                <a:ext uri="{FF2B5EF4-FFF2-40B4-BE49-F238E27FC236}">
                  <a16:creationId xmlns:a16="http://schemas.microsoft.com/office/drawing/2014/main" id="{CCE5C2E0-A79C-473D-A032-332C5739AB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82543" y="107613376"/>
              <a:ext cx="89250" cy="79688"/>
            </a:xfrm>
            <a:custGeom>
              <a:avLst/>
              <a:gdLst>
                <a:gd name="T0" fmla="*/ 89250 w 89250"/>
                <a:gd name="T1" fmla="*/ 0 h 79688"/>
                <a:gd name="T2" fmla="*/ 47812 w 89250"/>
                <a:gd name="T3" fmla="*/ 0 h 79688"/>
                <a:gd name="T4" fmla="*/ 0 w 89250"/>
                <a:gd name="T5" fmla="*/ 79688 h 79688"/>
                <a:gd name="T6" fmla="*/ 41437 w 89250"/>
                <a:gd name="T7" fmla="*/ 79688 h 79688"/>
                <a:gd name="T8" fmla="*/ 89250 w 89250"/>
                <a:gd name="T9" fmla="*/ 0 h 79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250" h="79688">
                  <a:moveTo>
                    <a:pt x="89250" y="0"/>
                  </a:moveTo>
                  <a:lnTo>
                    <a:pt x="47812" y="0"/>
                  </a:lnTo>
                  <a:lnTo>
                    <a:pt x="0" y="79688"/>
                  </a:lnTo>
                  <a:lnTo>
                    <a:pt x="41437" y="79688"/>
                  </a:lnTo>
                  <a:lnTo>
                    <a:pt x="8925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6">
              <a:extLst>
                <a:ext uri="{FF2B5EF4-FFF2-40B4-BE49-F238E27FC236}">
                  <a16:creationId xmlns:a16="http://schemas.microsoft.com/office/drawing/2014/main" id="{E049261A-842F-4246-BE58-FB065BF996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98354" y="107900251"/>
              <a:ext cx="666188" cy="197626"/>
            </a:xfrm>
            <a:custGeom>
              <a:avLst/>
              <a:gdLst>
                <a:gd name="T0" fmla="*/ 666188 w 666188"/>
                <a:gd name="T1" fmla="*/ 0 h 197626"/>
                <a:gd name="T2" fmla="*/ 0 w 666188"/>
                <a:gd name="T3" fmla="*/ 0 h 197626"/>
                <a:gd name="T4" fmla="*/ 0 w 666188"/>
                <a:gd name="T5" fmla="*/ 197626 h 197626"/>
                <a:gd name="T6" fmla="*/ 551438 w 666188"/>
                <a:gd name="T7" fmla="*/ 197626 h 197626"/>
                <a:gd name="T8" fmla="*/ 666188 w 666188"/>
                <a:gd name="T9" fmla="*/ 0 h 197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6188" h="197626">
                  <a:moveTo>
                    <a:pt x="666188" y="0"/>
                  </a:moveTo>
                  <a:lnTo>
                    <a:pt x="0" y="0"/>
                  </a:lnTo>
                  <a:lnTo>
                    <a:pt x="0" y="197626"/>
                  </a:lnTo>
                  <a:lnTo>
                    <a:pt x="551438" y="197626"/>
                  </a:lnTo>
                  <a:lnTo>
                    <a:pt x="666188" y="0"/>
                  </a:lnTo>
                  <a:close/>
                </a:path>
              </a:pathLst>
            </a:custGeom>
            <a:solidFill>
              <a:srgbClr val="8DB1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7">
              <a:extLst>
                <a:ext uri="{FF2B5EF4-FFF2-40B4-BE49-F238E27FC236}">
                  <a16:creationId xmlns:a16="http://schemas.microsoft.com/office/drawing/2014/main" id="{72AE93D0-B32C-406F-B148-0E69664A50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98354" y="107900251"/>
              <a:ext cx="666188" cy="197626"/>
            </a:xfrm>
            <a:custGeom>
              <a:avLst/>
              <a:gdLst>
                <a:gd name="T0" fmla="*/ 666188 w 666188"/>
                <a:gd name="T1" fmla="*/ 0 h 197626"/>
                <a:gd name="T2" fmla="*/ 0 w 666188"/>
                <a:gd name="T3" fmla="*/ 0 h 197626"/>
                <a:gd name="T4" fmla="*/ 0 w 666188"/>
                <a:gd name="T5" fmla="*/ 197626 h 197626"/>
                <a:gd name="T6" fmla="*/ 551438 w 666188"/>
                <a:gd name="T7" fmla="*/ 197626 h 197626"/>
                <a:gd name="T8" fmla="*/ 666188 w 666188"/>
                <a:gd name="T9" fmla="*/ 0 h 197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6188" h="197626">
                  <a:moveTo>
                    <a:pt x="666188" y="0"/>
                  </a:moveTo>
                  <a:lnTo>
                    <a:pt x="0" y="0"/>
                  </a:lnTo>
                  <a:lnTo>
                    <a:pt x="0" y="197626"/>
                  </a:lnTo>
                  <a:lnTo>
                    <a:pt x="551438" y="197626"/>
                  </a:lnTo>
                  <a:lnTo>
                    <a:pt x="666188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8">
              <a:extLst>
                <a:ext uri="{FF2B5EF4-FFF2-40B4-BE49-F238E27FC236}">
                  <a16:creationId xmlns:a16="http://schemas.microsoft.com/office/drawing/2014/main" id="{92C61BD1-30A7-47C5-AA7D-371BA53761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98354" y="109172065"/>
              <a:ext cx="1080563" cy="149813"/>
            </a:xfrm>
            <a:custGeom>
              <a:avLst/>
              <a:gdLst>
                <a:gd name="T0" fmla="*/ 994501 w 1080563"/>
                <a:gd name="T1" fmla="*/ 0 h 149813"/>
                <a:gd name="T2" fmla="*/ 0 w 1080563"/>
                <a:gd name="T3" fmla="*/ 0 h 149813"/>
                <a:gd name="T4" fmla="*/ 0 w 1080563"/>
                <a:gd name="T5" fmla="*/ 149813 h 149813"/>
                <a:gd name="T6" fmla="*/ 1080563 w 1080563"/>
                <a:gd name="T7" fmla="*/ 149813 h 149813"/>
                <a:gd name="T8" fmla="*/ 994501 w 1080563"/>
                <a:gd name="T9" fmla="*/ 0 h 149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0563" h="149813">
                  <a:moveTo>
                    <a:pt x="994501" y="0"/>
                  </a:moveTo>
                  <a:lnTo>
                    <a:pt x="0" y="0"/>
                  </a:lnTo>
                  <a:lnTo>
                    <a:pt x="0" y="149813"/>
                  </a:lnTo>
                  <a:lnTo>
                    <a:pt x="1080563" y="149813"/>
                  </a:lnTo>
                  <a:lnTo>
                    <a:pt x="994501" y="0"/>
                  </a:lnTo>
                  <a:close/>
                </a:path>
              </a:pathLst>
            </a:custGeom>
            <a:solidFill>
              <a:srgbClr val="E2DC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29">
              <a:extLst>
                <a:ext uri="{FF2B5EF4-FFF2-40B4-BE49-F238E27FC236}">
                  <a16:creationId xmlns:a16="http://schemas.microsoft.com/office/drawing/2014/main" id="{F8ADA45C-00C9-45B2-86CC-B969F5A646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98354" y="109172065"/>
              <a:ext cx="1080563" cy="149813"/>
            </a:xfrm>
            <a:custGeom>
              <a:avLst/>
              <a:gdLst>
                <a:gd name="T0" fmla="*/ 994501 w 1080563"/>
                <a:gd name="T1" fmla="*/ 0 h 149813"/>
                <a:gd name="T2" fmla="*/ 0 w 1080563"/>
                <a:gd name="T3" fmla="*/ 0 h 149813"/>
                <a:gd name="T4" fmla="*/ 0 w 1080563"/>
                <a:gd name="T5" fmla="*/ 149813 h 149813"/>
                <a:gd name="T6" fmla="*/ 1080563 w 1080563"/>
                <a:gd name="T7" fmla="*/ 149813 h 149813"/>
                <a:gd name="T8" fmla="*/ 994501 w 1080563"/>
                <a:gd name="T9" fmla="*/ 0 h 149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0563" h="149813">
                  <a:moveTo>
                    <a:pt x="994501" y="0"/>
                  </a:moveTo>
                  <a:lnTo>
                    <a:pt x="0" y="0"/>
                  </a:lnTo>
                  <a:lnTo>
                    <a:pt x="0" y="149813"/>
                  </a:lnTo>
                  <a:lnTo>
                    <a:pt x="1080563" y="149813"/>
                  </a:lnTo>
                  <a:lnTo>
                    <a:pt x="994501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30">
              <a:extLst>
                <a:ext uri="{FF2B5EF4-FFF2-40B4-BE49-F238E27FC236}">
                  <a16:creationId xmlns:a16="http://schemas.microsoft.com/office/drawing/2014/main" id="{4C47E272-0E61-49D7-8175-123E786C73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98354" y="108751315"/>
              <a:ext cx="994501" cy="420750"/>
            </a:xfrm>
            <a:custGeom>
              <a:avLst/>
              <a:gdLst>
                <a:gd name="T0" fmla="*/ 0 w 994501"/>
                <a:gd name="T1" fmla="*/ 0 h 420750"/>
                <a:gd name="T2" fmla="*/ 0 w 994501"/>
                <a:gd name="T3" fmla="*/ 420750 h 420750"/>
                <a:gd name="T4" fmla="*/ 994501 w 994501"/>
                <a:gd name="T5" fmla="*/ 420750 h 420750"/>
                <a:gd name="T6" fmla="*/ 745876 w 994501"/>
                <a:gd name="T7" fmla="*/ 0 h 420750"/>
                <a:gd name="T8" fmla="*/ 0 w 994501"/>
                <a:gd name="T9" fmla="*/ 0 h 420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4501" h="420750">
                  <a:moveTo>
                    <a:pt x="0" y="0"/>
                  </a:moveTo>
                  <a:lnTo>
                    <a:pt x="0" y="420750"/>
                  </a:lnTo>
                  <a:lnTo>
                    <a:pt x="994501" y="420750"/>
                  </a:lnTo>
                  <a:lnTo>
                    <a:pt x="7458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BEB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31">
              <a:extLst>
                <a:ext uri="{FF2B5EF4-FFF2-40B4-BE49-F238E27FC236}">
                  <a16:creationId xmlns:a16="http://schemas.microsoft.com/office/drawing/2014/main" id="{4F3EBD4F-E4FC-4ED9-91EF-7F8416B087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98354" y="108751315"/>
              <a:ext cx="994501" cy="420750"/>
            </a:xfrm>
            <a:custGeom>
              <a:avLst/>
              <a:gdLst>
                <a:gd name="T0" fmla="*/ 0 w 994501"/>
                <a:gd name="T1" fmla="*/ 0 h 420750"/>
                <a:gd name="T2" fmla="*/ 0 w 994501"/>
                <a:gd name="T3" fmla="*/ 420750 h 420750"/>
                <a:gd name="T4" fmla="*/ 994501 w 994501"/>
                <a:gd name="T5" fmla="*/ 420750 h 420750"/>
                <a:gd name="T6" fmla="*/ 745876 w 994501"/>
                <a:gd name="T7" fmla="*/ 0 h 420750"/>
                <a:gd name="T8" fmla="*/ 0 w 994501"/>
                <a:gd name="T9" fmla="*/ 0 h 420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4501" h="420750">
                  <a:moveTo>
                    <a:pt x="0" y="0"/>
                  </a:moveTo>
                  <a:lnTo>
                    <a:pt x="0" y="420750"/>
                  </a:lnTo>
                  <a:lnTo>
                    <a:pt x="994501" y="420750"/>
                  </a:lnTo>
                  <a:lnTo>
                    <a:pt x="74587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32">
              <a:extLst>
                <a:ext uri="{FF2B5EF4-FFF2-40B4-BE49-F238E27FC236}">
                  <a16:creationId xmlns:a16="http://schemas.microsoft.com/office/drawing/2014/main" id="{7B9C414F-3C09-4723-9A8A-0BAE138F74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98354" y="106010062"/>
              <a:ext cx="561000" cy="1864689"/>
            </a:xfrm>
            <a:custGeom>
              <a:avLst/>
              <a:gdLst>
                <a:gd name="T0" fmla="*/ 561000 w 561000"/>
                <a:gd name="T1" fmla="*/ 895689 h 1864689"/>
                <a:gd name="T2" fmla="*/ 561000 w 561000"/>
                <a:gd name="T3" fmla="*/ 895689 h 1864689"/>
                <a:gd name="T4" fmla="*/ 41438 w 561000"/>
                <a:gd name="T5" fmla="*/ 0 h 1864689"/>
                <a:gd name="T6" fmla="*/ 0 w 561000"/>
                <a:gd name="T7" fmla="*/ 0 h 1864689"/>
                <a:gd name="T8" fmla="*/ 0 w 561000"/>
                <a:gd name="T9" fmla="*/ 1864689 h 1864689"/>
                <a:gd name="T10" fmla="*/ 561000 w 561000"/>
                <a:gd name="T11" fmla="*/ 895689 h 1864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1000" h="1864689">
                  <a:moveTo>
                    <a:pt x="561000" y="895689"/>
                  </a:moveTo>
                  <a:lnTo>
                    <a:pt x="561000" y="895689"/>
                  </a:lnTo>
                  <a:lnTo>
                    <a:pt x="41438" y="0"/>
                  </a:lnTo>
                  <a:lnTo>
                    <a:pt x="0" y="0"/>
                  </a:lnTo>
                  <a:lnTo>
                    <a:pt x="0" y="1864689"/>
                  </a:lnTo>
                  <a:lnTo>
                    <a:pt x="561000" y="895689"/>
                  </a:lnTo>
                  <a:close/>
                </a:path>
              </a:pathLst>
            </a:custGeom>
            <a:solidFill>
              <a:srgbClr val="325B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33">
              <a:extLst>
                <a:ext uri="{FF2B5EF4-FFF2-40B4-BE49-F238E27FC236}">
                  <a16:creationId xmlns:a16="http://schemas.microsoft.com/office/drawing/2014/main" id="{6F4C3D13-B2D1-4A80-8E62-456FFA64DB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469856" y="108097877"/>
              <a:ext cx="347438" cy="302812"/>
            </a:xfrm>
            <a:custGeom>
              <a:avLst/>
              <a:gdLst>
                <a:gd name="T0" fmla="*/ 347438 w 347438"/>
                <a:gd name="T1" fmla="*/ 0 h 302812"/>
                <a:gd name="T2" fmla="*/ 0 w 347438"/>
                <a:gd name="T3" fmla="*/ 0 h 302812"/>
                <a:gd name="T4" fmla="*/ 172125 w 347438"/>
                <a:gd name="T5" fmla="*/ 302812 h 302812"/>
                <a:gd name="T6" fmla="*/ 347438 w 347438"/>
                <a:gd name="T7" fmla="*/ 0 h 302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438" h="302812">
                  <a:moveTo>
                    <a:pt x="347438" y="0"/>
                  </a:moveTo>
                  <a:lnTo>
                    <a:pt x="0" y="0"/>
                  </a:lnTo>
                  <a:lnTo>
                    <a:pt x="172125" y="302812"/>
                  </a:lnTo>
                  <a:lnTo>
                    <a:pt x="3474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34">
              <a:extLst>
                <a:ext uri="{FF2B5EF4-FFF2-40B4-BE49-F238E27FC236}">
                  <a16:creationId xmlns:a16="http://schemas.microsoft.com/office/drawing/2014/main" id="{D07CBD2F-FB66-4605-99E2-1475E65A6D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469856" y="108097877"/>
              <a:ext cx="347438" cy="302812"/>
            </a:xfrm>
            <a:custGeom>
              <a:avLst/>
              <a:gdLst>
                <a:gd name="T0" fmla="*/ 347438 w 347438"/>
                <a:gd name="T1" fmla="*/ 0 h 302812"/>
                <a:gd name="T2" fmla="*/ 0 w 347438"/>
                <a:gd name="T3" fmla="*/ 0 h 302812"/>
                <a:gd name="T4" fmla="*/ 172125 w 347438"/>
                <a:gd name="T5" fmla="*/ 302812 h 302812"/>
                <a:gd name="T6" fmla="*/ 347438 w 347438"/>
                <a:gd name="T7" fmla="*/ 0 h 302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438" h="302812">
                  <a:moveTo>
                    <a:pt x="347438" y="0"/>
                  </a:moveTo>
                  <a:lnTo>
                    <a:pt x="0" y="0"/>
                  </a:lnTo>
                  <a:lnTo>
                    <a:pt x="172125" y="302812"/>
                  </a:lnTo>
                  <a:lnTo>
                    <a:pt x="347438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35">
              <a:extLst>
                <a:ext uri="{FF2B5EF4-FFF2-40B4-BE49-F238E27FC236}">
                  <a16:creationId xmlns:a16="http://schemas.microsoft.com/office/drawing/2014/main" id="{BC039F15-6039-4132-8496-D83C854752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014043" y="108097877"/>
              <a:ext cx="627938" cy="940313"/>
            </a:xfrm>
            <a:custGeom>
              <a:avLst/>
              <a:gdLst>
                <a:gd name="T0" fmla="*/ 455813 w 627938"/>
                <a:gd name="T1" fmla="*/ 0 h 940313"/>
                <a:gd name="T2" fmla="*/ 280500 w 627938"/>
                <a:gd name="T3" fmla="*/ 0 h 940313"/>
                <a:gd name="T4" fmla="*/ 0 w 627938"/>
                <a:gd name="T5" fmla="*/ 484500 h 940313"/>
                <a:gd name="T6" fmla="*/ 261375 w 627938"/>
                <a:gd name="T7" fmla="*/ 940313 h 940313"/>
                <a:gd name="T8" fmla="*/ 261375 w 627938"/>
                <a:gd name="T9" fmla="*/ 940313 h 940313"/>
                <a:gd name="T10" fmla="*/ 392063 w 627938"/>
                <a:gd name="T11" fmla="*/ 714000 h 940313"/>
                <a:gd name="T12" fmla="*/ 216750 w 627938"/>
                <a:gd name="T13" fmla="*/ 408000 h 940313"/>
                <a:gd name="T14" fmla="*/ 455813 w 627938"/>
                <a:gd name="T15" fmla="*/ 0 h 940313"/>
                <a:gd name="T16" fmla="*/ 455813 w 627938"/>
                <a:gd name="T17" fmla="*/ 0 h 940313"/>
                <a:gd name="T18" fmla="*/ 455813 w 627938"/>
                <a:gd name="T19" fmla="*/ 0 h 940313"/>
                <a:gd name="T20" fmla="*/ 627938 w 627938"/>
                <a:gd name="T21" fmla="*/ 302812 h 940313"/>
                <a:gd name="T22" fmla="*/ 627938 w 627938"/>
                <a:gd name="T23" fmla="*/ 302812 h 940313"/>
                <a:gd name="T24" fmla="*/ 455813 w 627938"/>
                <a:gd name="T25" fmla="*/ 0 h 940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7938" h="940313">
                  <a:moveTo>
                    <a:pt x="455813" y="0"/>
                  </a:moveTo>
                  <a:lnTo>
                    <a:pt x="280500" y="0"/>
                  </a:lnTo>
                  <a:lnTo>
                    <a:pt x="0" y="484500"/>
                  </a:lnTo>
                  <a:lnTo>
                    <a:pt x="261375" y="940313"/>
                  </a:lnTo>
                  <a:lnTo>
                    <a:pt x="261375" y="940313"/>
                  </a:lnTo>
                  <a:lnTo>
                    <a:pt x="392063" y="714000"/>
                  </a:lnTo>
                  <a:lnTo>
                    <a:pt x="216750" y="408000"/>
                  </a:lnTo>
                  <a:lnTo>
                    <a:pt x="455813" y="0"/>
                  </a:lnTo>
                  <a:close/>
                  <a:moveTo>
                    <a:pt x="455813" y="0"/>
                  </a:moveTo>
                  <a:lnTo>
                    <a:pt x="455813" y="0"/>
                  </a:lnTo>
                  <a:lnTo>
                    <a:pt x="627938" y="302812"/>
                  </a:lnTo>
                  <a:lnTo>
                    <a:pt x="627938" y="302812"/>
                  </a:lnTo>
                  <a:lnTo>
                    <a:pt x="455813" y="0"/>
                  </a:lnTo>
                  <a:close/>
                </a:path>
              </a:pathLst>
            </a:custGeom>
            <a:solidFill>
              <a:srgbClr val="C9D3E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36">
              <a:extLst>
                <a:ext uri="{FF2B5EF4-FFF2-40B4-BE49-F238E27FC236}">
                  <a16:creationId xmlns:a16="http://schemas.microsoft.com/office/drawing/2014/main" id="{D706B441-B9F1-41F4-935D-5CFDA68672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014043" y="108097877"/>
              <a:ext cx="627938" cy="940313"/>
            </a:xfrm>
            <a:custGeom>
              <a:avLst/>
              <a:gdLst>
                <a:gd name="T0" fmla="*/ 455813 w 627938"/>
                <a:gd name="T1" fmla="*/ 0 h 940313"/>
                <a:gd name="T2" fmla="*/ 280500 w 627938"/>
                <a:gd name="T3" fmla="*/ 0 h 940313"/>
                <a:gd name="T4" fmla="*/ 0 w 627938"/>
                <a:gd name="T5" fmla="*/ 484500 h 940313"/>
                <a:gd name="T6" fmla="*/ 261375 w 627938"/>
                <a:gd name="T7" fmla="*/ 940313 h 940313"/>
                <a:gd name="T8" fmla="*/ 261375 w 627938"/>
                <a:gd name="T9" fmla="*/ 940313 h 940313"/>
                <a:gd name="T10" fmla="*/ 392063 w 627938"/>
                <a:gd name="T11" fmla="*/ 714000 h 940313"/>
                <a:gd name="T12" fmla="*/ 216750 w 627938"/>
                <a:gd name="T13" fmla="*/ 408000 h 940313"/>
                <a:gd name="T14" fmla="*/ 455813 w 627938"/>
                <a:gd name="T15" fmla="*/ 0 h 940313"/>
                <a:gd name="T16" fmla="*/ 455813 w 627938"/>
                <a:gd name="T17" fmla="*/ 0 h 940313"/>
                <a:gd name="T18" fmla="*/ 455813 w 627938"/>
                <a:gd name="T19" fmla="*/ 0 h 940313"/>
                <a:gd name="T20" fmla="*/ 627938 w 627938"/>
                <a:gd name="T21" fmla="*/ 302812 h 940313"/>
                <a:gd name="T22" fmla="*/ 627938 w 627938"/>
                <a:gd name="T23" fmla="*/ 302812 h 940313"/>
                <a:gd name="T24" fmla="*/ 455813 w 627938"/>
                <a:gd name="T25" fmla="*/ 0 h 940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7938" h="940313">
                  <a:moveTo>
                    <a:pt x="455813" y="0"/>
                  </a:moveTo>
                  <a:lnTo>
                    <a:pt x="280500" y="0"/>
                  </a:lnTo>
                  <a:lnTo>
                    <a:pt x="0" y="484500"/>
                  </a:lnTo>
                  <a:lnTo>
                    <a:pt x="261375" y="940313"/>
                  </a:lnTo>
                  <a:lnTo>
                    <a:pt x="261375" y="940313"/>
                  </a:lnTo>
                  <a:lnTo>
                    <a:pt x="392063" y="714000"/>
                  </a:lnTo>
                  <a:lnTo>
                    <a:pt x="216750" y="408000"/>
                  </a:lnTo>
                  <a:lnTo>
                    <a:pt x="455813" y="0"/>
                  </a:lnTo>
                  <a:moveTo>
                    <a:pt x="455813" y="0"/>
                  </a:moveTo>
                  <a:lnTo>
                    <a:pt x="455813" y="0"/>
                  </a:lnTo>
                  <a:lnTo>
                    <a:pt x="627938" y="302812"/>
                  </a:lnTo>
                  <a:lnTo>
                    <a:pt x="627938" y="302812"/>
                  </a:lnTo>
                  <a:lnTo>
                    <a:pt x="455813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7">
              <a:extLst>
                <a:ext uri="{FF2B5EF4-FFF2-40B4-BE49-F238E27FC236}">
                  <a16:creationId xmlns:a16="http://schemas.microsoft.com/office/drawing/2014/main" id="{D18A5A73-03B4-44CF-A3AB-EC1AE206E3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94543" y="108097877"/>
              <a:ext cx="175313" cy="0"/>
            </a:xfrm>
            <a:custGeom>
              <a:avLst/>
              <a:gdLst>
                <a:gd name="T0" fmla="*/ 175313 w 175313"/>
                <a:gd name="T1" fmla="*/ 0 w 175313"/>
                <a:gd name="T2" fmla="*/ 175313 w 175313"/>
                <a:gd name="T3" fmla="*/ 175313 w 1753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75313">
                  <a:moveTo>
                    <a:pt x="175313" y="0"/>
                  </a:moveTo>
                  <a:lnTo>
                    <a:pt x="0" y="0"/>
                  </a:lnTo>
                  <a:lnTo>
                    <a:pt x="175313" y="0"/>
                  </a:lnTo>
                  <a:lnTo>
                    <a:pt x="175313" y="0"/>
                  </a:lnTo>
                  <a:close/>
                </a:path>
              </a:pathLst>
            </a:custGeom>
            <a:solidFill>
              <a:srgbClr val="CCD4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38">
              <a:extLst>
                <a:ext uri="{FF2B5EF4-FFF2-40B4-BE49-F238E27FC236}">
                  <a16:creationId xmlns:a16="http://schemas.microsoft.com/office/drawing/2014/main" id="{6B91322C-7F18-407D-9971-AE3E02854F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94543" y="108097877"/>
              <a:ext cx="175313" cy="0"/>
            </a:xfrm>
            <a:custGeom>
              <a:avLst/>
              <a:gdLst>
                <a:gd name="T0" fmla="*/ 175313 w 175313"/>
                <a:gd name="T1" fmla="*/ 0 w 175313"/>
                <a:gd name="T2" fmla="*/ 175313 w 175313"/>
                <a:gd name="T3" fmla="*/ 175313 w 1753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75313">
                  <a:moveTo>
                    <a:pt x="175313" y="0"/>
                  </a:moveTo>
                  <a:lnTo>
                    <a:pt x="0" y="0"/>
                  </a:lnTo>
                  <a:lnTo>
                    <a:pt x="175313" y="0"/>
                  </a:lnTo>
                  <a:lnTo>
                    <a:pt x="175313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39">
              <a:extLst>
                <a:ext uri="{FF2B5EF4-FFF2-40B4-BE49-F238E27FC236}">
                  <a16:creationId xmlns:a16="http://schemas.microsoft.com/office/drawing/2014/main" id="{B767E9D5-9855-4A73-8A37-3D1395EF1D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30793" y="108097877"/>
              <a:ext cx="411188" cy="714000"/>
            </a:xfrm>
            <a:custGeom>
              <a:avLst/>
              <a:gdLst>
                <a:gd name="T0" fmla="*/ 239063 w 411188"/>
                <a:gd name="T1" fmla="*/ 0 h 714000"/>
                <a:gd name="T2" fmla="*/ 239063 w 411188"/>
                <a:gd name="T3" fmla="*/ 0 h 714000"/>
                <a:gd name="T4" fmla="*/ 239063 w 411188"/>
                <a:gd name="T5" fmla="*/ 0 h 714000"/>
                <a:gd name="T6" fmla="*/ 239063 w 411188"/>
                <a:gd name="T7" fmla="*/ 0 h 714000"/>
                <a:gd name="T8" fmla="*/ 0 w 411188"/>
                <a:gd name="T9" fmla="*/ 408000 h 714000"/>
                <a:gd name="T10" fmla="*/ 175313 w 411188"/>
                <a:gd name="T11" fmla="*/ 714000 h 714000"/>
                <a:gd name="T12" fmla="*/ 296438 w 411188"/>
                <a:gd name="T13" fmla="*/ 503625 h 714000"/>
                <a:gd name="T14" fmla="*/ 149813 w 411188"/>
                <a:gd name="T15" fmla="*/ 248625 h 714000"/>
                <a:gd name="T16" fmla="*/ 382500 w 411188"/>
                <a:gd name="T17" fmla="*/ 248625 h 714000"/>
                <a:gd name="T18" fmla="*/ 411188 w 411188"/>
                <a:gd name="T19" fmla="*/ 302812 h 714000"/>
                <a:gd name="T20" fmla="*/ 411188 w 411188"/>
                <a:gd name="T21" fmla="*/ 302812 h 714000"/>
                <a:gd name="T22" fmla="*/ 239063 w 411188"/>
                <a:gd name="T23" fmla="*/ 0 h 714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1188" h="714000">
                  <a:moveTo>
                    <a:pt x="239063" y="0"/>
                  </a:moveTo>
                  <a:lnTo>
                    <a:pt x="239063" y="0"/>
                  </a:lnTo>
                  <a:lnTo>
                    <a:pt x="239063" y="0"/>
                  </a:lnTo>
                  <a:lnTo>
                    <a:pt x="239063" y="0"/>
                  </a:lnTo>
                  <a:lnTo>
                    <a:pt x="0" y="408000"/>
                  </a:lnTo>
                  <a:lnTo>
                    <a:pt x="175313" y="714000"/>
                  </a:lnTo>
                  <a:lnTo>
                    <a:pt x="296438" y="503625"/>
                  </a:lnTo>
                  <a:lnTo>
                    <a:pt x="149813" y="248625"/>
                  </a:lnTo>
                  <a:lnTo>
                    <a:pt x="382500" y="248625"/>
                  </a:lnTo>
                  <a:lnTo>
                    <a:pt x="411188" y="302812"/>
                  </a:lnTo>
                  <a:lnTo>
                    <a:pt x="411188" y="302812"/>
                  </a:lnTo>
                  <a:lnTo>
                    <a:pt x="239063" y="0"/>
                  </a:lnTo>
                  <a:close/>
                </a:path>
              </a:pathLst>
            </a:custGeom>
            <a:solidFill>
              <a:srgbClr val="C8C5D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40">
              <a:extLst>
                <a:ext uri="{FF2B5EF4-FFF2-40B4-BE49-F238E27FC236}">
                  <a16:creationId xmlns:a16="http://schemas.microsoft.com/office/drawing/2014/main" id="{0BD532F6-30B7-41C2-8A77-2BF59F012A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30793" y="108097877"/>
              <a:ext cx="411188" cy="714000"/>
            </a:xfrm>
            <a:custGeom>
              <a:avLst/>
              <a:gdLst>
                <a:gd name="T0" fmla="*/ 239063 w 411188"/>
                <a:gd name="T1" fmla="*/ 0 h 714000"/>
                <a:gd name="T2" fmla="*/ 239063 w 411188"/>
                <a:gd name="T3" fmla="*/ 0 h 714000"/>
                <a:gd name="T4" fmla="*/ 239063 w 411188"/>
                <a:gd name="T5" fmla="*/ 0 h 714000"/>
                <a:gd name="T6" fmla="*/ 239063 w 411188"/>
                <a:gd name="T7" fmla="*/ 0 h 714000"/>
                <a:gd name="T8" fmla="*/ 0 w 411188"/>
                <a:gd name="T9" fmla="*/ 408000 h 714000"/>
                <a:gd name="T10" fmla="*/ 175313 w 411188"/>
                <a:gd name="T11" fmla="*/ 714000 h 714000"/>
                <a:gd name="T12" fmla="*/ 296438 w 411188"/>
                <a:gd name="T13" fmla="*/ 503625 h 714000"/>
                <a:gd name="T14" fmla="*/ 149813 w 411188"/>
                <a:gd name="T15" fmla="*/ 248625 h 714000"/>
                <a:gd name="T16" fmla="*/ 382500 w 411188"/>
                <a:gd name="T17" fmla="*/ 248625 h 714000"/>
                <a:gd name="T18" fmla="*/ 411188 w 411188"/>
                <a:gd name="T19" fmla="*/ 302812 h 714000"/>
                <a:gd name="T20" fmla="*/ 411188 w 411188"/>
                <a:gd name="T21" fmla="*/ 302812 h 714000"/>
                <a:gd name="T22" fmla="*/ 239063 w 411188"/>
                <a:gd name="T23" fmla="*/ 0 h 714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1188" h="714000">
                  <a:moveTo>
                    <a:pt x="239063" y="0"/>
                  </a:moveTo>
                  <a:lnTo>
                    <a:pt x="239063" y="0"/>
                  </a:lnTo>
                  <a:lnTo>
                    <a:pt x="239063" y="0"/>
                  </a:lnTo>
                  <a:lnTo>
                    <a:pt x="239063" y="0"/>
                  </a:lnTo>
                  <a:lnTo>
                    <a:pt x="0" y="408000"/>
                  </a:lnTo>
                  <a:lnTo>
                    <a:pt x="175313" y="714000"/>
                  </a:lnTo>
                  <a:lnTo>
                    <a:pt x="296438" y="503625"/>
                  </a:lnTo>
                  <a:lnTo>
                    <a:pt x="149813" y="248625"/>
                  </a:lnTo>
                  <a:lnTo>
                    <a:pt x="382500" y="248625"/>
                  </a:lnTo>
                  <a:lnTo>
                    <a:pt x="411188" y="302812"/>
                  </a:lnTo>
                  <a:lnTo>
                    <a:pt x="411188" y="302812"/>
                  </a:lnTo>
                  <a:lnTo>
                    <a:pt x="239063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41">
              <a:extLst>
                <a:ext uri="{FF2B5EF4-FFF2-40B4-BE49-F238E27FC236}">
                  <a16:creationId xmlns:a16="http://schemas.microsoft.com/office/drawing/2014/main" id="{4C683464-2B61-455A-9C73-04B00C439B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380606" y="108346502"/>
              <a:ext cx="261375" cy="255000"/>
            </a:xfrm>
            <a:custGeom>
              <a:avLst/>
              <a:gdLst>
                <a:gd name="T0" fmla="*/ 0 w 261375"/>
                <a:gd name="T1" fmla="*/ 0 h 255000"/>
                <a:gd name="T2" fmla="*/ 146625 w 261375"/>
                <a:gd name="T3" fmla="*/ 255000 h 255000"/>
                <a:gd name="T4" fmla="*/ 261375 w 261375"/>
                <a:gd name="T5" fmla="*/ 54187 h 255000"/>
                <a:gd name="T6" fmla="*/ 232687 w 261375"/>
                <a:gd name="T7" fmla="*/ 0 h 255000"/>
                <a:gd name="T8" fmla="*/ 0 w 261375"/>
                <a:gd name="T9" fmla="*/ 0 h 255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375" h="255000">
                  <a:moveTo>
                    <a:pt x="0" y="0"/>
                  </a:moveTo>
                  <a:lnTo>
                    <a:pt x="146625" y="255000"/>
                  </a:lnTo>
                  <a:lnTo>
                    <a:pt x="261375" y="54187"/>
                  </a:lnTo>
                  <a:lnTo>
                    <a:pt x="23268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5BBC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42">
              <a:extLst>
                <a:ext uri="{FF2B5EF4-FFF2-40B4-BE49-F238E27FC236}">
                  <a16:creationId xmlns:a16="http://schemas.microsoft.com/office/drawing/2014/main" id="{4CD54FC9-EA4F-4530-8702-A8B0AF20AA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380606" y="108346502"/>
              <a:ext cx="261375" cy="255000"/>
            </a:xfrm>
            <a:custGeom>
              <a:avLst/>
              <a:gdLst>
                <a:gd name="T0" fmla="*/ 0 w 261375"/>
                <a:gd name="T1" fmla="*/ 0 h 255000"/>
                <a:gd name="T2" fmla="*/ 146625 w 261375"/>
                <a:gd name="T3" fmla="*/ 255000 h 255000"/>
                <a:gd name="T4" fmla="*/ 261375 w 261375"/>
                <a:gd name="T5" fmla="*/ 54187 h 255000"/>
                <a:gd name="T6" fmla="*/ 232687 w 261375"/>
                <a:gd name="T7" fmla="*/ 0 h 255000"/>
                <a:gd name="T8" fmla="*/ 0 w 261375"/>
                <a:gd name="T9" fmla="*/ 0 h 255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375" h="255000">
                  <a:moveTo>
                    <a:pt x="0" y="0"/>
                  </a:moveTo>
                  <a:lnTo>
                    <a:pt x="146625" y="255000"/>
                  </a:lnTo>
                  <a:lnTo>
                    <a:pt x="261375" y="54187"/>
                  </a:lnTo>
                  <a:lnTo>
                    <a:pt x="232687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Rectangle 143">
              <a:extLst>
                <a:ext uri="{FF2B5EF4-FFF2-40B4-BE49-F238E27FC236}">
                  <a16:creationId xmlns:a16="http://schemas.microsoft.com/office/drawing/2014/main" id="{290D2A54-B657-458F-8483-F532F1496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469856" y="108097877"/>
              <a:ext cx="1" cy="1"/>
            </a:xfrm>
            <a:prstGeom prst="rect">
              <a:avLst/>
            </a:prstGeom>
            <a:solidFill>
              <a:srgbClr val="C8C5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44">
              <a:extLst>
                <a:ext uri="{FF2B5EF4-FFF2-40B4-BE49-F238E27FC236}">
                  <a16:creationId xmlns:a16="http://schemas.microsoft.com/office/drawing/2014/main" id="{D6860260-684E-4A26-87F2-BB8D4A8567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469856" y="10809787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45">
              <a:extLst>
                <a:ext uri="{FF2B5EF4-FFF2-40B4-BE49-F238E27FC236}">
                  <a16:creationId xmlns:a16="http://schemas.microsoft.com/office/drawing/2014/main" id="{A3C1326A-BA5D-4935-85CC-8F06E7EF49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469856" y="107795064"/>
              <a:ext cx="347438" cy="302813"/>
            </a:xfrm>
            <a:custGeom>
              <a:avLst/>
              <a:gdLst>
                <a:gd name="T0" fmla="*/ 172125 w 347438"/>
                <a:gd name="T1" fmla="*/ 0 h 302813"/>
                <a:gd name="T2" fmla="*/ 0 w 347438"/>
                <a:gd name="T3" fmla="*/ 302813 h 302813"/>
                <a:gd name="T4" fmla="*/ 0 w 347438"/>
                <a:gd name="T5" fmla="*/ 302813 h 302813"/>
                <a:gd name="T6" fmla="*/ 347438 w 347438"/>
                <a:gd name="T7" fmla="*/ 302813 h 302813"/>
                <a:gd name="T8" fmla="*/ 172125 w 347438"/>
                <a:gd name="T9" fmla="*/ 0 h 302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438" h="302813">
                  <a:moveTo>
                    <a:pt x="172125" y="0"/>
                  </a:moveTo>
                  <a:lnTo>
                    <a:pt x="0" y="302813"/>
                  </a:lnTo>
                  <a:lnTo>
                    <a:pt x="0" y="302813"/>
                  </a:lnTo>
                  <a:lnTo>
                    <a:pt x="347438" y="302813"/>
                  </a:lnTo>
                  <a:lnTo>
                    <a:pt x="1721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46">
              <a:extLst>
                <a:ext uri="{FF2B5EF4-FFF2-40B4-BE49-F238E27FC236}">
                  <a16:creationId xmlns:a16="http://schemas.microsoft.com/office/drawing/2014/main" id="{B21763D9-BC31-4B3F-B1F0-D5439D5177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469856" y="107795064"/>
              <a:ext cx="347438" cy="302813"/>
            </a:xfrm>
            <a:custGeom>
              <a:avLst/>
              <a:gdLst>
                <a:gd name="T0" fmla="*/ 172125 w 347438"/>
                <a:gd name="T1" fmla="*/ 0 h 302813"/>
                <a:gd name="T2" fmla="*/ 0 w 347438"/>
                <a:gd name="T3" fmla="*/ 302813 h 302813"/>
                <a:gd name="T4" fmla="*/ 0 w 347438"/>
                <a:gd name="T5" fmla="*/ 302813 h 302813"/>
                <a:gd name="T6" fmla="*/ 347438 w 347438"/>
                <a:gd name="T7" fmla="*/ 302813 h 302813"/>
                <a:gd name="T8" fmla="*/ 172125 w 347438"/>
                <a:gd name="T9" fmla="*/ 0 h 302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438" h="302813">
                  <a:moveTo>
                    <a:pt x="172125" y="0"/>
                  </a:moveTo>
                  <a:lnTo>
                    <a:pt x="0" y="302813"/>
                  </a:lnTo>
                  <a:lnTo>
                    <a:pt x="0" y="302813"/>
                  </a:lnTo>
                  <a:lnTo>
                    <a:pt x="347438" y="302813"/>
                  </a:lnTo>
                  <a:lnTo>
                    <a:pt x="172125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47">
              <a:extLst>
                <a:ext uri="{FF2B5EF4-FFF2-40B4-BE49-F238E27FC236}">
                  <a16:creationId xmlns:a16="http://schemas.microsoft.com/office/drawing/2014/main" id="{8D88B409-F928-430C-B626-4872C54ED6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014043" y="107157563"/>
              <a:ext cx="392063" cy="682126"/>
            </a:xfrm>
            <a:custGeom>
              <a:avLst/>
              <a:gdLst>
                <a:gd name="T0" fmla="*/ 261375 w 392063"/>
                <a:gd name="T1" fmla="*/ 0 h 682126"/>
                <a:gd name="T2" fmla="*/ 0 w 392063"/>
                <a:gd name="T3" fmla="*/ 455813 h 682126"/>
                <a:gd name="T4" fmla="*/ 130688 w 392063"/>
                <a:gd name="T5" fmla="*/ 682126 h 682126"/>
                <a:gd name="T6" fmla="*/ 392063 w 392063"/>
                <a:gd name="T7" fmla="*/ 226313 h 682126"/>
                <a:gd name="T8" fmla="*/ 261375 w 392063"/>
                <a:gd name="T9" fmla="*/ 0 h 682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2063" h="682126">
                  <a:moveTo>
                    <a:pt x="261375" y="0"/>
                  </a:moveTo>
                  <a:lnTo>
                    <a:pt x="0" y="455813"/>
                  </a:lnTo>
                  <a:lnTo>
                    <a:pt x="130688" y="682126"/>
                  </a:lnTo>
                  <a:lnTo>
                    <a:pt x="392063" y="226313"/>
                  </a:lnTo>
                  <a:lnTo>
                    <a:pt x="261375" y="0"/>
                  </a:lnTo>
                  <a:close/>
                </a:path>
              </a:pathLst>
            </a:custGeom>
            <a:solidFill>
              <a:srgbClr val="CEE2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48">
              <a:extLst>
                <a:ext uri="{FF2B5EF4-FFF2-40B4-BE49-F238E27FC236}">
                  <a16:creationId xmlns:a16="http://schemas.microsoft.com/office/drawing/2014/main" id="{34C46FD3-10D1-4B63-9E1D-010768E753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014043" y="107157563"/>
              <a:ext cx="392063" cy="682126"/>
            </a:xfrm>
            <a:custGeom>
              <a:avLst/>
              <a:gdLst>
                <a:gd name="T0" fmla="*/ 261375 w 392063"/>
                <a:gd name="T1" fmla="*/ 0 h 682126"/>
                <a:gd name="T2" fmla="*/ 0 w 392063"/>
                <a:gd name="T3" fmla="*/ 455813 h 682126"/>
                <a:gd name="T4" fmla="*/ 130688 w 392063"/>
                <a:gd name="T5" fmla="*/ 682126 h 682126"/>
                <a:gd name="T6" fmla="*/ 392063 w 392063"/>
                <a:gd name="T7" fmla="*/ 226313 h 682126"/>
                <a:gd name="T8" fmla="*/ 261375 w 392063"/>
                <a:gd name="T9" fmla="*/ 0 h 682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2063" h="682126">
                  <a:moveTo>
                    <a:pt x="261375" y="0"/>
                  </a:moveTo>
                  <a:lnTo>
                    <a:pt x="0" y="455813"/>
                  </a:lnTo>
                  <a:lnTo>
                    <a:pt x="130688" y="682126"/>
                  </a:lnTo>
                  <a:lnTo>
                    <a:pt x="392063" y="226313"/>
                  </a:lnTo>
                  <a:lnTo>
                    <a:pt x="261375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Rectangle 149">
              <a:extLst>
                <a:ext uri="{FF2B5EF4-FFF2-40B4-BE49-F238E27FC236}">
                  <a16:creationId xmlns:a16="http://schemas.microsoft.com/office/drawing/2014/main" id="{ED85CB16-9CFC-4FA0-BCFD-17035CE56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469856" y="108097877"/>
              <a:ext cx="1" cy="1"/>
            </a:xfrm>
            <a:prstGeom prst="rect">
              <a:avLst/>
            </a:prstGeom>
            <a:solidFill>
              <a:srgbClr val="819CB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Rectangle 150">
              <a:extLst>
                <a:ext uri="{FF2B5EF4-FFF2-40B4-BE49-F238E27FC236}">
                  <a16:creationId xmlns:a16="http://schemas.microsoft.com/office/drawing/2014/main" id="{8A405FD4-C786-42A0-83F2-9D4E92663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469856" y="108097877"/>
              <a:ext cx="1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51">
              <a:extLst>
                <a:ext uri="{FF2B5EF4-FFF2-40B4-BE49-F238E27FC236}">
                  <a16:creationId xmlns:a16="http://schemas.microsoft.com/office/drawing/2014/main" id="{8468D351-37A8-4E45-8EA0-561F0325E2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469856" y="107795064"/>
              <a:ext cx="172125" cy="302813"/>
            </a:xfrm>
            <a:custGeom>
              <a:avLst/>
              <a:gdLst>
                <a:gd name="T0" fmla="*/ 172125 w 172125"/>
                <a:gd name="T1" fmla="*/ 0 h 302813"/>
                <a:gd name="T2" fmla="*/ 0 w 172125"/>
                <a:gd name="T3" fmla="*/ 302813 h 302813"/>
                <a:gd name="T4" fmla="*/ 0 w 172125"/>
                <a:gd name="T5" fmla="*/ 302813 h 302813"/>
                <a:gd name="T6" fmla="*/ 172125 w 172125"/>
                <a:gd name="T7" fmla="*/ 0 h 302813"/>
                <a:gd name="T8" fmla="*/ 172125 w 172125"/>
                <a:gd name="T9" fmla="*/ 0 h 302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125" h="302813">
                  <a:moveTo>
                    <a:pt x="172125" y="0"/>
                  </a:moveTo>
                  <a:lnTo>
                    <a:pt x="0" y="302813"/>
                  </a:lnTo>
                  <a:lnTo>
                    <a:pt x="0" y="302813"/>
                  </a:lnTo>
                  <a:lnTo>
                    <a:pt x="172125" y="0"/>
                  </a:lnTo>
                  <a:lnTo>
                    <a:pt x="172125" y="0"/>
                  </a:lnTo>
                  <a:close/>
                </a:path>
              </a:pathLst>
            </a:custGeom>
            <a:solidFill>
              <a:srgbClr val="B2DAD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52">
              <a:extLst>
                <a:ext uri="{FF2B5EF4-FFF2-40B4-BE49-F238E27FC236}">
                  <a16:creationId xmlns:a16="http://schemas.microsoft.com/office/drawing/2014/main" id="{97FA333B-3CE8-401F-B9A9-AD238874B9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469856" y="107795064"/>
              <a:ext cx="172125" cy="302813"/>
            </a:xfrm>
            <a:custGeom>
              <a:avLst/>
              <a:gdLst>
                <a:gd name="T0" fmla="*/ 172125 w 172125"/>
                <a:gd name="T1" fmla="*/ 0 h 302813"/>
                <a:gd name="T2" fmla="*/ 0 w 172125"/>
                <a:gd name="T3" fmla="*/ 302813 h 302813"/>
                <a:gd name="T4" fmla="*/ 0 w 172125"/>
                <a:gd name="T5" fmla="*/ 302813 h 302813"/>
                <a:gd name="T6" fmla="*/ 172125 w 172125"/>
                <a:gd name="T7" fmla="*/ 0 h 302813"/>
                <a:gd name="T8" fmla="*/ 172125 w 172125"/>
                <a:gd name="T9" fmla="*/ 0 h 302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125" h="302813">
                  <a:moveTo>
                    <a:pt x="172125" y="0"/>
                  </a:moveTo>
                  <a:lnTo>
                    <a:pt x="0" y="302813"/>
                  </a:lnTo>
                  <a:lnTo>
                    <a:pt x="0" y="302813"/>
                  </a:lnTo>
                  <a:lnTo>
                    <a:pt x="172125" y="0"/>
                  </a:lnTo>
                  <a:lnTo>
                    <a:pt x="172125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53">
              <a:extLst>
                <a:ext uri="{FF2B5EF4-FFF2-40B4-BE49-F238E27FC236}">
                  <a16:creationId xmlns:a16="http://schemas.microsoft.com/office/drawing/2014/main" id="{C48517D0-69ED-4D89-B9A1-89FA41D23F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144731" y="107383876"/>
              <a:ext cx="497250" cy="714001"/>
            </a:xfrm>
            <a:custGeom>
              <a:avLst/>
              <a:gdLst>
                <a:gd name="T0" fmla="*/ 261375 w 497250"/>
                <a:gd name="T1" fmla="*/ 0 h 714001"/>
                <a:gd name="T2" fmla="*/ 0 w 497250"/>
                <a:gd name="T3" fmla="*/ 455813 h 714001"/>
                <a:gd name="T4" fmla="*/ 38250 w 497250"/>
                <a:gd name="T5" fmla="*/ 522750 h 714001"/>
                <a:gd name="T6" fmla="*/ 149812 w 497250"/>
                <a:gd name="T7" fmla="*/ 714001 h 714001"/>
                <a:gd name="T8" fmla="*/ 325125 w 497250"/>
                <a:gd name="T9" fmla="*/ 714001 h 714001"/>
                <a:gd name="T10" fmla="*/ 325125 w 497250"/>
                <a:gd name="T11" fmla="*/ 714001 h 714001"/>
                <a:gd name="T12" fmla="*/ 497250 w 497250"/>
                <a:gd name="T13" fmla="*/ 411188 h 714001"/>
                <a:gd name="T14" fmla="*/ 261375 w 497250"/>
                <a:gd name="T15" fmla="*/ 0 h 714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7250" h="714001">
                  <a:moveTo>
                    <a:pt x="261375" y="0"/>
                  </a:moveTo>
                  <a:lnTo>
                    <a:pt x="0" y="455813"/>
                  </a:lnTo>
                  <a:lnTo>
                    <a:pt x="38250" y="522750"/>
                  </a:lnTo>
                  <a:lnTo>
                    <a:pt x="149812" y="714001"/>
                  </a:lnTo>
                  <a:lnTo>
                    <a:pt x="325125" y="714001"/>
                  </a:lnTo>
                  <a:lnTo>
                    <a:pt x="325125" y="714001"/>
                  </a:lnTo>
                  <a:lnTo>
                    <a:pt x="497250" y="411188"/>
                  </a:lnTo>
                  <a:lnTo>
                    <a:pt x="261375" y="0"/>
                  </a:lnTo>
                  <a:close/>
                </a:path>
              </a:pathLst>
            </a:custGeom>
            <a:solidFill>
              <a:srgbClr val="A4D0D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54">
              <a:extLst>
                <a:ext uri="{FF2B5EF4-FFF2-40B4-BE49-F238E27FC236}">
                  <a16:creationId xmlns:a16="http://schemas.microsoft.com/office/drawing/2014/main" id="{6B56E7E1-4714-4934-8C90-B4C5539DE6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144731" y="107383876"/>
              <a:ext cx="497250" cy="714001"/>
            </a:xfrm>
            <a:custGeom>
              <a:avLst/>
              <a:gdLst>
                <a:gd name="T0" fmla="*/ 261375 w 497250"/>
                <a:gd name="T1" fmla="*/ 0 h 714001"/>
                <a:gd name="T2" fmla="*/ 0 w 497250"/>
                <a:gd name="T3" fmla="*/ 455813 h 714001"/>
                <a:gd name="T4" fmla="*/ 38250 w 497250"/>
                <a:gd name="T5" fmla="*/ 522750 h 714001"/>
                <a:gd name="T6" fmla="*/ 149812 w 497250"/>
                <a:gd name="T7" fmla="*/ 714001 h 714001"/>
                <a:gd name="T8" fmla="*/ 325125 w 497250"/>
                <a:gd name="T9" fmla="*/ 714001 h 714001"/>
                <a:gd name="T10" fmla="*/ 325125 w 497250"/>
                <a:gd name="T11" fmla="*/ 714001 h 714001"/>
                <a:gd name="T12" fmla="*/ 497250 w 497250"/>
                <a:gd name="T13" fmla="*/ 411188 h 714001"/>
                <a:gd name="T14" fmla="*/ 261375 w 497250"/>
                <a:gd name="T15" fmla="*/ 0 h 714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7250" h="714001">
                  <a:moveTo>
                    <a:pt x="261375" y="0"/>
                  </a:moveTo>
                  <a:lnTo>
                    <a:pt x="0" y="455813"/>
                  </a:lnTo>
                  <a:lnTo>
                    <a:pt x="38250" y="522750"/>
                  </a:lnTo>
                  <a:lnTo>
                    <a:pt x="149812" y="714001"/>
                  </a:lnTo>
                  <a:lnTo>
                    <a:pt x="325125" y="714001"/>
                  </a:lnTo>
                  <a:lnTo>
                    <a:pt x="325125" y="714001"/>
                  </a:lnTo>
                  <a:lnTo>
                    <a:pt x="497250" y="411188"/>
                  </a:lnTo>
                  <a:lnTo>
                    <a:pt x="261375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55">
              <a:extLst>
                <a:ext uri="{FF2B5EF4-FFF2-40B4-BE49-F238E27FC236}">
                  <a16:creationId xmlns:a16="http://schemas.microsoft.com/office/drawing/2014/main" id="{096C6EE3-C99D-4A29-8091-2A40F955F1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294543" y="108097877"/>
              <a:ext cx="175313" cy="0"/>
            </a:xfrm>
            <a:custGeom>
              <a:avLst/>
              <a:gdLst>
                <a:gd name="T0" fmla="*/ 175313 w 175313"/>
                <a:gd name="T1" fmla="*/ 0 w 175313"/>
                <a:gd name="T2" fmla="*/ 0 w 175313"/>
                <a:gd name="T3" fmla="*/ 0 w 175313"/>
                <a:gd name="T4" fmla="*/ 0 w 175313"/>
                <a:gd name="T5" fmla="*/ 0 w 175313"/>
                <a:gd name="T6" fmla="*/ 175313 w 175313"/>
                <a:gd name="T7" fmla="*/ 175313 w 175313"/>
                <a:gd name="T8" fmla="*/ 175313 w 175313"/>
                <a:gd name="T9" fmla="*/ 175313 w 175313"/>
                <a:gd name="T10" fmla="*/ 175313 w 175313"/>
                <a:gd name="T11" fmla="*/ 175313 w 175313"/>
                <a:gd name="T12" fmla="*/ 175313 w 1753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</a:cxnLst>
              <a:rect l="0" t="0" r="r" b="b"/>
              <a:pathLst>
                <a:path w="175313">
                  <a:moveTo>
                    <a:pt x="175313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75313" y="0"/>
                  </a:lnTo>
                  <a:lnTo>
                    <a:pt x="175313" y="0"/>
                  </a:lnTo>
                  <a:close/>
                  <a:moveTo>
                    <a:pt x="175313" y="0"/>
                  </a:moveTo>
                  <a:lnTo>
                    <a:pt x="175313" y="0"/>
                  </a:lnTo>
                  <a:lnTo>
                    <a:pt x="175313" y="0"/>
                  </a:lnTo>
                  <a:lnTo>
                    <a:pt x="175313" y="0"/>
                  </a:lnTo>
                  <a:lnTo>
                    <a:pt x="175313" y="0"/>
                  </a:lnTo>
                  <a:close/>
                </a:path>
              </a:pathLst>
            </a:custGeom>
            <a:solidFill>
              <a:srgbClr val="869CA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56">
              <a:extLst>
                <a:ext uri="{FF2B5EF4-FFF2-40B4-BE49-F238E27FC236}">
                  <a16:creationId xmlns:a16="http://schemas.microsoft.com/office/drawing/2014/main" id="{BC398552-9296-4B4C-A801-7D1BD7314A1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294543" y="108097877"/>
              <a:ext cx="175313" cy="0"/>
            </a:xfrm>
            <a:custGeom>
              <a:avLst/>
              <a:gdLst>
                <a:gd name="T0" fmla="*/ 175313 w 175313"/>
                <a:gd name="T1" fmla="*/ 0 w 175313"/>
                <a:gd name="T2" fmla="*/ 0 w 175313"/>
                <a:gd name="T3" fmla="*/ 0 w 175313"/>
                <a:gd name="T4" fmla="*/ 0 w 175313"/>
                <a:gd name="T5" fmla="*/ 0 w 175313"/>
                <a:gd name="T6" fmla="*/ 175313 w 175313"/>
                <a:gd name="T7" fmla="*/ 175313 w 175313"/>
                <a:gd name="T8" fmla="*/ 175313 w 175313"/>
                <a:gd name="T9" fmla="*/ 175313 w 175313"/>
                <a:gd name="T10" fmla="*/ 175313 w 175313"/>
                <a:gd name="T11" fmla="*/ 175313 w 175313"/>
                <a:gd name="T12" fmla="*/ 175313 w 1753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</a:cxnLst>
              <a:rect l="0" t="0" r="r" b="b"/>
              <a:pathLst>
                <a:path w="175313">
                  <a:moveTo>
                    <a:pt x="175313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75313" y="0"/>
                  </a:lnTo>
                  <a:lnTo>
                    <a:pt x="175313" y="0"/>
                  </a:lnTo>
                  <a:moveTo>
                    <a:pt x="175313" y="0"/>
                  </a:moveTo>
                  <a:lnTo>
                    <a:pt x="175313" y="0"/>
                  </a:lnTo>
                  <a:lnTo>
                    <a:pt x="175313" y="0"/>
                  </a:lnTo>
                  <a:lnTo>
                    <a:pt x="175313" y="0"/>
                  </a:lnTo>
                  <a:lnTo>
                    <a:pt x="175313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57">
              <a:extLst>
                <a:ext uri="{FF2B5EF4-FFF2-40B4-BE49-F238E27FC236}">
                  <a16:creationId xmlns:a16="http://schemas.microsoft.com/office/drawing/2014/main" id="{3B67434E-2422-460D-9D8A-528C062391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94543" y="108097877"/>
              <a:ext cx="175313" cy="0"/>
            </a:xfrm>
            <a:custGeom>
              <a:avLst/>
              <a:gdLst>
                <a:gd name="T0" fmla="*/ 175313 w 175313"/>
                <a:gd name="T1" fmla="*/ 0 w 175313"/>
                <a:gd name="T2" fmla="*/ 0 w 175313"/>
                <a:gd name="T3" fmla="*/ 175313 w 175313"/>
                <a:gd name="T4" fmla="*/ 175313 w 175313"/>
                <a:gd name="T5" fmla="*/ 175313 w 1753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175313">
                  <a:moveTo>
                    <a:pt x="175313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75313" y="0"/>
                  </a:lnTo>
                  <a:lnTo>
                    <a:pt x="175313" y="0"/>
                  </a:lnTo>
                  <a:lnTo>
                    <a:pt x="175313" y="0"/>
                  </a:lnTo>
                  <a:close/>
                </a:path>
              </a:pathLst>
            </a:custGeom>
            <a:solidFill>
              <a:srgbClr val="8798A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58">
              <a:extLst>
                <a:ext uri="{FF2B5EF4-FFF2-40B4-BE49-F238E27FC236}">
                  <a16:creationId xmlns:a16="http://schemas.microsoft.com/office/drawing/2014/main" id="{9692B3F1-1E5E-4726-A4BE-3A07290F79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94543" y="108097877"/>
              <a:ext cx="175313" cy="0"/>
            </a:xfrm>
            <a:custGeom>
              <a:avLst/>
              <a:gdLst>
                <a:gd name="T0" fmla="*/ 175313 w 175313"/>
                <a:gd name="T1" fmla="*/ 0 w 175313"/>
                <a:gd name="T2" fmla="*/ 0 w 175313"/>
                <a:gd name="T3" fmla="*/ 175313 w 175313"/>
                <a:gd name="T4" fmla="*/ 175313 w 175313"/>
                <a:gd name="T5" fmla="*/ 175313 w 1753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175313">
                  <a:moveTo>
                    <a:pt x="175313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75313" y="0"/>
                  </a:lnTo>
                  <a:lnTo>
                    <a:pt x="175313" y="0"/>
                  </a:lnTo>
                  <a:lnTo>
                    <a:pt x="175313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Rectangle 159">
              <a:extLst>
                <a:ext uri="{FF2B5EF4-FFF2-40B4-BE49-F238E27FC236}">
                  <a16:creationId xmlns:a16="http://schemas.microsoft.com/office/drawing/2014/main" id="{7371BF4B-327C-46E7-ADB1-954E55A5A6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469856" y="108097877"/>
              <a:ext cx="1" cy="1"/>
            </a:xfrm>
            <a:prstGeom prst="rect">
              <a:avLst/>
            </a:prstGeom>
            <a:solidFill>
              <a:srgbClr val="7C7D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60">
              <a:extLst>
                <a:ext uri="{FF2B5EF4-FFF2-40B4-BE49-F238E27FC236}">
                  <a16:creationId xmlns:a16="http://schemas.microsoft.com/office/drawing/2014/main" id="{05436BFA-457A-41A4-9AA0-02352B8AF6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469856" y="10809787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61">
              <a:extLst>
                <a:ext uri="{FF2B5EF4-FFF2-40B4-BE49-F238E27FC236}">
                  <a16:creationId xmlns:a16="http://schemas.microsoft.com/office/drawing/2014/main" id="{43743074-F7C3-49A6-893F-E57B987776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469856" y="10809787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D7E8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62">
              <a:extLst>
                <a:ext uri="{FF2B5EF4-FFF2-40B4-BE49-F238E27FC236}">
                  <a16:creationId xmlns:a16="http://schemas.microsoft.com/office/drawing/2014/main" id="{52EBA675-59A2-4180-B47B-8D151D0DC7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469856" y="10809787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63">
              <a:extLst>
                <a:ext uri="{FF2B5EF4-FFF2-40B4-BE49-F238E27FC236}">
                  <a16:creationId xmlns:a16="http://schemas.microsoft.com/office/drawing/2014/main" id="{1CA0186C-1CFF-4535-9FF9-C6CC9472FA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182981" y="107906626"/>
              <a:ext cx="111562" cy="191251"/>
            </a:xfrm>
            <a:custGeom>
              <a:avLst/>
              <a:gdLst>
                <a:gd name="T0" fmla="*/ 0 w 111562"/>
                <a:gd name="T1" fmla="*/ 0 h 191251"/>
                <a:gd name="T2" fmla="*/ 111562 w 111562"/>
                <a:gd name="T3" fmla="*/ 191251 h 191251"/>
                <a:gd name="T4" fmla="*/ 111562 w 111562"/>
                <a:gd name="T5" fmla="*/ 191251 h 191251"/>
                <a:gd name="T6" fmla="*/ 111562 w 111562"/>
                <a:gd name="T7" fmla="*/ 191251 h 191251"/>
                <a:gd name="T8" fmla="*/ 111562 w 111562"/>
                <a:gd name="T9" fmla="*/ 191251 h 191251"/>
                <a:gd name="T10" fmla="*/ 0 w 111562"/>
                <a:gd name="T11" fmla="*/ 0 h 191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562" h="191251">
                  <a:moveTo>
                    <a:pt x="0" y="0"/>
                  </a:moveTo>
                  <a:lnTo>
                    <a:pt x="111562" y="191251"/>
                  </a:lnTo>
                  <a:lnTo>
                    <a:pt x="111562" y="191251"/>
                  </a:lnTo>
                  <a:lnTo>
                    <a:pt x="111562" y="191251"/>
                  </a:lnTo>
                  <a:lnTo>
                    <a:pt x="111562" y="1912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DAD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64">
              <a:extLst>
                <a:ext uri="{FF2B5EF4-FFF2-40B4-BE49-F238E27FC236}">
                  <a16:creationId xmlns:a16="http://schemas.microsoft.com/office/drawing/2014/main" id="{3B930327-4DBA-4D5A-89B8-86DB111B69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182981" y="107906626"/>
              <a:ext cx="111562" cy="191251"/>
            </a:xfrm>
            <a:custGeom>
              <a:avLst/>
              <a:gdLst>
                <a:gd name="T0" fmla="*/ 0 w 111562"/>
                <a:gd name="T1" fmla="*/ 0 h 191251"/>
                <a:gd name="T2" fmla="*/ 111562 w 111562"/>
                <a:gd name="T3" fmla="*/ 191251 h 191251"/>
                <a:gd name="T4" fmla="*/ 111562 w 111562"/>
                <a:gd name="T5" fmla="*/ 191251 h 191251"/>
                <a:gd name="T6" fmla="*/ 111562 w 111562"/>
                <a:gd name="T7" fmla="*/ 191251 h 191251"/>
                <a:gd name="T8" fmla="*/ 111562 w 111562"/>
                <a:gd name="T9" fmla="*/ 191251 h 191251"/>
                <a:gd name="T10" fmla="*/ 0 w 111562"/>
                <a:gd name="T11" fmla="*/ 0 h 191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562" h="191251">
                  <a:moveTo>
                    <a:pt x="0" y="0"/>
                  </a:moveTo>
                  <a:lnTo>
                    <a:pt x="111562" y="191251"/>
                  </a:lnTo>
                  <a:lnTo>
                    <a:pt x="111562" y="191251"/>
                  </a:lnTo>
                  <a:lnTo>
                    <a:pt x="111562" y="191251"/>
                  </a:lnTo>
                  <a:lnTo>
                    <a:pt x="111562" y="19125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65">
              <a:extLst>
                <a:ext uri="{FF2B5EF4-FFF2-40B4-BE49-F238E27FC236}">
                  <a16:creationId xmlns:a16="http://schemas.microsoft.com/office/drawing/2014/main" id="{99F5C22A-B0B0-4D6D-B267-E657F2006B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749480" y="107157563"/>
              <a:ext cx="525938" cy="455813"/>
            </a:xfrm>
            <a:custGeom>
              <a:avLst/>
              <a:gdLst>
                <a:gd name="T0" fmla="*/ 525938 w 525938"/>
                <a:gd name="T1" fmla="*/ 0 h 455813"/>
                <a:gd name="T2" fmla="*/ 226313 w 525938"/>
                <a:gd name="T3" fmla="*/ 0 h 455813"/>
                <a:gd name="T4" fmla="*/ 226313 w 525938"/>
                <a:gd name="T5" fmla="*/ 3188 h 455813"/>
                <a:gd name="T6" fmla="*/ 0 w 525938"/>
                <a:gd name="T7" fmla="*/ 3188 h 455813"/>
                <a:gd name="T8" fmla="*/ 261375 w 525938"/>
                <a:gd name="T9" fmla="*/ 455813 h 455813"/>
                <a:gd name="T10" fmla="*/ 264563 w 525938"/>
                <a:gd name="T11" fmla="*/ 455813 h 455813"/>
                <a:gd name="T12" fmla="*/ 525938 w 525938"/>
                <a:gd name="T13" fmla="*/ 0 h 455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5938" h="455813">
                  <a:moveTo>
                    <a:pt x="525938" y="0"/>
                  </a:moveTo>
                  <a:lnTo>
                    <a:pt x="226313" y="0"/>
                  </a:lnTo>
                  <a:lnTo>
                    <a:pt x="226313" y="3188"/>
                  </a:lnTo>
                  <a:lnTo>
                    <a:pt x="0" y="3188"/>
                  </a:lnTo>
                  <a:lnTo>
                    <a:pt x="261375" y="455813"/>
                  </a:lnTo>
                  <a:lnTo>
                    <a:pt x="264563" y="455813"/>
                  </a:lnTo>
                  <a:lnTo>
                    <a:pt x="525938" y="0"/>
                  </a:lnTo>
                  <a:close/>
                </a:path>
              </a:pathLst>
            </a:custGeom>
            <a:solidFill>
              <a:srgbClr val="E9EF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66">
              <a:extLst>
                <a:ext uri="{FF2B5EF4-FFF2-40B4-BE49-F238E27FC236}">
                  <a16:creationId xmlns:a16="http://schemas.microsoft.com/office/drawing/2014/main" id="{AE8B6CEA-5C3A-48AD-A33C-CA4B341DD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749480" y="107157563"/>
              <a:ext cx="525938" cy="455813"/>
            </a:xfrm>
            <a:custGeom>
              <a:avLst/>
              <a:gdLst>
                <a:gd name="T0" fmla="*/ 525938 w 525938"/>
                <a:gd name="T1" fmla="*/ 0 h 455813"/>
                <a:gd name="T2" fmla="*/ 226313 w 525938"/>
                <a:gd name="T3" fmla="*/ 0 h 455813"/>
                <a:gd name="T4" fmla="*/ 226313 w 525938"/>
                <a:gd name="T5" fmla="*/ 3188 h 455813"/>
                <a:gd name="T6" fmla="*/ 0 w 525938"/>
                <a:gd name="T7" fmla="*/ 3188 h 455813"/>
                <a:gd name="T8" fmla="*/ 261375 w 525938"/>
                <a:gd name="T9" fmla="*/ 455813 h 455813"/>
                <a:gd name="T10" fmla="*/ 264563 w 525938"/>
                <a:gd name="T11" fmla="*/ 455813 h 455813"/>
                <a:gd name="T12" fmla="*/ 525938 w 525938"/>
                <a:gd name="T13" fmla="*/ 0 h 455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5938" h="455813">
                  <a:moveTo>
                    <a:pt x="525938" y="0"/>
                  </a:moveTo>
                  <a:lnTo>
                    <a:pt x="226313" y="0"/>
                  </a:lnTo>
                  <a:lnTo>
                    <a:pt x="226313" y="3188"/>
                  </a:lnTo>
                  <a:lnTo>
                    <a:pt x="0" y="3188"/>
                  </a:lnTo>
                  <a:lnTo>
                    <a:pt x="261375" y="455813"/>
                  </a:lnTo>
                  <a:lnTo>
                    <a:pt x="264563" y="455813"/>
                  </a:lnTo>
                  <a:lnTo>
                    <a:pt x="525938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67">
              <a:extLst>
                <a:ext uri="{FF2B5EF4-FFF2-40B4-BE49-F238E27FC236}">
                  <a16:creationId xmlns:a16="http://schemas.microsoft.com/office/drawing/2014/main" id="{0FC13343-13C0-4059-9BAD-C97541947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191667" y="107157563"/>
              <a:ext cx="819188" cy="455813"/>
            </a:xfrm>
            <a:custGeom>
              <a:avLst/>
              <a:gdLst>
                <a:gd name="T0" fmla="*/ 554626 w 819188"/>
                <a:gd name="T1" fmla="*/ 0 h 455813"/>
                <a:gd name="T2" fmla="*/ 0 w 819188"/>
                <a:gd name="T3" fmla="*/ 0 h 455813"/>
                <a:gd name="T4" fmla="*/ 261376 w 819188"/>
                <a:gd name="T5" fmla="*/ 455813 h 455813"/>
                <a:gd name="T6" fmla="*/ 819188 w 819188"/>
                <a:gd name="T7" fmla="*/ 455813 h 455813"/>
                <a:gd name="T8" fmla="*/ 557813 w 819188"/>
                <a:gd name="T9" fmla="*/ 3188 h 455813"/>
                <a:gd name="T10" fmla="*/ 554626 w 819188"/>
                <a:gd name="T11" fmla="*/ 3188 h 455813"/>
                <a:gd name="T12" fmla="*/ 554626 w 819188"/>
                <a:gd name="T13" fmla="*/ 3188 h 455813"/>
                <a:gd name="T14" fmla="*/ 554626 w 819188"/>
                <a:gd name="T15" fmla="*/ 3188 h 455813"/>
                <a:gd name="T16" fmla="*/ 554626 w 819188"/>
                <a:gd name="T17" fmla="*/ 0 h 455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9188" h="455813">
                  <a:moveTo>
                    <a:pt x="554626" y="0"/>
                  </a:moveTo>
                  <a:lnTo>
                    <a:pt x="0" y="0"/>
                  </a:lnTo>
                  <a:lnTo>
                    <a:pt x="261376" y="455813"/>
                  </a:lnTo>
                  <a:lnTo>
                    <a:pt x="819188" y="455813"/>
                  </a:lnTo>
                  <a:lnTo>
                    <a:pt x="557813" y="3188"/>
                  </a:lnTo>
                  <a:lnTo>
                    <a:pt x="554626" y="3188"/>
                  </a:lnTo>
                  <a:lnTo>
                    <a:pt x="554626" y="3188"/>
                  </a:lnTo>
                  <a:lnTo>
                    <a:pt x="554626" y="3188"/>
                  </a:lnTo>
                  <a:lnTo>
                    <a:pt x="554626" y="0"/>
                  </a:lnTo>
                  <a:close/>
                </a:path>
              </a:pathLst>
            </a:custGeom>
            <a:solidFill>
              <a:srgbClr val="DFECE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68">
              <a:extLst>
                <a:ext uri="{FF2B5EF4-FFF2-40B4-BE49-F238E27FC236}">
                  <a16:creationId xmlns:a16="http://schemas.microsoft.com/office/drawing/2014/main" id="{66D832AF-A010-4E46-B8EB-E60B12D312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191667" y="107157563"/>
              <a:ext cx="819188" cy="455813"/>
            </a:xfrm>
            <a:custGeom>
              <a:avLst/>
              <a:gdLst>
                <a:gd name="T0" fmla="*/ 554626 w 819188"/>
                <a:gd name="T1" fmla="*/ 0 h 455813"/>
                <a:gd name="T2" fmla="*/ 0 w 819188"/>
                <a:gd name="T3" fmla="*/ 0 h 455813"/>
                <a:gd name="T4" fmla="*/ 261376 w 819188"/>
                <a:gd name="T5" fmla="*/ 455813 h 455813"/>
                <a:gd name="T6" fmla="*/ 819188 w 819188"/>
                <a:gd name="T7" fmla="*/ 455813 h 455813"/>
                <a:gd name="T8" fmla="*/ 557813 w 819188"/>
                <a:gd name="T9" fmla="*/ 3188 h 455813"/>
                <a:gd name="T10" fmla="*/ 554626 w 819188"/>
                <a:gd name="T11" fmla="*/ 3188 h 455813"/>
                <a:gd name="T12" fmla="*/ 554626 w 819188"/>
                <a:gd name="T13" fmla="*/ 3188 h 455813"/>
                <a:gd name="T14" fmla="*/ 554626 w 819188"/>
                <a:gd name="T15" fmla="*/ 3188 h 455813"/>
                <a:gd name="T16" fmla="*/ 554626 w 819188"/>
                <a:gd name="T17" fmla="*/ 0 h 455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9188" h="455813">
                  <a:moveTo>
                    <a:pt x="554626" y="0"/>
                  </a:moveTo>
                  <a:lnTo>
                    <a:pt x="0" y="0"/>
                  </a:lnTo>
                  <a:lnTo>
                    <a:pt x="261376" y="455813"/>
                  </a:lnTo>
                  <a:lnTo>
                    <a:pt x="819188" y="455813"/>
                  </a:lnTo>
                  <a:lnTo>
                    <a:pt x="557813" y="3188"/>
                  </a:lnTo>
                  <a:lnTo>
                    <a:pt x="554626" y="3188"/>
                  </a:lnTo>
                  <a:lnTo>
                    <a:pt x="554626" y="3188"/>
                  </a:lnTo>
                  <a:lnTo>
                    <a:pt x="554626" y="3188"/>
                  </a:lnTo>
                  <a:lnTo>
                    <a:pt x="554626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69">
              <a:extLst>
                <a:ext uri="{FF2B5EF4-FFF2-40B4-BE49-F238E27FC236}">
                  <a16:creationId xmlns:a16="http://schemas.microsoft.com/office/drawing/2014/main" id="{2D24EE77-5D67-4CB3-AE2E-AE4724363B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188285" y="108582377"/>
              <a:ext cx="1087133" cy="455813"/>
            </a:xfrm>
            <a:custGeom>
              <a:avLst/>
              <a:gdLst>
                <a:gd name="T0" fmla="*/ 261376 w 1083751"/>
                <a:gd name="T1" fmla="*/ 0 h 455813"/>
                <a:gd name="T2" fmla="*/ 0 w 1083751"/>
                <a:gd name="T3" fmla="*/ 455813 h 455813"/>
                <a:gd name="T4" fmla="*/ 1083751 w 1083751"/>
                <a:gd name="T5" fmla="*/ 455813 h 455813"/>
                <a:gd name="T6" fmla="*/ 822376 w 1083751"/>
                <a:gd name="T7" fmla="*/ 0 h 455813"/>
                <a:gd name="T8" fmla="*/ 261376 w 1083751"/>
                <a:gd name="T9" fmla="*/ 0 h 455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3751" h="455813">
                  <a:moveTo>
                    <a:pt x="261376" y="0"/>
                  </a:moveTo>
                  <a:lnTo>
                    <a:pt x="0" y="455813"/>
                  </a:lnTo>
                  <a:lnTo>
                    <a:pt x="1083751" y="455813"/>
                  </a:lnTo>
                  <a:lnTo>
                    <a:pt x="822376" y="0"/>
                  </a:lnTo>
                  <a:lnTo>
                    <a:pt x="2613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70">
              <a:extLst>
                <a:ext uri="{FF2B5EF4-FFF2-40B4-BE49-F238E27FC236}">
                  <a16:creationId xmlns:a16="http://schemas.microsoft.com/office/drawing/2014/main" id="{01E8E4CA-666A-4D0A-91DB-7EBAEFF0F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649792" y="108097877"/>
              <a:ext cx="803251" cy="940313"/>
            </a:xfrm>
            <a:custGeom>
              <a:avLst/>
              <a:gdLst>
                <a:gd name="T0" fmla="*/ 803251 w 803251"/>
                <a:gd name="T1" fmla="*/ 484500 h 940313"/>
                <a:gd name="T2" fmla="*/ 522750 w 803251"/>
                <a:gd name="T3" fmla="*/ 0 h 940313"/>
                <a:gd name="T4" fmla="*/ 0 w 803251"/>
                <a:gd name="T5" fmla="*/ 0 h 940313"/>
                <a:gd name="T6" fmla="*/ 541875 w 803251"/>
                <a:gd name="T7" fmla="*/ 940313 h 940313"/>
                <a:gd name="T8" fmla="*/ 541875 w 803251"/>
                <a:gd name="T9" fmla="*/ 940313 h 940313"/>
                <a:gd name="T10" fmla="*/ 803251 w 803251"/>
                <a:gd name="T11" fmla="*/ 484500 h 940313"/>
                <a:gd name="T12" fmla="*/ 803251 w 803251"/>
                <a:gd name="T13" fmla="*/ 484500 h 940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3251" h="940313">
                  <a:moveTo>
                    <a:pt x="803251" y="484500"/>
                  </a:moveTo>
                  <a:lnTo>
                    <a:pt x="522750" y="0"/>
                  </a:lnTo>
                  <a:lnTo>
                    <a:pt x="0" y="0"/>
                  </a:lnTo>
                  <a:lnTo>
                    <a:pt x="541875" y="940313"/>
                  </a:lnTo>
                  <a:lnTo>
                    <a:pt x="541875" y="940313"/>
                  </a:lnTo>
                  <a:lnTo>
                    <a:pt x="803251" y="484500"/>
                  </a:lnTo>
                  <a:lnTo>
                    <a:pt x="803251" y="4845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71">
              <a:extLst>
                <a:ext uri="{FF2B5EF4-FFF2-40B4-BE49-F238E27FC236}">
                  <a16:creationId xmlns:a16="http://schemas.microsoft.com/office/drawing/2014/main" id="{A13FCBFD-B30D-4CCE-BCA4-376A5B1024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649792" y="108097877"/>
              <a:ext cx="803251" cy="940313"/>
            </a:xfrm>
            <a:custGeom>
              <a:avLst/>
              <a:gdLst>
                <a:gd name="T0" fmla="*/ 803251 w 803251"/>
                <a:gd name="T1" fmla="*/ 484500 h 940313"/>
                <a:gd name="T2" fmla="*/ 522750 w 803251"/>
                <a:gd name="T3" fmla="*/ 0 h 940313"/>
                <a:gd name="T4" fmla="*/ 0 w 803251"/>
                <a:gd name="T5" fmla="*/ 0 h 940313"/>
                <a:gd name="T6" fmla="*/ 541875 w 803251"/>
                <a:gd name="T7" fmla="*/ 940313 h 940313"/>
                <a:gd name="T8" fmla="*/ 541875 w 803251"/>
                <a:gd name="T9" fmla="*/ 940313 h 940313"/>
                <a:gd name="T10" fmla="*/ 803251 w 803251"/>
                <a:gd name="T11" fmla="*/ 484500 h 940313"/>
                <a:gd name="T12" fmla="*/ 803251 w 803251"/>
                <a:gd name="T13" fmla="*/ 484500 h 940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3251" h="940313">
                  <a:moveTo>
                    <a:pt x="803251" y="484500"/>
                  </a:moveTo>
                  <a:lnTo>
                    <a:pt x="522750" y="0"/>
                  </a:lnTo>
                  <a:lnTo>
                    <a:pt x="0" y="0"/>
                  </a:lnTo>
                  <a:lnTo>
                    <a:pt x="541875" y="940313"/>
                  </a:lnTo>
                  <a:lnTo>
                    <a:pt x="541875" y="940313"/>
                  </a:lnTo>
                  <a:lnTo>
                    <a:pt x="803251" y="484500"/>
                  </a:lnTo>
                  <a:lnTo>
                    <a:pt x="803251" y="48450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72">
              <a:extLst>
                <a:ext uri="{FF2B5EF4-FFF2-40B4-BE49-F238E27FC236}">
                  <a16:creationId xmlns:a16="http://schemas.microsoft.com/office/drawing/2014/main" id="{515C2D6A-5897-4786-9352-BB91B4D8AD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649792" y="107693064"/>
              <a:ext cx="758625" cy="404813"/>
            </a:xfrm>
            <a:custGeom>
              <a:avLst/>
              <a:gdLst>
                <a:gd name="T0" fmla="*/ 758625 w 758625"/>
                <a:gd name="T1" fmla="*/ 0 h 404813"/>
                <a:gd name="T2" fmla="*/ 235875 w 758625"/>
                <a:gd name="T3" fmla="*/ 0 h 404813"/>
                <a:gd name="T4" fmla="*/ 114750 w 758625"/>
                <a:gd name="T5" fmla="*/ 207187 h 404813"/>
                <a:gd name="T6" fmla="*/ 637500 w 758625"/>
                <a:gd name="T7" fmla="*/ 207187 h 404813"/>
                <a:gd name="T8" fmla="*/ 522750 w 758625"/>
                <a:gd name="T9" fmla="*/ 404813 h 404813"/>
                <a:gd name="T10" fmla="*/ 522750 w 758625"/>
                <a:gd name="T11" fmla="*/ 404813 h 404813"/>
                <a:gd name="T12" fmla="*/ 0 w 758625"/>
                <a:gd name="T13" fmla="*/ 404813 h 404813"/>
                <a:gd name="T14" fmla="*/ 0 w 758625"/>
                <a:gd name="T15" fmla="*/ 404813 h 404813"/>
                <a:gd name="T16" fmla="*/ 0 w 758625"/>
                <a:gd name="T17" fmla="*/ 404813 h 404813"/>
                <a:gd name="T18" fmla="*/ 522750 w 758625"/>
                <a:gd name="T19" fmla="*/ 404813 h 404813"/>
                <a:gd name="T20" fmla="*/ 522750 w 758625"/>
                <a:gd name="T21" fmla="*/ 404813 h 404813"/>
                <a:gd name="T22" fmla="*/ 758625 w 758625"/>
                <a:gd name="T23" fmla="*/ 0 h 404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8625" h="404813">
                  <a:moveTo>
                    <a:pt x="758625" y="0"/>
                  </a:moveTo>
                  <a:lnTo>
                    <a:pt x="235875" y="0"/>
                  </a:lnTo>
                  <a:lnTo>
                    <a:pt x="114750" y="207187"/>
                  </a:lnTo>
                  <a:lnTo>
                    <a:pt x="637500" y="207187"/>
                  </a:lnTo>
                  <a:lnTo>
                    <a:pt x="522750" y="404813"/>
                  </a:lnTo>
                  <a:lnTo>
                    <a:pt x="522750" y="404813"/>
                  </a:lnTo>
                  <a:lnTo>
                    <a:pt x="0" y="404813"/>
                  </a:lnTo>
                  <a:lnTo>
                    <a:pt x="0" y="404813"/>
                  </a:lnTo>
                  <a:lnTo>
                    <a:pt x="0" y="404813"/>
                  </a:lnTo>
                  <a:lnTo>
                    <a:pt x="522750" y="404813"/>
                  </a:lnTo>
                  <a:lnTo>
                    <a:pt x="522750" y="404813"/>
                  </a:lnTo>
                  <a:lnTo>
                    <a:pt x="758625" y="0"/>
                  </a:lnTo>
                  <a:close/>
                </a:path>
              </a:pathLst>
            </a:custGeom>
            <a:solidFill>
              <a:srgbClr val="D6E7E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73">
              <a:extLst>
                <a:ext uri="{FF2B5EF4-FFF2-40B4-BE49-F238E27FC236}">
                  <a16:creationId xmlns:a16="http://schemas.microsoft.com/office/drawing/2014/main" id="{94F79E01-782E-4D1D-9699-6772A152F0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649792" y="107693064"/>
              <a:ext cx="758625" cy="404813"/>
            </a:xfrm>
            <a:custGeom>
              <a:avLst/>
              <a:gdLst>
                <a:gd name="T0" fmla="*/ 758625 w 758625"/>
                <a:gd name="T1" fmla="*/ 0 h 404813"/>
                <a:gd name="T2" fmla="*/ 235875 w 758625"/>
                <a:gd name="T3" fmla="*/ 0 h 404813"/>
                <a:gd name="T4" fmla="*/ 114750 w 758625"/>
                <a:gd name="T5" fmla="*/ 207187 h 404813"/>
                <a:gd name="T6" fmla="*/ 637500 w 758625"/>
                <a:gd name="T7" fmla="*/ 207187 h 404813"/>
                <a:gd name="T8" fmla="*/ 522750 w 758625"/>
                <a:gd name="T9" fmla="*/ 404813 h 404813"/>
                <a:gd name="T10" fmla="*/ 522750 w 758625"/>
                <a:gd name="T11" fmla="*/ 404813 h 404813"/>
                <a:gd name="T12" fmla="*/ 0 w 758625"/>
                <a:gd name="T13" fmla="*/ 404813 h 404813"/>
                <a:gd name="T14" fmla="*/ 0 w 758625"/>
                <a:gd name="T15" fmla="*/ 404813 h 404813"/>
                <a:gd name="T16" fmla="*/ 0 w 758625"/>
                <a:gd name="T17" fmla="*/ 404813 h 404813"/>
                <a:gd name="T18" fmla="*/ 522750 w 758625"/>
                <a:gd name="T19" fmla="*/ 404813 h 404813"/>
                <a:gd name="T20" fmla="*/ 522750 w 758625"/>
                <a:gd name="T21" fmla="*/ 404813 h 404813"/>
                <a:gd name="T22" fmla="*/ 758625 w 758625"/>
                <a:gd name="T23" fmla="*/ 0 h 404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8625" h="404813">
                  <a:moveTo>
                    <a:pt x="758625" y="0"/>
                  </a:moveTo>
                  <a:lnTo>
                    <a:pt x="235875" y="0"/>
                  </a:lnTo>
                  <a:lnTo>
                    <a:pt x="114750" y="207187"/>
                  </a:lnTo>
                  <a:lnTo>
                    <a:pt x="637500" y="207187"/>
                  </a:lnTo>
                  <a:lnTo>
                    <a:pt x="522750" y="404813"/>
                  </a:lnTo>
                  <a:lnTo>
                    <a:pt x="522750" y="404813"/>
                  </a:lnTo>
                  <a:lnTo>
                    <a:pt x="0" y="404813"/>
                  </a:lnTo>
                  <a:lnTo>
                    <a:pt x="0" y="404813"/>
                  </a:lnTo>
                  <a:lnTo>
                    <a:pt x="0" y="404813"/>
                  </a:lnTo>
                  <a:lnTo>
                    <a:pt x="522750" y="404813"/>
                  </a:lnTo>
                  <a:lnTo>
                    <a:pt x="522750" y="404813"/>
                  </a:lnTo>
                  <a:lnTo>
                    <a:pt x="758625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74">
              <a:extLst>
                <a:ext uri="{FF2B5EF4-FFF2-40B4-BE49-F238E27FC236}">
                  <a16:creationId xmlns:a16="http://schemas.microsoft.com/office/drawing/2014/main" id="{E9C34C98-5122-4584-83F4-85CFF9286D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885667" y="107157563"/>
              <a:ext cx="567376" cy="535501"/>
            </a:xfrm>
            <a:custGeom>
              <a:avLst/>
              <a:gdLst>
                <a:gd name="T0" fmla="*/ 306000 w 567376"/>
                <a:gd name="T1" fmla="*/ 0 h 535501"/>
                <a:gd name="T2" fmla="*/ 0 w 567376"/>
                <a:gd name="T3" fmla="*/ 535501 h 535501"/>
                <a:gd name="T4" fmla="*/ 522750 w 567376"/>
                <a:gd name="T5" fmla="*/ 535501 h 535501"/>
                <a:gd name="T6" fmla="*/ 567376 w 567376"/>
                <a:gd name="T7" fmla="*/ 455813 h 535501"/>
                <a:gd name="T8" fmla="*/ 567376 w 567376"/>
                <a:gd name="T9" fmla="*/ 455813 h 535501"/>
                <a:gd name="T10" fmla="*/ 306000 w 567376"/>
                <a:gd name="T11" fmla="*/ 0 h 535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7376" h="535501">
                  <a:moveTo>
                    <a:pt x="306000" y="0"/>
                  </a:moveTo>
                  <a:lnTo>
                    <a:pt x="0" y="535501"/>
                  </a:lnTo>
                  <a:lnTo>
                    <a:pt x="522750" y="535501"/>
                  </a:lnTo>
                  <a:lnTo>
                    <a:pt x="567376" y="455813"/>
                  </a:lnTo>
                  <a:lnTo>
                    <a:pt x="567376" y="455813"/>
                  </a:lnTo>
                  <a:lnTo>
                    <a:pt x="306000" y="0"/>
                  </a:lnTo>
                  <a:close/>
                </a:path>
              </a:pathLst>
            </a:custGeom>
            <a:solidFill>
              <a:srgbClr val="C2DE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75">
              <a:extLst>
                <a:ext uri="{FF2B5EF4-FFF2-40B4-BE49-F238E27FC236}">
                  <a16:creationId xmlns:a16="http://schemas.microsoft.com/office/drawing/2014/main" id="{8E22048F-990B-4E98-9DFE-3D69D0ABAF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885667" y="107157563"/>
              <a:ext cx="567376" cy="535501"/>
            </a:xfrm>
            <a:custGeom>
              <a:avLst/>
              <a:gdLst>
                <a:gd name="T0" fmla="*/ 306000 w 567376"/>
                <a:gd name="T1" fmla="*/ 0 h 535501"/>
                <a:gd name="T2" fmla="*/ 0 w 567376"/>
                <a:gd name="T3" fmla="*/ 535501 h 535501"/>
                <a:gd name="T4" fmla="*/ 522750 w 567376"/>
                <a:gd name="T5" fmla="*/ 535501 h 535501"/>
                <a:gd name="T6" fmla="*/ 567376 w 567376"/>
                <a:gd name="T7" fmla="*/ 455813 h 535501"/>
                <a:gd name="T8" fmla="*/ 567376 w 567376"/>
                <a:gd name="T9" fmla="*/ 455813 h 535501"/>
                <a:gd name="T10" fmla="*/ 306000 w 567376"/>
                <a:gd name="T11" fmla="*/ 0 h 535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7376" h="535501">
                  <a:moveTo>
                    <a:pt x="306000" y="0"/>
                  </a:moveTo>
                  <a:lnTo>
                    <a:pt x="0" y="535501"/>
                  </a:lnTo>
                  <a:lnTo>
                    <a:pt x="522750" y="535501"/>
                  </a:lnTo>
                  <a:lnTo>
                    <a:pt x="567376" y="455813"/>
                  </a:lnTo>
                  <a:lnTo>
                    <a:pt x="567376" y="455813"/>
                  </a:lnTo>
                  <a:lnTo>
                    <a:pt x="30600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76">
              <a:extLst>
                <a:ext uri="{FF2B5EF4-FFF2-40B4-BE49-F238E27FC236}">
                  <a16:creationId xmlns:a16="http://schemas.microsoft.com/office/drawing/2014/main" id="{A3DA73B2-367F-4177-964E-E30CC90D8C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649792" y="107900251"/>
              <a:ext cx="637500" cy="197626"/>
            </a:xfrm>
            <a:custGeom>
              <a:avLst/>
              <a:gdLst>
                <a:gd name="T0" fmla="*/ 637500 w 637500"/>
                <a:gd name="T1" fmla="*/ 0 h 197626"/>
                <a:gd name="T2" fmla="*/ 114750 w 637500"/>
                <a:gd name="T3" fmla="*/ 0 h 197626"/>
                <a:gd name="T4" fmla="*/ 0 w 637500"/>
                <a:gd name="T5" fmla="*/ 197626 h 197626"/>
                <a:gd name="T6" fmla="*/ 522750 w 637500"/>
                <a:gd name="T7" fmla="*/ 197626 h 197626"/>
                <a:gd name="T8" fmla="*/ 522750 w 637500"/>
                <a:gd name="T9" fmla="*/ 197626 h 197626"/>
                <a:gd name="T10" fmla="*/ 637500 w 637500"/>
                <a:gd name="T11" fmla="*/ 0 h 197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7500" h="197626">
                  <a:moveTo>
                    <a:pt x="637500" y="0"/>
                  </a:moveTo>
                  <a:lnTo>
                    <a:pt x="114750" y="0"/>
                  </a:lnTo>
                  <a:lnTo>
                    <a:pt x="0" y="197626"/>
                  </a:lnTo>
                  <a:lnTo>
                    <a:pt x="522750" y="197626"/>
                  </a:lnTo>
                  <a:lnTo>
                    <a:pt x="522750" y="197626"/>
                  </a:lnTo>
                  <a:lnTo>
                    <a:pt x="637500" y="0"/>
                  </a:lnTo>
                  <a:close/>
                </a:path>
              </a:pathLst>
            </a:custGeom>
            <a:solidFill>
              <a:srgbClr val="D2E0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77">
              <a:extLst>
                <a:ext uri="{FF2B5EF4-FFF2-40B4-BE49-F238E27FC236}">
                  <a16:creationId xmlns:a16="http://schemas.microsoft.com/office/drawing/2014/main" id="{7699033F-486D-4813-96A8-B5145480C2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649792" y="107900251"/>
              <a:ext cx="637500" cy="197626"/>
            </a:xfrm>
            <a:custGeom>
              <a:avLst/>
              <a:gdLst>
                <a:gd name="T0" fmla="*/ 637500 w 637500"/>
                <a:gd name="T1" fmla="*/ 0 h 197626"/>
                <a:gd name="T2" fmla="*/ 114750 w 637500"/>
                <a:gd name="T3" fmla="*/ 0 h 197626"/>
                <a:gd name="T4" fmla="*/ 0 w 637500"/>
                <a:gd name="T5" fmla="*/ 197626 h 197626"/>
                <a:gd name="T6" fmla="*/ 522750 w 637500"/>
                <a:gd name="T7" fmla="*/ 197626 h 197626"/>
                <a:gd name="T8" fmla="*/ 522750 w 637500"/>
                <a:gd name="T9" fmla="*/ 197626 h 197626"/>
                <a:gd name="T10" fmla="*/ 637500 w 637500"/>
                <a:gd name="T11" fmla="*/ 0 h 197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7500" h="197626">
                  <a:moveTo>
                    <a:pt x="637500" y="0"/>
                  </a:moveTo>
                  <a:lnTo>
                    <a:pt x="114750" y="0"/>
                  </a:lnTo>
                  <a:lnTo>
                    <a:pt x="0" y="197626"/>
                  </a:lnTo>
                  <a:lnTo>
                    <a:pt x="522750" y="197626"/>
                  </a:lnTo>
                  <a:lnTo>
                    <a:pt x="522750" y="197626"/>
                  </a:lnTo>
                  <a:lnTo>
                    <a:pt x="63750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78">
              <a:extLst>
                <a:ext uri="{FF2B5EF4-FFF2-40B4-BE49-F238E27FC236}">
                  <a16:creationId xmlns:a16="http://schemas.microsoft.com/office/drawing/2014/main" id="{F8D1930D-6C33-4D3A-AA86-F86B581D72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83730" y="106013250"/>
              <a:ext cx="1354689" cy="1010438"/>
            </a:xfrm>
            <a:custGeom>
              <a:avLst/>
              <a:gdLst>
                <a:gd name="T0" fmla="*/ 1354689 w 1354689"/>
                <a:gd name="T1" fmla="*/ 0 h 1010438"/>
                <a:gd name="T2" fmla="*/ 270938 w 1354689"/>
                <a:gd name="T3" fmla="*/ 0 h 1010438"/>
                <a:gd name="T4" fmla="*/ 0 w 1354689"/>
                <a:gd name="T5" fmla="*/ 465375 h 1010438"/>
                <a:gd name="T6" fmla="*/ 315563 w 1354689"/>
                <a:gd name="T7" fmla="*/ 1010438 h 1010438"/>
                <a:gd name="T8" fmla="*/ 484500 w 1354689"/>
                <a:gd name="T9" fmla="*/ 1010438 h 1010438"/>
                <a:gd name="T10" fmla="*/ 854251 w 1354689"/>
                <a:gd name="T11" fmla="*/ 372938 h 1010438"/>
                <a:gd name="T12" fmla="*/ 854251 w 1354689"/>
                <a:gd name="T13" fmla="*/ 372938 h 1010438"/>
                <a:gd name="T14" fmla="*/ 640688 w 1354689"/>
                <a:gd name="T15" fmla="*/ 0 h 1010438"/>
                <a:gd name="T16" fmla="*/ 1354689 w 1354689"/>
                <a:gd name="T17" fmla="*/ 0 h 1010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4689" h="1010438">
                  <a:moveTo>
                    <a:pt x="1354689" y="0"/>
                  </a:moveTo>
                  <a:lnTo>
                    <a:pt x="270938" y="0"/>
                  </a:lnTo>
                  <a:lnTo>
                    <a:pt x="0" y="465375"/>
                  </a:lnTo>
                  <a:lnTo>
                    <a:pt x="315563" y="1010438"/>
                  </a:lnTo>
                  <a:lnTo>
                    <a:pt x="484500" y="1010438"/>
                  </a:lnTo>
                  <a:lnTo>
                    <a:pt x="854251" y="372938"/>
                  </a:lnTo>
                  <a:lnTo>
                    <a:pt x="854251" y="372938"/>
                  </a:lnTo>
                  <a:lnTo>
                    <a:pt x="640688" y="0"/>
                  </a:lnTo>
                  <a:lnTo>
                    <a:pt x="13546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179">
              <a:extLst>
                <a:ext uri="{FF2B5EF4-FFF2-40B4-BE49-F238E27FC236}">
                  <a16:creationId xmlns:a16="http://schemas.microsoft.com/office/drawing/2014/main" id="{3ACEBECC-1BD4-4F8B-A6A4-7A711E7D8C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83730" y="106013250"/>
              <a:ext cx="1354689" cy="1010438"/>
            </a:xfrm>
            <a:custGeom>
              <a:avLst/>
              <a:gdLst>
                <a:gd name="T0" fmla="*/ 1354689 w 1354689"/>
                <a:gd name="T1" fmla="*/ 0 h 1010438"/>
                <a:gd name="T2" fmla="*/ 270938 w 1354689"/>
                <a:gd name="T3" fmla="*/ 0 h 1010438"/>
                <a:gd name="T4" fmla="*/ 0 w 1354689"/>
                <a:gd name="T5" fmla="*/ 465375 h 1010438"/>
                <a:gd name="T6" fmla="*/ 315563 w 1354689"/>
                <a:gd name="T7" fmla="*/ 1010438 h 1010438"/>
                <a:gd name="T8" fmla="*/ 484500 w 1354689"/>
                <a:gd name="T9" fmla="*/ 1010438 h 1010438"/>
                <a:gd name="T10" fmla="*/ 854251 w 1354689"/>
                <a:gd name="T11" fmla="*/ 372938 h 1010438"/>
                <a:gd name="T12" fmla="*/ 854251 w 1354689"/>
                <a:gd name="T13" fmla="*/ 372938 h 1010438"/>
                <a:gd name="T14" fmla="*/ 640688 w 1354689"/>
                <a:gd name="T15" fmla="*/ 0 h 1010438"/>
                <a:gd name="T16" fmla="*/ 1354689 w 1354689"/>
                <a:gd name="T17" fmla="*/ 0 h 1010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4689" h="1010438">
                  <a:moveTo>
                    <a:pt x="1354689" y="0"/>
                  </a:moveTo>
                  <a:lnTo>
                    <a:pt x="270938" y="0"/>
                  </a:lnTo>
                  <a:lnTo>
                    <a:pt x="0" y="465375"/>
                  </a:lnTo>
                  <a:lnTo>
                    <a:pt x="315563" y="1010438"/>
                  </a:lnTo>
                  <a:lnTo>
                    <a:pt x="484500" y="1010438"/>
                  </a:lnTo>
                  <a:lnTo>
                    <a:pt x="854251" y="372938"/>
                  </a:lnTo>
                  <a:lnTo>
                    <a:pt x="854251" y="372938"/>
                  </a:lnTo>
                  <a:lnTo>
                    <a:pt x="640688" y="0"/>
                  </a:lnTo>
                  <a:lnTo>
                    <a:pt x="135468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80">
              <a:extLst>
                <a:ext uri="{FF2B5EF4-FFF2-40B4-BE49-F238E27FC236}">
                  <a16:creationId xmlns:a16="http://schemas.microsoft.com/office/drawing/2014/main" id="{CBEFDC1A-D077-41BB-9DAD-080342643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068230" y="106386188"/>
              <a:ext cx="656626" cy="637500"/>
            </a:xfrm>
            <a:custGeom>
              <a:avLst/>
              <a:gdLst>
                <a:gd name="T0" fmla="*/ 656626 w 656626"/>
                <a:gd name="T1" fmla="*/ 0 h 637500"/>
                <a:gd name="T2" fmla="*/ 369751 w 656626"/>
                <a:gd name="T3" fmla="*/ 0 h 637500"/>
                <a:gd name="T4" fmla="*/ 0 w 656626"/>
                <a:gd name="T5" fmla="*/ 637500 h 637500"/>
                <a:gd name="T6" fmla="*/ 286876 w 656626"/>
                <a:gd name="T7" fmla="*/ 637500 h 637500"/>
                <a:gd name="T8" fmla="*/ 656626 w 656626"/>
                <a:gd name="T9" fmla="*/ 0 h 637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6626" h="637500">
                  <a:moveTo>
                    <a:pt x="656626" y="0"/>
                  </a:moveTo>
                  <a:lnTo>
                    <a:pt x="369751" y="0"/>
                  </a:lnTo>
                  <a:lnTo>
                    <a:pt x="0" y="637500"/>
                  </a:lnTo>
                  <a:lnTo>
                    <a:pt x="286876" y="637500"/>
                  </a:lnTo>
                  <a:lnTo>
                    <a:pt x="656626" y="0"/>
                  </a:lnTo>
                  <a:close/>
                </a:path>
              </a:pathLst>
            </a:custGeom>
            <a:solidFill>
              <a:srgbClr val="B2DAD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81">
              <a:extLst>
                <a:ext uri="{FF2B5EF4-FFF2-40B4-BE49-F238E27FC236}">
                  <a16:creationId xmlns:a16="http://schemas.microsoft.com/office/drawing/2014/main" id="{BF3CC05B-D1EB-497F-BDD0-FA83E42728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068230" y="106386188"/>
              <a:ext cx="656626" cy="637500"/>
            </a:xfrm>
            <a:custGeom>
              <a:avLst/>
              <a:gdLst>
                <a:gd name="T0" fmla="*/ 656626 w 656626"/>
                <a:gd name="T1" fmla="*/ 0 h 637500"/>
                <a:gd name="T2" fmla="*/ 369751 w 656626"/>
                <a:gd name="T3" fmla="*/ 0 h 637500"/>
                <a:gd name="T4" fmla="*/ 0 w 656626"/>
                <a:gd name="T5" fmla="*/ 637500 h 637500"/>
                <a:gd name="T6" fmla="*/ 286876 w 656626"/>
                <a:gd name="T7" fmla="*/ 637500 h 637500"/>
                <a:gd name="T8" fmla="*/ 656626 w 656626"/>
                <a:gd name="T9" fmla="*/ 0 h 637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6626" h="637500">
                  <a:moveTo>
                    <a:pt x="656626" y="0"/>
                  </a:moveTo>
                  <a:lnTo>
                    <a:pt x="369751" y="0"/>
                  </a:lnTo>
                  <a:lnTo>
                    <a:pt x="0" y="637500"/>
                  </a:lnTo>
                  <a:lnTo>
                    <a:pt x="286876" y="637500"/>
                  </a:lnTo>
                  <a:lnTo>
                    <a:pt x="656626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82">
              <a:extLst>
                <a:ext uri="{FF2B5EF4-FFF2-40B4-BE49-F238E27FC236}">
                  <a16:creationId xmlns:a16="http://schemas.microsoft.com/office/drawing/2014/main" id="{CAC2FCEE-D29E-4148-AEE2-2C63FF36BE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24418" y="106013250"/>
              <a:ext cx="714001" cy="372938"/>
            </a:xfrm>
            <a:custGeom>
              <a:avLst/>
              <a:gdLst>
                <a:gd name="T0" fmla="*/ 714001 w 714001"/>
                <a:gd name="T1" fmla="*/ 0 h 372938"/>
                <a:gd name="T2" fmla="*/ 0 w 714001"/>
                <a:gd name="T3" fmla="*/ 0 h 372938"/>
                <a:gd name="T4" fmla="*/ 213563 w 714001"/>
                <a:gd name="T5" fmla="*/ 372938 h 372938"/>
                <a:gd name="T6" fmla="*/ 213563 w 714001"/>
                <a:gd name="T7" fmla="*/ 372938 h 372938"/>
                <a:gd name="T8" fmla="*/ 500438 w 714001"/>
                <a:gd name="T9" fmla="*/ 372938 h 372938"/>
                <a:gd name="T10" fmla="*/ 714001 w 714001"/>
                <a:gd name="T11" fmla="*/ 0 h 372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4001" h="372938">
                  <a:moveTo>
                    <a:pt x="714001" y="0"/>
                  </a:moveTo>
                  <a:lnTo>
                    <a:pt x="0" y="0"/>
                  </a:lnTo>
                  <a:lnTo>
                    <a:pt x="213563" y="372938"/>
                  </a:lnTo>
                  <a:lnTo>
                    <a:pt x="213563" y="372938"/>
                  </a:lnTo>
                  <a:lnTo>
                    <a:pt x="500438" y="372938"/>
                  </a:lnTo>
                  <a:lnTo>
                    <a:pt x="714001" y="0"/>
                  </a:lnTo>
                  <a:close/>
                </a:path>
              </a:pathLst>
            </a:custGeom>
            <a:solidFill>
              <a:srgbClr val="CAE5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183">
              <a:extLst>
                <a:ext uri="{FF2B5EF4-FFF2-40B4-BE49-F238E27FC236}">
                  <a16:creationId xmlns:a16="http://schemas.microsoft.com/office/drawing/2014/main" id="{B7F14FAE-F619-4167-9BD7-49B7E11B44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24418" y="106013250"/>
              <a:ext cx="714001" cy="372938"/>
            </a:xfrm>
            <a:custGeom>
              <a:avLst/>
              <a:gdLst>
                <a:gd name="T0" fmla="*/ 714001 w 714001"/>
                <a:gd name="T1" fmla="*/ 0 h 372938"/>
                <a:gd name="T2" fmla="*/ 0 w 714001"/>
                <a:gd name="T3" fmla="*/ 0 h 372938"/>
                <a:gd name="T4" fmla="*/ 213563 w 714001"/>
                <a:gd name="T5" fmla="*/ 372938 h 372938"/>
                <a:gd name="T6" fmla="*/ 213563 w 714001"/>
                <a:gd name="T7" fmla="*/ 372938 h 372938"/>
                <a:gd name="T8" fmla="*/ 500438 w 714001"/>
                <a:gd name="T9" fmla="*/ 372938 h 372938"/>
                <a:gd name="T10" fmla="*/ 714001 w 714001"/>
                <a:gd name="T11" fmla="*/ 0 h 372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4001" h="372938">
                  <a:moveTo>
                    <a:pt x="714001" y="0"/>
                  </a:moveTo>
                  <a:lnTo>
                    <a:pt x="0" y="0"/>
                  </a:lnTo>
                  <a:lnTo>
                    <a:pt x="213563" y="372938"/>
                  </a:lnTo>
                  <a:lnTo>
                    <a:pt x="213563" y="372938"/>
                  </a:lnTo>
                  <a:lnTo>
                    <a:pt x="500438" y="372938"/>
                  </a:lnTo>
                  <a:lnTo>
                    <a:pt x="714001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84">
              <a:extLst>
                <a:ext uri="{FF2B5EF4-FFF2-40B4-BE49-F238E27FC236}">
                  <a16:creationId xmlns:a16="http://schemas.microsoft.com/office/drawing/2014/main" id="{88A9E7DF-6751-4E0A-8CCC-F5E5F56E1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899293" y="107023688"/>
              <a:ext cx="455813" cy="133875"/>
            </a:xfrm>
            <a:custGeom>
              <a:avLst/>
              <a:gdLst>
                <a:gd name="T0" fmla="*/ 0 w 455813"/>
                <a:gd name="T1" fmla="*/ 0 h 133875"/>
                <a:gd name="T2" fmla="*/ 76500 w 455813"/>
                <a:gd name="T3" fmla="*/ 133875 h 133875"/>
                <a:gd name="T4" fmla="*/ 376125 w 455813"/>
                <a:gd name="T5" fmla="*/ 133875 h 133875"/>
                <a:gd name="T6" fmla="*/ 455813 w 455813"/>
                <a:gd name="T7" fmla="*/ 0 h 133875"/>
                <a:gd name="T8" fmla="*/ 168937 w 455813"/>
                <a:gd name="T9" fmla="*/ 0 h 133875"/>
                <a:gd name="T10" fmla="*/ 0 w 455813"/>
                <a:gd name="T11" fmla="*/ 0 h 133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5813" h="133875">
                  <a:moveTo>
                    <a:pt x="0" y="0"/>
                  </a:moveTo>
                  <a:lnTo>
                    <a:pt x="76500" y="133875"/>
                  </a:lnTo>
                  <a:lnTo>
                    <a:pt x="376125" y="133875"/>
                  </a:lnTo>
                  <a:lnTo>
                    <a:pt x="455813" y="0"/>
                  </a:lnTo>
                  <a:lnTo>
                    <a:pt x="16893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EE2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85">
              <a:extLst>
                <a:ext uri="{FF2B5EF4-FFF2-40B4-BE49-F238E27FC236}">
                  <a16:creationId xmlns:a16="http://schemas.microsoft.com/office/drawing/2014/main" id="{24E65933-AA75-4F1B-B508-86FEB98002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899293" y="107023688"/>
              <a:ext cx="455813" cy="133875"/>
            </a:xfrm>
            <a:custGeom>
              <a:avLst/>
              <a:gdLst>
                <a:gd name="T0" fmla="*/ 0 w 455813"/>
                <a:gd name="T1" fmla="*/ 0 h 133875"/>
                <a:gd name="T2" fmla="*/ 76500 w 455813"/>
                <a:gd name="T3" fmla="*/ 133875 h 133875"/>
                <a:gd name="T4" fmla="*/ 376125 w 455813"/>
                <a:gd name="T5" fmla="*/ 133875 h 133875"/>
                <a:gd name="T6" fmla="*/ 455813 w 455813"/>
                <a:gd name="T7" fmla="*/ 0 h 133875"/>
                <a:gd name="T8" fmla="*/ 168937 w 455813"/>
                <a:gd name="T9" fmla="*/ 0 h 133875"/>
                <a:gd name="T10" fmla="*/ 0 w 455813"/>
                <a:gd name="T11" fmla="*/ 0 h 133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5813" h="133875">
                  <a:moveTo>
                    <a:pt x="0" y="0"/>
                  </a:moveTo>
                  <a:lnTo>
                    <a:pt x="76500" y="133875"/>
                  </a:lnTo>
                  <a:lnTo>
                    <a:pt x="376125" y="133875"/>
                  </a:lnTo>
                  <a:lnTo>
                    <a:pt x="455813" y="0"/>
                  </a:lnTo>
                  <a:lnTo>
                    <a:pt x="168937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86">
              <a:extLst>
                <a:ext uri="{FF2B5EF4-FFF2-40B4-BE49-F238E27FC236}">
                  <a16:creationId xmlns:a16="http://schemas.microsoft.com/office/drawing/2014/main" id="{08B3F97C-10F1-4DB4-B899-13F8B26EC2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338292" y="106676250"/>
              <a:ext cx="270938" cy="242251"/>
            </a:xfrm>
            <a:custGeom>
              <a:avLst/>
              <a:gdLst>
                <a:gd name="T0" fmla="*/ 130688 w 270938"/>
                <a:gd name="T1" fmla="*/ 0 h 242251"/>
                <a:gd name="T2" fmla="*/ 0 w 270938"/>
                <a:gd name="T3" fmla="*/ 229501 h 242251"/>
                <a:gd name="T4" fmla="*/ 264563 w 270938"/>
                <a:gd name="T5" fmla="*/ 229501 h 242251"/>
                <a:gd name="T6" fmla="*/ 270938 w 270938"/>
                <a:gd name="T7" fmla="*/ 242251 h 242251"/>
                <a:gd name="T8" fmla="*/ 130688 w 270938"/>
                <a:gd name="T9" fmla="*/ 0 h 242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938" h="242251">
                  <a:moveTo>
                    <a:pt x="130688" y="0"/>
                  </a:moveTo>
                  <a:lnTo>
                    <a:pt x="0" y="229501"/>
                  </a:lnTo>
                  <a:lnTo>
                    <a:pt x="264563" y="229501"/>
                  </a:lnTo>
                  <a:lnTo>
                    <a:pt x="270938" y="242251"/>
                  </a:lnTo>
                  <a:lnTo>
                    <a:pt x="1306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87">
              <a:extLst>
                <a:ext uri="{FF2B5EF4-FFF2-40B4-BE49-F238E27FC236}">
                  <a16:creationId xmlns:a16="http://schemas.microsoft.com/office/drawing/2014/main" id="{9DD9E37C-E053-4C1E-A2E0-AD0F13CCC6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338292" y="106676250"/>
              <a:ext cx="270938" cy="242251"/>
            </a:xfrm>
            <a:custGeom>
              <a:avLst/>
              <a:gdLst>
                <a:gd name="T0" fmla="*/ 130688 w 270938"/>
                <a:gd name="T1" fmla="*/ 0 h 242251"/>
                <a:gd name="T2" fmla="*/ 0 w 270938"/>
                <a:gd name="T3" fmla="*/ 229501 h 242251"/>
                <a:gd name="T4" fmla="*/ 264563 w 270938"/>
                <a:gd name="T5" fmla="*/ 229501 h 242251"/>
                <a:gd name="T6" fmla="*/ 270938 w 270938"/>
                <a:gd name="T7" fmla="*/ 242251 h 242251"/>
                <a:gd name="T8" fmla="*/ 130688 w 270938"/>
                <a:gd name="T9" fmla="*/ 0 h 242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938" h="242251">
                  <a:moveTo>
                    <a:pt x="130688" y="0"/>
                  </a:moveTo>
                  <a:lnTo>
                    <a:pt x="0" y="229501"/>
                  </a:lnTo>
                  <a:lnTo>
                    <a:pt x="264563" y="229501"/>
                  </a:lnTo>
                  <a:lnTo>
                    <a:pt x="270938" y="242251"/>
                  </a:lnTo>
                  <a:lnTo>
                    <a:pt x="130688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188">
              <a:extLst>
                <a:ext uri="{FF2B5EF4-FFF2-40B4-BE49-F238E27FC236}">
                  <a16:creationId xmlns:a16="http://schemas.microsoft.com/office/drawing/2014/main" id="{2D6D55BF-9BFB-4088-9295-F9FA6CBC52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268167" y="106905751"/>
              <a:ext cx="401626" cy="117937"/>
            </a:xfrm>
            <a:custGeom>
              <a:avLst/>
              <a:gdLst>
                <a:gd name="T0" fmla="*/ 70125 w 401626"/>
                <a:gd name="T1" fmla="*/ 0 h 117937"/>
                <a:gd name="T2" fmla="*/ 0 w 401626"/>
                <a:gd name="T3" fmla="*/ 117937 h 117937"/>
                <a:gd name="T4" fmla="*/ 401626 w 401626"/>
                <a:gd name="T5" fmla="*/ 117937 h 117937"/>
                <a:gd name="T6" fmla="*/ 341063 w 401626"/>
                <a:gd name="T7" fmla="*/ 12750 h 117937"/>
                <a:gd name="T8" fmla="*/ 334688 w 401626"/>
                <a:gd name="T9" fmla="*/ 0 h 117937"/>
                <a:gd name="T10" fmla="*/ 70125 w 401626"/>
                <a:gd name="T11" fmla="*/ 0 h 117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1626" h="117937">
                  <a:moveTo>
                    <a:pt x="70125" y="0"/>
                  </a:moveTo>
                  <a:lnTo>
                    <a:pt x="0" y="117937"/>
                  </a:lnTo>
                  <a:lnTo>
                    <a:pt x="401626" y="117937"/>
                  </a:lnTo>
                  <a:lnTo>
                    <a:pt x="341063" y="12750"/>
                  </a:lnTo>
                  <a:lnTo>
                    <a:pt x="334688" y="0"/>
                  </a:lnTo>
                  <a:lnTo>
                    <a:pt x="70125" y="0"/>
                  </a:lnTo>
                  <a:close/>
                </a:path>
              </a:pathLst>
            </a:custGeom>
            <a:solidFill>
              <a:srgbClr val="CAE5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189">
              <a:extLst>
                <a:ext uri="{FF2B5EF4-FFF2-40B4-BE49-F238E27FC236}">
                  <a16:creationId xmlns:a16="http://schemas.microsoft.com/office/drawing/2014/main" id="{CF235BEE-3219-4055-AFE6-1CB1745823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268167" y="106905751"/>
              <a:ext cx="401626" cy="117937"/>
            </a:xfrm>
            <a:custGeom>
              <a:avLst/>
              <a:gdLst>
                <a:gd name="T0" fmla="*/ 70125 w 401626"/>
                <a:gd name="T1" fmla="*/ 0 h 117937"/>
                <a:gd name="T2" fmla="*/ 0 w 401626"/>
                <a:gd name="T3" fmla="*/ 117937 h 117937"/>
                <a:gd name="T4" fmla="*/ 401626 w 401626"/>
                <a:gd name="T5" fmla="*/ 117937 h 117937"/>
                <a:gd name="T6" fmla="*/ 341063 w 401626"/>
                <a:gd name="T7" fmla="*/ 12750 h 117937"/>
                <a:gd name="T8" fmla="*/ 334688 w 401626"/>
                <a:gd name="T9" fmla="*/ 0 h 117937"/>
                <a:gd name="T10" fmla="*/ 70125 w 401626"/>
                <a:gd name="T11" fmla="*/ 0 h 117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1626" h="117937">
                  <a:moveTo>
                    <a:pt x="70125" y="0"/>
                  </a:moveTo>
                  <a:lnTo>
                    <a:pt x="0" y="117937"/>
                  </a:lnTo>
                  <a:lnTo>
                    <a:pt x="401626" y="117937"/>
                  </a:lnTo>
                  <a:lnTo>
                    <a:pt x="341063" y="12750"/>
                  </a:lnTo>
                  <a:lnTo>
                    <a:pt x="334688" y="0"/>
                  </a:lnTo>
                  <a:lnTo>
                    <a:pt x="70125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190">
              <a:extLst>
                <a:ext uri="{FF2B5EF4-FFF2-40B4-BE49-F238E27FC236}">
                  <a16:creationId xmlns:a16="http://schemas.microsoft.com/office/drawing/2014/main" id="{B602A7FB-E6EC-435D-8097-B36488399A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191667" y="107023688"/>
              <a:ext cx="554626" cy="133875"/>
            </a:xfrm>
            <a:custGeom>
              <a:avLst/>
              <a:gdLst>
                <a:gd name="T0" fmla="*/ 76500 w 554626"/>
                <a:gd name="T1" fmla="*/ 0 h 133875"/>
                <a:gd name="T2" fmla="*/ 0 w 554626"/>
                <a:gd name="T3" fmla="*/ 133875 h 133875"/>
                <a:gd name="T4" fmla="*/ 554626 w 554626"/>
                <a:gd name="T5" fmla="*/ 133875 h 133875"/>
                <a:gd name="T6" fmla="*/ 478126 w 554626"/>
                <a:gd name="T7" fmla="*/ 0 h 133875"/>
                <a:gd name="T8" fmla="*/ 76500 w 554626"/>
                <a:gd name="T9" fmla="*/ 0 h 133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4626" h="133875">
                  <a:moveTo>
                    <a:pt x="76500" y="0"/>
                  </a:moveTo>
                  <a:lnTo>
                    <a:pt x="0" y="133875"/>
                  </a:lnTo>
                  <a:lnTo>
                    <a:pt x="554626" y="133875"/>
                  </a:lnTo>
                  <a:lnTo>
                    <a:pt x="478126" y="0"/>
                  </a:lnTo>
                  <a:lnTo>
                    <a:pt x="76500" y="0"/>
                  </a:lnTo>
                  <a:close/>
                </a:path>
              </a:pathLst>
            </a:custGeom>
            <a:solidFill>
              <a:srgbClr val="B3D6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91">
              <a:extLst>
                <a:ext uri="{FF2B5EF4-FFF2-40B4-BE49-F238E27FC236}">
                  <a16:creationId xmlns:a16="http://schemas.microsoft.com/office/drawing/2014/main" id="{2641A3CF-697C-4937-9A43-DCAAE0E703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191667" y="107023688"/>
              <a:ext cx="554626" cy="133875"/>
            </a:xfrm>
            <a:custGeom>
              <a:avLst/>
              <a:gdLst>
                <a:gd name="T0" fmla="*/ 76500 w 554626"/>
                <a:gd name="T1" fmla="*/ 0 h 133875"/>
                <a:gd name="T2" fmla="*/ 0 w 554626"/>
                <a:gd name="T3" fmla="*/ 133875 h 133875"/>
                <a:gd name="T4" fmla="*/ 554626 w 554626"/>
                <a:gd name="T5" fmla="*/ 133875 h 133875"/>
                <a:gd name="T6" fmla="*/ 478126 w 554626"/>
                <a:gd name="T7" fmla="*/ 0 h 133875"/>
                <a:gd name="T8" fmla="*/ 76500 w 554626"/>
                <a:gd name="T9" fmla="*/ 0 h 133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4626" h="133875">
                  <a:moveTo>
                    <a:pt x="76500" y="0"/>
                  </a:moveTo>
                  <a:lnTo>
                    <a:pt x="0" y="133875"/>
                  </a:lnTo>
                  <a:lnTo>
                    <a:pt x="554626" y="133875"/>
                  </a:lnTo>
                  <a:lnTo>
                    <a:pt x="478126" y="0"/>
                  </a:lnTo>
                  <a:lnTo>
                    <a:pt x="7650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192">
              <a:extLst>
                <a:ext uri="{FF2B5EF4-FFF2-40B4-BE49-F238E27FC236}">
                  <a16:creationId xmlns:a16="http://schemas.microsoft.com/office/drawing/2014/main" id="{8724E800-25DA-489B-8406-2F19BCC2FC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46668" y="106437188"/>
              <a:ext cx="137062" cy="239062"/>
            </a:xfrm>
            <a:custGeom>
              <a:avLst/>
              <a:gdLst>
                <a:gd name="T0" fmla="*/ 111562 w 137062"/>
                <a:gd name="T1" fmla="*/ 0 h 239062"/>
                <a:gd name="T2" fmla="*/ 0 w 137062"/>
                <a:gd name="T3" fmla="*/ 197625 h 239062"/>
                <a:gd name="T4" fmla="*/ 22312 w 137062"/>
                <a:gd name="T5" fmla="*/ 239062 h 239062"/>
                <a:gd name="T6" fmla="*/ 137062 w 137062"/>
                <a:gd name="T7" fmla="*/ 41437 h 239062"/>
                <a:gd name="T8" fmla="*/ 111562 w 137062"/>
                <a:gd name="T9" fmla="*/ 0 h 239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062" h="239062">
                  <a:moveTo>
                    <a:pt x="111562" y="0"/>
                  </a:moveTo>
                  <a:lnTo>
                    <a:pt x="0" y="197625"/>
                  </a:lnTo>
                  <a:lnTo>
                    <a:pt x="22312" y="239062"/>
                  </a:lnTo>
                  <a:lnTo>
                    <a:pt x="137062" y="41437"/>
                  </a:lnTo>
                  <a:lnTo>
                    <a:pt x="111562" y="0"/>
                  </a:lnTo>
                  <a:close/>
                </a:path>
              </a:pathLst>
            </a:custGeom>
            <a:solidFill>
              <a:srgbClr val="325A7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193">
              <a:extLst>
                <a:ext uri="{FF2B5EF4-FFF2-40B4-BE49-F238E27FC236}">
                  <a16:creationId xmlns:a16="http://schemas.microsoft.com/office/drawing/2014/main" id="{49F13EAE-1640-43AE-9AB8-E80D49C0D0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46668" y="106437188"/>
              <a:ext cx="137062" cy="239062"/>
            </a:xfrm>
            <a:custGeom>
              <a:avLst/>
              <a:gdLst>
                <a:gd name="T0" fmla="*/ 111562 w 137062"/>
                <a:gd name="T1" fmla="*/ 0 h 239062"/>
                <a:gd name="T2" fmla="*/ 0 w 137062"/>
                <a:gd name="T3" fmla="*/ 197625 h 239062"/>
                <a:gd name="T4" fmla="*/ 22312 w 137062"/>
                <a:gd name="T5" fmla="*/ 239062 h 239062"/>
                <a:gd name="T6" fmla="*/ 137062 w 137062"/>
                <a:gd name="T7" fmla="*/ 41437 h 239062"/>
                <a:gd name="T8" fmla="*/ 111562 w 137062"/>
                <a:gd name="T9" fmla="*/ 0 h 239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062" h="239062">
                  <a:moveTo>
                    <a:pt x="111562" y="0"/>
                  </a:moveTo>
                  <a:lnTo>
                    <a:pt x="0" y="197625"/>
                  </a:lnTo>
                  <a:lnTo>
                    <a:pt x="22312" y="239062"/>
                  </a:lnTo>
                  <a:lnTo>
                    <a:pt x="137062" y="41437"/>
                  </a:lnTo>
                  <a:lnTo>
                    <a:pt x="111562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Rectangle 194">
              <a:extLst>
                <a:ext uri="{FF2B5EF4-FFF2-40B4-BE49-F238E27FC236}">
                  <a16:creationId xmlns:a16="http://schemas.microsoft.com/office/drawing/2014/main" id="{EA410D1E-FA2A-4F04-A87D-7476C906C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749480" y="107157563"/>
              <a:ext cx="226313" cy="1"/>
            </a:xfrm>
            <a:prstGeom prst="rect">
              <a:avLst/>
            </a:prstGeom>
            <a:solidFill>
              <a:srgbClr val="36546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Rectangle 195">
              <a:extLst>
                <a:ext uri="{FF2B5EF4-FFF2-40B4-BE49-F238E27FC236}">
                  <a16:creationId xmlns:a16="http://schemas.microsoft.com/office/drawing/2014/main" id="{1D49F1A5-AE1D-4B92-ADC4-383E386E9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749480" y="107157563"/>
              <a:ext cx="226313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Rectangle 196">
              <a:extLst>
                <a:ext uri="{FF2B5EF4-FFF2-40B4-BE49-F238E27FC236}">
                  <a16:creationId xmlns:a16="http://schemas.microsoft.com/office/drawing/2014/main" id="{ABD5FC8E-9A9C-4738-9DCF-2F4AE04E4C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746293" y="107157563"/>
              <a:ext cx="3187" cy="1"/>
            </a:xfrm>
            <a:prstGeom prst="rect">
              <a:avLst/>
            </a:prstGeom>
            <a:solidFill>
              <a:srgbClr val="3E535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Rectangle 197">
              <a:extLst>
                <a:ext uri="{FF2B5EF4-FFF2-40B4-BE49-F238E27FC236}">
                  <a16:creationId xmlns:a16="http://schemas.microsoft.com/office/drawing/2014/main" id="{1FA2617A-7C8F-449A-9915-96D81E2D1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746293" y="107157563"/>
              <a:ext cx="3187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Rectangle 198">
              <a:extLst>
                <a:ext uri="{FF2B5EF4-FFF2-40B4-BE49-F238E27FC236}">
                  <a16:creationId xmlns:a16="http://schemas.microsoft.com/office/drawing/2014/main" id="{F1A0CE87-F0A1-40D0-8949-26A268670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749480" y="107157563"/>
              <a:ext cx="226313" cy="3188"/>
            </a:xfrm>
            <a:prstGeom prst="rect">
              <a:avLst/>
            </a:prstGeom>
            <a:solidFill>
              <a:srgbClr val="3259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Rectangle 199">
              <a:extLst>
                <a:ext uri="{FF2B5EF4-FFF2-40B4-BE49-F238E27FC236}">
                  <a16:creationId xmlns:a16="http://schemas.microsoft.com/office/drawing/2014/main" id="{92B9894D-60D3-4DCC-B0F2-D4E5CC77C5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749480" y="107157563"/>
              <a:ext cx="226313" cy="3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Rectangle 200">
              <a:extLst>
                <a:ext uri="{FF2B5EF4-FFF2-40B4-BE49-F238E27FC236}">
                  <a16:creationId xmlns:a16="http://schemas.microsoft.com/office/drawing/2014/main" id="{D713C817-6F91-46B3-8161-142717880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746293" y="107157563"/>
              <a:ext cx="3187" cy="3188"/>
            </a:xfrm>
            <a:prstGeom prst="rect">
              <a:avLst/>
            </a:prstGeom>
            <a:solidFill>
              <a:srgbClr val="33587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Rectangle 201">
              <a:extLst>
                <a:ext uri="{FF2B5EF4-FFF2-40B4-BE49-F238E27FC236}">
                  <a16:creationId xmlns:a16="http://schemas.microsoft.com/office/drawing/2014/main" id="{DE2ADDDD-3384-47AF-B6FA-6008C60C2C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746293" y="107157563"/>
              <a:ext cx="3187" cy="3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202">
              <a:extLst>
                <a:ext uri="{FF2B5EF4-FFF2-40B4-BE49-F238E27FC236}">
                  <a16:creationId xmlns:a16="http://schemas.microsoft.com/office/drawing/2014/main" id="{C1498F3A-0B30-4694-B39A-CCEB7B3B65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68980" y="106478625"/>
              <a:ext cx="430313" cy="545063"/>
            </a:xfrm>
            <a:custGeom>
              <a:avLst/>
              <a:gdLst>
                <a:gd name="T0" fmla="*/ 114750 w 430313"/>
                <a:gd name="T1" fmla="*/ 0 h 545063"/>
                <a:gd name="T2" fmla="*/ 0 w 430313"/>
                <a:gd name="T3" fmla="*/ 197625 h 545063"/>
                <a:gd name="T4" fmla="*/ 140250 w 430313"/>
                <a:gd name="T5" fmla="*/ 439876 h 545063"/>
                <a:gd name="T6" fmla="*/ 200813 w 430313"/>
                <a:gd name="T7" fmla="*/ 545063 h 545063"/>
                <a:gd name="T8" fmla="*/ 430313 w 430313"/>
                <a:gd name="T9" fmla="*/ 545063 h 545063"/>
                <a:gd name="T10" fmla="*/ 114750 w 430313"/>
                <a:gd name="T11" fmla="*/ 0 h 545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0313" h="545063">
                  <a:moveTo>
                    <a:pt x="114750" y="0"/>
                  </a:moveTo>
                  <a:lnTo>
                    <a:pt x="0" y="197625"/>
                  </a:lnTo>
                  <a:lnTo>
                    <a:pt x="140250" y="439876"/>
                  </a:lnTo>
                  <a:lnTo>
                    <a:pt x="200813" y="545063"/>
                  </a:lnTo>
                  <a:lnTo>
                    <a:pt x="430313" y="545063"/>
                  </a:lnTo>
                  <a:lnTo>
                    <a:pt x="114750" y="0"/>
                  </a:lnTo>
                  <a:close/>
                </a:path>
              </a:pathLst>
            </a:custGeom>
            <a:solidFill>
              <a:srgbClr val="325A7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203">
              <a:extLst>
                <a:ext uri="{FF2B5EF4-FFF2-40B4-BE49-F238E27FC236}">
                  <a16:creationId xmlns:a16="http://schemas.microsoft.com/office/drawing/2014/main" id="{0EEAD3C6-A3E5-46CB-BFF3-F905F96D43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68980" y="106478625"/>
              <a:ext cx="430313" cy="545063"/>
            </a:xfrm>
            <a:custGeom>
              <a:avLst/>
              <a:gdLst>
                <a:gd name="T0" fmla="*/ 114750 w 430313"/>
                <a:gd name="T1" fmla="*/ 0 h 545063"/>
                <a:gd name="T2" fmla="*/ 0 w 430313"/>
                <a:gd name="T3" fmla="*/ 197625 h 545063"/>
                <a:gd name="T4" fmla="*/ 140250 w 430313"/>
                <a:gd name="T5" fmla="*/ 439876 h 545063"/>
                <a:gd name="T6" fmla="*/ 200813 w 430313"/>
                <a:gd name="T7" fmla="*/ 545063 h 545063"/>
                <a:gd name="T8" fmla="*/ 430313 w 430313"/>
                <a:gd name="T9" fmla="*/ 545063 h 545063"/>
                <a:gd name="T10" fmla="*/ 114750 w 430313"/>
                <a:gd name="T11" fmla="*/ 0 h 545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0313" h="545063">
                  <a:moveTo>
                    <a:pt x="114750" y="0"/>
                  </a:moveTo>
                  <a:lnTo>
                    <a:pt x="0" y="197625"/>
                  </a:lnTo>
                  <a:lnTo>
                    <a:pt x="140250" y="439876"/>
                  </a:lnTo>
                  <a:lnTo>
                    <a:pt x="200813" y="545063"/>
                  </a:lnTo>
                  <a:lnTo>
                    <a:pt x="430313" y="545063"/>
                  </a:lnTo>
                  <a:lnTo>
                    <a:pt x="11475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204">
              <a:extLst>
                <a:ext uri="{FF2B5EF4-FFF2-40B4-BE49-F238E27FC236}">
                  <a16:creationId xmlns:a16="http://schemas.microsoft.com/office/drawing/2014/main" id="{92BC7FC8-46B2-4C95-B121-0B9C00D661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69793" y="107023688"/>
              <a:ext cx="306000" cy="133875"/>
            </a:xfrm>
            <a:custGeom>
              <a:avLst/>
              <a:gdLst>
                <a:gd name="T0" fmla="*/ 0 w 306000"/>
                <a:gd name="T1" fmla="*/ 0 h 133875"/>
                <a:gd name="T2" fmla="*/ 79687 w 306000"/>
                <a:gd name="T3" fmla="*/ 133875 h 133875"/>
                <a:gd name="T4" fmla="*/ 306000 w 306000"/>
                <a:gd name="T5" fmla="*/ 133875 h 133875"/>
                <a:gd name="T6" fmla="*/ 229500 w 306000"/>
                <a:gd name="T7" fmla="*/ 0 h 133875"/>
                <a:gd name="T8" fmla="*/ 0 w 306000"/>
                <a:gd name="T9" fmla="*/ 0 h 133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000" h="133875">
                  <a:moveTo>
                    <a:pt x="0" y="0"/>
                  </a:moveTo>
                  <a:lnTo>
                    <a:pt x="79687" y="133875"/>
                  </a:lnTo>
                  <a:lnTo>
                    <a:pt x="306000" y="133875"/>
                  </a:lnTo>
                  <a:lnTo>
                    <a:pt x="2295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4577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205">
              <a:extLst>
                <a:ext uri="{FF2B5EF4-FFF2-40B4-BE49-F238E27FC236}">
                  <a16:creationId xmlns:a16="http://schemas.microsoft.com/office/drawing/2014/main" id="{FF828DBF-4512-46FB-8E7E-9F6B664CE0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69793" y="107023688"/>
              <a:ext cx="306000" cy="133875"/>
            </a:xfrm>
            <a:custGeom>
              <a:avLst/>
              <a:gdLst>
                <a:gd name="T0" fmla="*/ 0 w 306000"/>
                <a:gd name="T1" fmla="*/ 0 h 133875"/>
                <a:gd name="T2" fmla="*/ 79687 w 306000"/>
                <a:gd name="T3" fmla="*/ 133875 h 133875"/>
                <a:gd name="T4" fmla="*/ 306000 w 306000"/>
                <a:gd name="T5" fmla="*/ 133875 h 133875"/>
                <a:gd name="T6" fmla="*/ 229500 w 306000"/>
                <a:gd name="T7" fmla="*/ 0 h 133875"/>
                <a:gd name="T8" fmla="*/ 0 w 306000"/>
                <a:gd name="T9" fmla="*/ 0 h 133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000" h="133875">
                  <a:moveTo>
                    <a:pt x="0" y="0"/>
                  </a:moveTo>
                  <a:lnTo>
                    <a:pt x="79687" y="133875"/>
                  </a:lnTo>
                  <a:lnTo>
                    <a:pt x="306000" y="133875"/>
                  </a:lnTo>
                  <a:lnTo>
                    <a:pt x="22950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206">
              <a:extLst>
                <a:ext uri="{FF2B5EF4-FFF2-40B4-BE49-F238E27FC236}">
                  <a16:creationId xmlns:a16="http://schemas.microsoft.com/office/drawing/2014/main" id="{7F9C2432-B545-4BA3-BAE8-BCDE97734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09230" y="106918501"/>
              <a:ext cx="60563" cy="105187"/>
            </a:xfrm>
            <a:custGeom>
              <a:avLst/>
              <a:gdLst>
                <a:gd name="T0" fmla="*/ 0 w 60563"/>
                <a:gd name="T1" fmla="*/ 0 h 105187"/>
                <a:gd name="T2" fmla="*/ 60563 w 60563"/>
                <a:gd name="T3" fmla="*/ 105187 h 105187"/>
                <a:gd name="T4" fmla="*/ 60563 w 60563"/>
                <a:gd name="T5" fmla="*/ 105187 h 105187"/>
                <a:gd name="T6" fmla="*/ 0 w 60563"/>
                <a:gd name="T7" fmla="*/ 0 h 105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563" h="105187">
                  <a:moveTo>
                    <a:pt x="0" y="0"/>
                  </a:moveTo>
                  <a:lnTo>
                    <a:pt x="60563" y="105187"/>
                  </a:lnTo>
                  <a:lnTo>
                    <a:pt x="60563" y="1051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55A7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207">
              <a:extLst>
                <a:ext uri="{FF2B5EF4-FFF2-40B4-BE49-F238E27FC236}">
                  <a16:creationId xmlns:a16="http://schemas.microsoft.com/office/drawing/2014/main" id="{B62A626D-4785-494E-A1B9-17142C0A6F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09230" y="106918501"/>
              <a:ext cx="60563" cy="105187"/>
            </a:xfrm>
            <a:custGeom>
              <a:avLst/>
              <a:gdLst>
                <a:gd name="T0" fmla="*/ 0 w 60563"/>
                <a:gd name="T1" fmla="*/ 0 h 105187"/>
                <a:gd name="T2" fmla="*/ 60563 w 60563"/>
                <a:gd name="T3" fmla="*/ 105187 h 105187"/>
                <a:gd name="T4" fmla="*/ 60563 w 60563"/>
                <a:gd name="T5" fmla="*/ 105187 h 105187"/>
                <a:gd name="T6" fmla="*/ 0 w 60563"/>
                <a:gd name="T7" fmla="*/ 0 h 105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563" h="105187">
                  <a:moveTo>
                    <a:pt x="0" y="0"/>
                  </a:moveTo>
                  <a:lnTo>
                    <a:pt x="60563" y="105187"/>
                  </a:lnTo>
                  <a:lnTo>
                    <a:pt x="60563" y="10518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208">
              <a:extLst>
                <a:ext uri="{FF2B5EF4-FFF2-40B4-BE49-F238E27FC236}">
                  <a16:creationId xmlns:a16="http://schemas.microsoft.com/office/drawing/2014/main" id="{B4CB6C4A-74C5-4813-BBBF-E8558E7303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69793" y="107023688"/>
              <a:ext cx="79687" cy="133875"/>
            </a:xfrm>
            <a:custGeom>
              <a:avLst/>
              <a:gdLst>
                <a:gd name="T0" fmla="*/ 0 w 79687"/>
                <a:gd name="T1" fmla="*/ 0 h 133875"/>
                <a:gd name="T2" fmla="*/ 76500 w 79687"/>
                <a:gd name="T3" fmla="*/ 133875 h 133875"/>
                <a:gd name="T4" fmla="*/ 79687 w 79687"/>
                <a:gd name="T5" fmla="*/ 133875 h 133875"/>
                <a:gd name="T6" fmla="*/ 0 w 79687"/>
                <a:gd name="T7" fmla="*/ 0 h 133875"/>
                <a:gd name="T8" fmla="*/ 0 w 79687"/>
                <a:gd name="T9" fmla="*/ 0 h 133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687" h="133875">
                  <a:moveTo>
                    <a:pt x="0" y="0"/>
                  </a:moveTo>
                  <a:lnTo>
                    <a:pt x="76500" y="133875"/>
                  </a:lnTo>
                  <a:lnTo>
                    <a:pt x="79687" y="13387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586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209">
              <a:extLst>
                <a:ext uri="{FF2B5EF4-FFF2-40B4-BE49-F238E27FC236}">
                  <a16:creationId xmlns:a16="http://schemas.microsoft.com/office/drawing/2014/main" id="{D78F615B-1251-4F14-8EBF-12FC8843ED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69793" y="107023688"/>
              <a:ext cx="79687" cy="133875"/>
            </a:xfrm>
            <a:custGeom>
              <a:avLst/>
              <a:gdLst>
                <a:gd name="T0" fmla="*/ 0 w 79687"/>
                <a:gd name="T1" fmla="*/ 0 h 133875"/>
                <a:gd name="T2" fmla="*/ 76500 w 79687"/>
                <a:gd name="T3" fmla="*/ 133875 h 133875"/>
                <a:gd name="T4" fmla="*/ 79687 w 79687"/>
                <a:gd name="T5" fmla="*/ 133875 h 133875"/>
                <a:gd name="T6" fmla="*/ 0 w 79687"/>
                <a:gd name="T7" fmla="*/ 0 h 133875"/>
                <a:gd name="T8" fmla="*/ 0 w 79687"/>
                <a:gd name="T9" fmla="*/ 0 h 133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687" h="133875">
                  <a:moveTo>
                    <a:pt x="0" y="0"/>
                  </a:moveTo>
                  <a:lnTo>
                    <a:pt x="76500" y="133875"/>
                  </a:lnTo>
                  <a:lnTo>
                    <a:pt x="79687" y="133875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210">
              <a:extLst>
                <a:ext uri="{FF2B5EF4-FFF2-40B4-BE49-F238E27FC236}">
                  <a16:creationId xmlns:a16="http://schemas.microsoft.com/office/drawing/2014/main" id="{F36AD76F-2A36-48DF-A15C-DDC3C5113F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726292" y="106437188"/>
              <a:ext cx="831938" cy="197625"/>
            </a:xfrm>
            <a:custGeom>
              <a:avLst/>
              <a:gdLst>
                <a:gd name="T0" fmla="*/ 831938 w 831938"/>
                <a:gd name="T1" fmla="*/ 0 h 197625"/>
                <a:gd name="T2" fmla="*/ 0 w 831938"/>
                <a:gd name="T3" fmla="*/ 0 h 197625"/>
                <a:gd name="T4" fmla="*/ 114750 w 831938"/>
                <a:gd name="T5" fmla="*/ 197625 h 197625"/>
                <a:gd name="T6" fmla="*/ 720376 w 831938"/>
                <a:gd name="T7" fmla="*/ 197625 h 197625"/>
                <a:gd name="T8" fmla="*/ 720376 w 831938"/>
                <a:gd name="T9" fmla="*/ 197625 h 197625"/>
                <a:gd name="T10" fmla="*/ 831938 w 831938"/>
                <a:gd name="T11" fmla="*/ 0 h 197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1938" h="197625">
                  <a:moveTo>
                    <a:pt x="831938" y="0"/>
                  </a:moveTo>
                  <a:lnTo>
                    <a:pt x="0" y="0"/>
                  </a:lnTo>
                  <a:lnTo>
                    <a:pt x="114750" y="197625"/>
                  </a:lnTo>
                  <a:lnTo>
                    <a:pt x="720376" y="197625"/>
                  </a:lnTo>
                  <a:lnTo>
                    <a:pt x="720376" y="197625"/>
                  </a:lnTo>
                  <a:lnTo>
                    <a:pt x="831938" y="0"/>
                  </a:lnTo>
                  <a:close/>
                </a:path>
              </a:pathLst>
            </a:custGeom>
            <a:solidFill>
              <a:srgbClr val="94CD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211">
              <a:extLst>
                <a:ext uri="{FF2B5EF4-FFF2-40B4-BE49-F238E27FC236}">
                  <a16:creationId xmlns:a16="http://schemas.microsoft.com/office/drawing/2014/main" id="{C674287E-E2AA-45BA-96D4-DC675D1129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726292" y="106437188"/>
              <a:ext cx="831938" cy="197625"/>
            </a:xfrm>
            <a:custGeom>
              <a:avLst/>
              <a:gdLst>
                <a:gd name="T0" fmla="*/ 831938 w 831938"/>
                <a:gd name="T1" fmla="*/ 0 h 197625"/>
                <a:gd name="T2" fmla="*/ 0 w 831938"/>
                <a:gd name="T3" fmla="*/ 0 h 197625"/>
                <a:gd name="T4" fmla="*/ 114750 w 831938"/>
                <a:gd name="T5" fmla="*/ 197625 h 197625"/>
                <a:gd name="T6" fmla="*/ 720376 w 831938"/>
                <a:gd name="T7" fmla="*/ 197625 h 197625"/>
                <a:gd name="T8" fmla="*/ 720376 w 831938"/>
                <a:gd name="T9" fmla="*/ 197625 h 197625"/>
                <a:gd name="T10" fmla="*/ 831938 w 831938"/>
                <a:gd name="T11" fmla="*/ 0 h 197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1938" h="197625">
                  <a:moveTo>
                    <a:pt x="831938" y="0"/>
                  </a:moveTo>
                  <a:lnTo>
                    <a:pt x="0" y="0"/>
                  </a:lnTo>
                  <a:lnTo>
                    <a:pt x="114750" y="197625"/>
                  </a:lnTo>
                  <a:lnTo>
                    <a:pt x="720376" y="197625"/>
                  </a:lnTo>
                  <a:lnTo>
                    <a:pt x="720376" y="197625"/>
                  </a:lnTo>
                  <a:lnTo>
                    <a:pt x="831938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4" name="Freeform 212" descr="Picture5">
            <a:extLst>
              <a:ext uri="{FF2B5EF4-FFF2-40B4-BE49-F238E27FC236}">
                <a16:creationId xmlns:a16="http://schemas.microsoft.com/office/drawing/2014/main" id="{736537BD-5028-4ED6-8613-DD82DD77F8D2}"/>
              </a:ext>
            </a:extLst>
          </p:cNvPr>
          <p:cNvSpPr>
            <a:spLocks/>
          </p:cNvSpPr>
          <p:nvPr userDrawn="1"/>
        </p:nvSpPr>
        <p:spPr bwMode="auto">
          <a:xfrm>
            <a:off x="2795853" y="2319835"/>
            <a:ext cx="6348147" cy="2556378"/>
          </a:xfrm>
          <a:custGeom>
            <a:avLst/>
            <a:gdLst>
              <a:gd name="T0" fmla="*/ 0 w 5344824"/>
              <a:gd name="T1" fmla="*/ 0 h 2218244"/>
              <a:gd name="T2" fmla="*/ 1281228 w 5344824"/>
              <a:gd name="T3" fmla="*/ 2218244 h 2218244"/>
              <a:gd name="T4" fmla="*/ 5344824 w 5344824"/>
              <a:gd name="T5" fmla="*/ 2218244 h 2218244"/>
              <a:gd name="T6" fmla="*/ 5344824 w 5344824"/>
              <a:gd name="T7" fmla="*/ 3187 h 2218244"/>
              <a:gd name="T8" fmla="*/ 0 w 5344824"/>
              <a:gd name="T9" fmla="*/ 0 h 2218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44824" h="2218244">
                <a:moveTo>
                  <a:pt x="0" y="0"/>
                </a:moveTo>
                <a:lnTo>
                  <a:pt x="1281228" y="2218244"/>
                </a:lnTo>
                <a:lnTo>
                  <a:pt x="5344824" y="2218244"/>
                </a:lnTo>
                <a:lnTo>
                  <a:pt x="5344824" y="3187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/>
            <a:srcRect/>
            <a:stretch>
              <a:fillRect l="-2" t="-1" r="27" b="-3006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12749" cap="flat">
                <a:solidFill>
                  <a:srgbClr val="21212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921317" y="1120508"/>
            <a:ext cx="4765483" cy="1013092"/>
          </a:xfrm>
        </p:spPr>
        <p:txBody>
          <a:bodyPr anchor="b">
            <a:noAutofit/>
          </a:bodyPr>
          <a:lstStyle>
            <a:lvl1pPr algn="r">
              <a:lnSpc>
                <a:spcPct val="90000"/>
              </a:lnSpc>
              <a:defRPr sz="2400" b="1" cap="all" baseline="0">
                <a:solidFill>
                  <a:schemeClr val="accent4"/>
                </a:solidFill>
              </a:defRPr>
            </a:lvl1pPr>
          </a:lstStyle>
          <a:p>
            <a:r>
              <a:rPr lang="en-US"/>
              <a:t>Title of Presentation </a:t>
            </a:r>
            <a:br>
              <a:rPr lang="en-US"/>
            </a:br>
            <a:r>
              <a:rPr lang="en-US"/>
              <a:t>oil and gas industry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685800"/>
            <a:ext cx="6858000" cy="9144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2400" b="1">
                <a:solidFill>
                  <a:schemeClr val="accent4"/>
                </a:solidFill>
              </a:defRPr>
            </a:lvl1pPr>
          </a:lstStyle>
          <a:p>
            <a:r>
              <a:rPr lang="en-US"/>
              <a:t>Content Page with </a:t>
            </a:r>
            <a:br>
              <a:rPr lang="en-US"/>
            </a:br>
            <a:r>
              <a:rPr lang="en-US"/>
              <a:t>Text and Photo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9" y="2148840"/>
            <a:ext cx="4114800" cy="425196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1400">
                <a:solidFill>
                  <a:schemeClr val="tx2"/>
                </a:solidFill>
                <a:latin typeface="+mn-lt"/>
              </a:defRPr>
            </a:lvl1pPr>
            <a:lvl2pPr>
              <a:buFontTx/>
              <a:buNone/>
              <a:defRPr sz="2400">
                <a:solidFill>
                  <a:schemeClr val="bg1"/>
                </a:solidFill>
              </a:defRPr>
            </a:lvl2pPr>
            <a:lvl3pPr>
              <a:buFontTx/>
              <a:buNone/>
              <a:defRPr sz="2000">
                <a:solidFill>
                  <a:schemeClr val="bg1"/>
                </a:solidFill>
              </a:defRPr>
            </a:lvl3pPr>
            <a:lvl4pPr>
              <a:buFontTx/>
              <a:buNone/>
              <a:defRPr sz="1800">
                <a:solidFill>
                  <a:schemeClr val="bg1"/>
                </a:solidFill>
              </a:defRPr>
            </a:lvl4pPr>
            <a:lvl5pPr>
              <a:buFontTx/>
              <a:buNone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0"/>
          </p:nvPr>
        </p:nvSpPr>
        <p:spPr>
          <a:xfrm>
            <a:off x="5486401" y="2148840"/>
            <a:ext cx="3200400" cy="425196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2EA7210-FB52-4E43-8C39-8FF0BAE3DFA6}"/>
              </a:ext>
            </a:extLst>
          </p:cNvPr>
          <p:cNvGrpSpPr/>
          <p:nvPr userDrawn="1"/>
        </p:nvGrpSpPr>
        <p:grpSpPr>
          <a:xfrm>
            <a:off x="-17728" y="1"/>
            <a:ext cx="1634280" cy="1676400"/>
            <a:chOff x="-17729" y="0"/>
            <a:chExt cx="1749809" cy="1794907"/>
          </a:xfrm>
        </p:grpSpPr>
        <p:sp>
          <p:nvSpPr>
            <p:cNvPr id="6" name="Freeform 115">
              <a:extLst>
                <a:ext uri="{FF2B5EF4-FFF2-40B4-BE49-F238E27FC236}">
                  <a16:creationId xmlns:a16="http://schemas.microsoft.com/office/drawing/2014/main" id="{83166C49-C3FD-4B0E-9AA0-DF5823C46E97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0"/>
              <a:ext cx="633131" cy="1763600"/>
            </a:xfrm>
            <a:custGeom>
              <a:avLst/>
              <a:gdLst>
                <a:gd name="T0" fmla="*/ 580337 w 580337"/>
                <a:gd name="T1" fmla="*/ 1616655 h 1616655"/>
                <a:gd name="T2" fmla="*/ 580337 w 580337"/>
                <a:gd name="T3" fmla="*/ 334810 h 1616655"/>
                <a:gd name="T4" fmla="*/ 0 w 580337"/>
                <a:gd name="T5" fmla="*/ 0 h 1616655"/>
                <a:gd name="T6" fmla="*/ 0 w 580337"/>
                <a:gd name="T7" fmla="*/ 1616655 h 1616655"/>
                <a:gd name="T8" fmla="*/ 15943 w 580337"/>
                <a:gd name="T9" fmla="*/ 1616655 h 1616655"/>
                <a:gd name="T10" fmla="*/ 580337 w 580337"/>
                <a:gd name="T11" fmla="*/ 1616655 h 1616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0337" h="1616655">
                  <a:moveTo>
                    <a:pt x="580337" y="1616655"/>
                  </a:moveTo>
                  <a:lnTo>
                    <a:pt x="580337" y="334810"/>
                  </a:lnTo>
                  <a:lnTo>
                    <a:pt x="0" y="0"/>
                  </a:lnTo>
                  <a:lnTo>
                    <a:pt x="0" y="1616655"/>
                  </a:lnTo>
                  <a:lnTo>
                    <a:pt x="15943" y="1616655"/>
                  </a:lnTo>
                  <a:lnTo>
                    <a:pt x="580337" y="1616655"/>
                  </a:lnTo>
                  <a:close/>
                </a:path>
              </a:pathLst>
            </a:custGeom>
            <a:solidFill>
              <a:srgbClr val="9CC9D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16">
              <a:extLst>
                <a:ext uri="{FF2B5EF4-FFF2-40B4-BE49-F238E27FC236}">
                  <a16:creationId xmlns:a16="http://schemas.microsoft.com/office/drawing/2014/main" id="{00AE2A59-C9F3-4AFB-BA65-D972E4F15953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0"/>
              <a:ext cx="633131" cy="1763600"/>
            </a:xfrm>
            <a:custGeom>
              <a:avLst/>
              <a:gdLst>
                <a:gd name="T0" fmla="*/ 580337 w 580337"/>
                <a:gd name="T1" fmla="*/ 1616655 h 1616655"/>
                <a:gd name="T2" fmla="*/ 580337 w 580337"/>
                <a:gd name="T3" fmla="*/ 334810 h 1616655"/>
                <a:gd name="T4" fmla="*/ 0 w 580337"/>
                <a:gd name="T5" fmla="*/ 0 h 1616655"/>
                <a:gd name="T6" fmla="*/ 0 w 580337"/>
                <a:gd name="T7" fmla="*/ 1616655 h 1616655"/>
                <a:gd name="T8" fmla="*/ 15943 w 580337"/>
                <a:gd name="T9" fmla="*/ 1616655 h 1616655"/>
                <a:gd name="T10" fmla="*/ 580337 w 580337"/>
                <a:gd name="T11" fmla="*/ 1616655 h 1616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0337" h="1616655">
                  <a:moveTo>
                    <a:pt x="580337" y="1616655"/>
                  </a:moveTo>
                  <a:lnTo>
                    <a:pt x="580337" y="334810"/>
                  </a:lnTo>
                  <a:lnTo>
                    <a:pt x="0" y="0"/>
                  </a:lnTo>
                  <a:lnTo>
                    <a:pt x="0" y="1616655"/>
                  </a:lnTo>
                  <a:lnTo>
                    <a:pt x="15943" y="1616655"/>
                  </a:lnTo>
                  <a:lnTo>
                    <a:pt x="580337" y="1616655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17">
              <a:extLst>
                <a:ext uri="{FF2B5EF4-FFF2-40B4-BE49-F238E27FC236}">
                  <a16:creationId xmlns:a16="http://schemas.microsoft.com/office/drawing/2014/main" id="{E73A3E0C-B0B9-481F-ABE9-0F6717323CDF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625838" y="820927"/>
              <a:ext cx="1106242" cy="973980"/>
            </a:xfrm>
            <a:custGeom>
              <a:avLst/>
              <a:gdLst>
                <a:gd name="T0" fmla="*/ 1013997 w 1013997"/>
                <a:gd name="T1" fmla="*/ 328433 h 892827"/>
                <a:gd name="T2" fmla="*/ 389018 w 1013997"/>
                <a:gd name="T3" fmla="*/ 688753 h 892827"/>
                <a:gd name="T4" fmla="*/ 389018 w 1013997"/>
                <a:gd name="T5" fmla="*/ 688753 h 892827"/>
                <a:gd name="T6" fmla="*/ 1013997 w 1013997"/>
                <a:gd name="T7" fmla="*/ 328433 h 892827"/>
                <a:gd name="T8" fmla="*/ 1013997 w 1013997"/>
                <a:gd name="T9" fmla="*/ 328433 h 892827"/>
                <a:gd name="T10" fmla="*/ 318867 w 1013997"/>
                <a:gd name="T11" fmla="*/ 178566 h 892827"/>
                <a:gd name="T12" fmla="*/ 162623 w 1013997"/>
                <a:gd name="T13" fmla="*/ 271037 h 892827"/>
                <a:gd name="T14" fmla="*/ 162623 w 1013997"/>
                <a:gd name="T15" fmla="*/ 271037 h 892827"/>
                <a:gd name="T16" fmla="*/ 312490 w 1013997"/>
                <a:gd name="T17" fmla="*/ 184943 h 892827"/>
                <a:gd name="T18" fmla="*/ 318867 w 1013997"/>
                <a:gd name="T19" fmla="*/ 178566 h 892827"/>
                <a:gd name="T20" fmla="*/ 628168 w 1013997"/>
                <a:gd name="T21" fmla="*/ 0 h 892827"/>
                <a:gd name="T22" fmla="*/ 561206 w 1013997"/>
                <a:gd name="T23" fmla="*/ 38264 h 892827"/>
                <a:gd name="T24" fmla="*/ 784413 w 1013997"/>
                <a:gd name="T25" fmla="*/ 165811 h 892827"/>
                <a:gd name="T26" fmla="*/ 382641 w 1013997"/>
                <a:gd name="T27" fmla="*/ 398584 h 892827"/>
                <a:gd name="T28" fmla="*/ 506999 w 1013997"/>
                <a:gd name="T29" fmla="*/ 468735 h 892827"/>
                <a:gd name="T30" fmla="*/ 506999 w 1013997"/>
                <a:gd name="T31" fmla="*/ 468735 h 892827"/>
                <a:gd name="T32" fmla="*/ 261471 w 1013997"/>
                <a:gd name="T33" fmla="*/ 609036 h 892827"/>
                <a:gd name="T34" fmla="*/ 261471 w 1013997"/>
                <a:gd name="T35" fmla="*/ 609036 h 892827"/>
                <a:gd name="T36" fmla="*/ 0 w 1013997"/>
                <a:gd name="T37" fmla="*/ 459169 h 892827"/>
                <a:gd name="T38" fmla="*/ 0 w 1013997"/>
                <a:gd name="T39" fmla="*/ 621791 h 892827"/>
                <a:gd name="T40" fmla="*/ 140302 w 1013997"/>
                <a:gd name="T41" fmla="*/ 542074 h 892827"/>
                <a:gd name="T42" fmla="*/ 159434 w 1013997"/>
                <a:gd name="T43" fmla="*/ 551640 h 892827"/>
                <a:gd name="T44" fmla="*/ 0 w 1013997"/>
                <a:gd name="T45" fmla="*/ 640923 h 892827"/>
                <a:gd name="T46" fmla="*/ 0 w 1013997"/>
                <a:gd name="T47" fmla="*/ 892827 h 892827"/>
                <a:gd name="T48" fmla="*/ 1013997 w 1013997"/>
                <a:gd name="T49" fmla="*/ 306112 h 892827"/>
                <a:gd name="T50" fmla="*/ 1013997 w 1013997"/>
                <a:gd name="T51" fmla="*/ 220018 h 892827"/>
                <a:gd name="T52" fmla="*/ 628168 w 1013997"/>
                <a:gd name="T53" fmla="*/ 0 h 892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13997" h="892827">
                  <a:moveTo>
                    <a:pt x="1013997" y="328433"/>
                  </a:moveTo>
                  <a:lnTo>
                    <a:pt x="389018" y="688753"/>
                  </a:lnTo>
                  <a:lnTo>
                    <a:pt x="389018" y="688753"/>
                  </a:lnTo>
                  <a:lnTo>
                    <a:pt x="1013997" y="328433"/>
                  </a:lnTo>
                  <a:lnTo>
                    <a:pt x="1013997" y="328433"/>
                  </a:lnTo>
                  <a:close/>
                  <a:moveTo>
                    <a:pt x="318867" y="178566"/>
                  </a:moveTo>
                  <a:lnTo>
                    <a:pt x="162623" y="271037"/>
                  </a:lnTo>
                  <a:lnTo>
                    <a:pt x="162623" y="271037"/>
                  </a:lnTo>
                  <a:lnTo>
                    <a:pt x="312490" y="184943"/>
                  </a:lnTo>
                  <a:lnTo>
                    <a:pt x="318867" y="178566"/>
                  </a:lnTo>
                  <a:close/>
                  <a:moveTo>
                    <a:pt x="628168" y="0"/>
                  </a:moveTo>
                  <a:lnTo>
                    <a:pt x="561206" y="38264"/>
                  </a:lnTo>
                  <a:lnTo>
                    <a:pt x="784413" y="165811"/>
                  </a:lnTo>
                  <a:lnTo>
                    <a:pt x="382641" y="398584"/>
                  </a:lnTo>
                  <a:lnTo>
                    <a:pt x="506999" y="468735"/>
                  </a:lnTo>
                  <a:lnTo>
                    <a:pt x="506999" y="468735"/>
                  </a:lnTo>
                  <a:lnTo>
                    <a:pt x="261471" y="609036"/>
                  </a:lnTo>
                  <a:lnTo>
                    <a:pt x="261471" y="609036"/>
                  </a:lnTo>
                  <a:lnTo>
                    <a:pt x="0" y="459169"/>
                  </a:lnTo>
                  <a:lnTo>
                    <a:pt x="0" y="621791"/>
                  </a:lnTo>
                  <a:lnTo>
                    <a:pt x="140302" y="542074"/>
                  </a:lnTo>
                  <a:lnTo>
                    <a:pt x="159434" y="551640"/>
                  </a:lnTo>
                  <a:lnTo>
                    <a:pt x="0" y="640923"/>
                  </a:lnTo>
                  <a:lnTo>
                    <a:pt x="0" y="892827"/>
                  </a:lnTo>
                  <a:lnTo>
                    <a:pt x="1013997" y="306112"/>
                  </a:lnTo>
                  <a:lnTo>
                    <a:pt x="1013997" y="220018"/>
                  </a:lnTo>
                  <a:lnTo>
                    <a:pt x="628168" y="0"/>
                  </a:lnTo>
                  <a:close/>
                </a:path>
              </a:pathLst>
            </a:custGeom>
            <a:solidFill>
              <a:srgbClr val="325A7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18">
              <a:extLst>
                <a:ext uri="{FF2B5EF4-FFF2-40B4-BE49-F238E27FC236}">
                  <a16:creationId xmlns:a16="http://schemas.microsoft.com/office/drawing/2014/main" id="{6BE8E002-B854-47EE-B85A-DAC9107270EF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625838" y="820927"/>
              <a:ext cx="1106242" cy="973980"/>
            </a:xfrm>
            <a:custGeom>
              <a:avLst/>
              <a:gdLst>
                <a:gd name="T0" fmla="*/ 1013997 w 1013997"/>
                <a:gd name="T1" fmla="*/ 328433 h 892827"/>
                <a:gd name="T2" fmla="*/ 389018 w 1013997"/>
                <a:gd name="T3" fmla="*/ 688753 h 892827"/>
                <a:gd name="T4" fmla="*/ 389018 w 1013997"/>
                <a:gd name="T5" fmla="*/ 688753 h 892827"/>
                <a:gd name="T6" fmla="*/ 1013997 w 1013997"/>
                <a:gd name="T7" fmla="*/ 328433 h 892827"/>
                <a:gd name="T8" fmla="*/ 1013997 w 1013997"/>
                <a:gd name="T9" fmla="*/ 328433 h 892827"/>
                <a:gd name="T10" fmla="*/ 318867 w 1013997"/>
                <a:gd name="T11" fmla="*/ 178566 h 892827"/>
                <a:gd name="T12" fmla="*/ 162623 w 1013997"/>
                <a:gd name="T13" fmla="*/ 271037 h 892827"/>
                <a:gd name="T14" fmla="*/ 162623 w 1013997"/>
                <a:gd name="T15" fmla="*/ 271037 h 892827"/>
                <a:gd name="T16" fmla="*/ 312490 w 1013997"/>
                <a:gd name="T17" fmla="*/ 184943 h 892827"/>
                <a:gd name="T18" fmla="*/ 318867 w 1013997"/>
                <a:gd name="T19" fmla="*/ 178566 h 892827"/>
                <a:gd name="T20" fmla="*/ 628168 w 1013997"/>
                <a:gd name="T21" fmla="*/ 0 h 892827"/>
                <a:gd name="T22" fmla="*/ 561206 w 1013997"/>
                <a:gd name="T23" fmla="*/ 38264 h 892827"/>
                <a:gd name="T24" fmla="*/ 784413 w 1013997"/>
                <a:gd name="T25" fmla="*/ 165811 h 892827"/>
                <a:gd name="T26" fmla="*/ 382641 w 1013997"/>
                <a:gd name="T27" fmla="*/ 398584 h 892827"/>
                <a:gd name="T28" fmla="*/ 506999 w 1013997"/>
                <a:gd name="T29" fmla="*/ 468735 h 892827"/>
                <a:gd name="T30" fmla="*/ 506999 w 1013997"/>
                <a:gd name="T31" fmla="*/ 468735 h 892827"/>
                <a:gd name="T32" fmla="*/ 261471 w 1013997"/>
                <a:gd name="T33" fmla="*/ 609036 h 892827"/>
                <a:gd name="T34" fmla="*/ 261471 w 1013997"/>
                <a:gd name="T35" fmla="*/ 609036 h 892827"/>
                <a:gd name="T36" fmla="*/ 0 w 1013997"/>
                <a:gd name="T37" fmla="*/ 459169 h 892827"/>
                <a:gd name="T38" fmla="*/ 0 w 1013997"/>
                <a:gd name="T39" fmla="*/ 621791 h 892827"/>
                <a:gd name="T40" fmla="*/ 140302 w 1013997"/>
                <a:gd name="T41" fmla="*/ 542074 h 892827"/>
                <a:gd name="T42" fmla="*/ 159434 w 1013997"/>
                <a:gd name="T43" fmla="*/ 551640 h 892827"/>
                <a:gd name="T44" fmla="*/ 0 w 1013997"/>
                <a:gd name="T45" fmla="*/ 640923 h 892827"/>
                <a:gd name="T46" fmla="*/ 0 w 1013997"/>
                <a:gd name="T47" fmla="*/ 892827 h 892827"/>
                <a:gd name="T48" fmla="*/ 1013997 w 1013997"/>
                <a:gd name="T49" fmla="*/ 306112 h 892827"/>
                <a:gd name="T50" fmla="*/ 1013997 w 1013997"/>
                <a:gd name="T51" fmla="*/ 220018 h 892827"/>
                <a:gd name="T52" fmla="*/ 628168 w 1013997"/>
                <a:gd name="T53" fmla="*/ 0 h 892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13997" h="892827">
                  <a:moveTo>
                    <a:pt x="1013997" y="328433"/>
                  </a:moveTo>
                  <a:lnTo>
                    <a:pt x="389018" y="688753"/>
                  </a:lnTo>
                  <a:lnTo>
                    <a:pt x="389018" y="688753"/>
                  </a:lnTo>
                  <a:lnTo>
                    <a:pt x="1013997" y="328433"/>
                  </a:lnTo>
                  <a:lnTo>
                    <a:pt x="1013997" y="328433"/>
                  </a:lnTo>
                  <a:moveTo>
                    <a:pt x="318867" y="178566"/>
                  </a:moveTo>
                  <a:lnTo>
                    <a:pt x="162623" y="271037"/>
                  </a:lnTo>
                  <a:lnTo>
                    <a:pt x="162623" y="271037"/>
                  </a:lnTo>
                  <a:lnTo>
                    <a:pt x="312490" y="184943"/>
                  </a:lnTo>
                  <a:lnTo>
                    <a:pt x="318867" y="178566"/>
                  </a:lnTo>
                  <a:moveTo>
                    <a:pt x="628168" y="0"/>
                  </a:moveTo>
                  <a:lnTo>
                    <a:pt x="561206" y="38264"/>
                  </a:lnTo>
                  <a:lnTo>
                    <a:pt x="784413" y="165811"/>
                  </a:lnTo>
                  <a:lnTo>
                    <a:pt x="382641" y="398584"/>
                  </a:lnTo>
                  <a:lnTo>
                    <a:pt x="506999" y="468735"/>
                  </a:lnTo>
                  <a:lnTo>
                    <a:pt x="506999" y="468735"/>
                  </a:lnTo>
                  <a:lnTo>
                    <a:pt x="261471" y="609036"/>
                  </a:lnTo>
                  <a:lnTo>
                    <a:pt x="261471" y="609036"/>
                  </a:lnTo>
                  <a:lnTo>
                    <a:pt x="0" y="459169"/>
                  </a:lnTo>
                  <a:lnTo>
                    <a:pt x="0" y="621791"/>
                  </a:lnTo>
                  <a:lnTo>
                    <a:pt x="140302" y="542074"/>
                  </a:lnTo>
                  <a:lnTo>
                    <a:pt x="159434" y="551640"/>
                  </a:lnTo>
                  <a:lnTo>
                    <a:pt x="0" y="640923"/>
                  </a:lnTo>
                  <a:lnTo>
                    <a:pt x="0" y="892827"/>
                  </a:lnTo>
                  <a:lnTo>
                    <a:pt x="1013997" y="306112"/>
                  </a:lnTo>
                  <a:lnTo>
                    <a:pt x="1013997" y="220018"/>
                  </a:lnTo>
                  <a:lnTo>
                    <a:pt x="628168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19">
              <a:extLst>
                <a:ext uri="{FF2B5EF4-FFF2-40B4-BE49-F238E27FC236}">
                  <a16:creationId xmlns:a16="http://schemas.microsoft.com/office/drawing/2014/main" id="{CC1110D1-6DB9-48DA-863C-3022352F277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820927"/>
              <a:ext cx="1" cy="274801"/>
            </a:xfrm>
            <a:prstGeom prst="rect">
              <a:avLst/>
            </a:prstGeom>
            <a:solidFill>
              <a:srgbClr val="36546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20">
              <a:extLst>
                <a:ext uri="{FF2B5EF4-FFF2-40B4-BE49-F238E27FC236}">
                  <a16:creationId xmlns:a16="http://schemas.microsoft.com/office/drawing/2014/main" id="{A8125060-F862-41DB-B12F-6116B3B2F3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820927"/>
              <a:ext cx="1" cy="2748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3">
              <a:extLst>
                <a:ext uri="{FF2B5EF4-FFF2-40B4-BE49-F238E27FC236}">
                  <a16:creationId xmlns:a16="http://schemas.microsoft.com/office/drawing/2014/main" id="{DA66321E-AFC1-44BE-9C89-942AAAA7583B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258971" y="751355"/>
              <a:ext cx="427886" cy="313064"/>
            </a:xfrm>
            <a:custGeom>
              <a:avLst/>
              <a:gdLst>
                <a:gd name="T0" fmla="*/ 0 w 392206"/>
                <a:gd name="T1" fmla="*/ 162622 h 286980"/>
                <a:gd name="T2" fmla="*/ 0 w 392206"/>
                <a:gd name="T3" fmla="*/ 286980 h 286980"/>
                <a:gd name="T4" fmla="*/ 392206 w 392206"/>
                <a:gd name="T5" fmla="*/ 60584 h 286980"/>
                <a:gd name="T6" fmla="*/ 283792 w 392206"/>
                <a:gd name="T7" fmla="*/ 0 h 286980"/>
                <a:gd name="T8" fmla="*/ 0 w 392206"/>
                <a:gd name="T9" fmla="*/ 162622 h 286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2206" h="286980">
                  <a:moveTo>
                    <a:pt x="0" y="162622"/>
                  </a:moveTo>
                  <a:lnTo>
                    <a:pt x="0" y="286980"/>
                  </a:lnTo>
                  <a:lnTo>
                    <a:pt x="392206" y="60584"/>
                  </a:lnTo>
                  <a:lnTo>
                    <a:pt x="283792" y="0"/>
                  </a:lnTo>
                  <a:lnTo>
                    <a:pt x="0" y="162622"/>
                  </a:lnTo>
                  <a:close/>
                </a:path>
              </a:pathLst>
            </a:custGeom>
            <a:solidFill>
              <a:srgbClr val="E2DC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24">
              <a:extLst>
                <a:ext uri="{FF2B5EF4-FFF2-40B4-BE49-F238E27FC236}">
                  <a16:creationId xmlns:a16="http://schemas.microsoft.com/office/drawing/2014/main" id="{B5DC90B0-2D09-447D-8BEF-2699B275CC7E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973713" y="1600109"/>
              <a:ext cx="146108" cy="83484"/>
            </a:xfrm>
            <a:custGeom>
              <a:avLst/>
              <a:gdLst>
                <a:gd name="T0" fmla="*/ 133924 w 133924"/>
                <a:gd name="T1" fmla="*/ 0 h 76528"/>
                <a:gd name="T2" fmla="*/ 0 w 133924"/>
                <a:gd name="T3" fmla="*/ 76528 h 76528"/>
                <a:gd name="T4" fmla="*/ 114792 w 133924"/>
                <a:gd name="T5" fmla="*/ 12754 h 76528"/>
                <a:gd name="T6" fmla="*/ 133924 w 133924"/>
                <a:gd name="T7" fmla="*/ 0 h 76528"/>
                <a:gd name="T8" fmla="*/ 133924 w 133924"/>
                <a:gd name="T9" fmla="*/ 0 h 76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924" h="76528">
                  <a:moveTo>
                    <a:pt x="133924" y="0"/>
                  </a:moveTo>
                  <a:lnTo>
                    <a:pt x="0" y="76528"/>
                  </a:lnTo>
                  <a:lnTo>
                    <a:pt x="114792" y="12754"/>
                  </a:lnTo>
                  <a:lnTo>
                    <a:pt x="133924" y="0"/>
                  </a:lnTo>
                  <a:lnTo>
                    <a:pt x="133924" y="0"/>
                  </a:lnTo>
                  <a:close/>
                </a:path>
              </a:pathLst>
            </a:custGeom>
            <a:solidFill>
              <a:srgbClr val="325A7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5">
              <a:extLst>
                <a:ext uri="{FF2B5EF4-FFF2-40B4-BE49-F238E27FC236}">
                  <a16:creationId xmlns:a16="http://schemas.microsoft.com/office/drawing/2014/main" id="{0E09D4D0-3174-409A-9756-3217C77A31DD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973713" y="1600109"/>
              <a:ext cx="146108" cy="83484"/>
            </a:xfrm>
            <a:custGeom>
              <a:avLst/>
              <a:gdLst>
                <a:gd name="T0" fmla="*/ 133924 w 133924"/>
                <a:gd name="T1" fmla="*/ 0 h 76528"/>
                <a:gd name="T2" fmla="*/ 0 w 133924"/>
                <a:gd name="T3" fmla="*/ 76528 h 76528"/>
                <a:gd name="T4" fmla="*/ 114792 w 133924"/>
                <a:gd name="T5" fmla="*/ 12754 h 76528"/>
                <a:gd name="T6" fmla="*/ 133924 w 133924"/>
                <a:gd name="T7" fmla="*/ 0 h 76528"/>
                <a:gd name="T8" fmla="*/ 133924 w 133924"/>
                <a:gd name="T9" fmla="*/ 0 h 76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924" h="76528">
                  <a:moveTo>
                    <a:pt x="133924" y="0"/>
                  </a:moveTo>
                  <a:lnTo>
                    <a:pt x="0" y="76528"/>
                  </a:lnTo>
                  <a:lnTo>
                    <a:pt x="114792" y="12754"/>
                  </a:lnTo>
                  <a:lnTo>
                    <a:pt x="133924" y="0"/>
                  </a:lnTo>
                  <a:lnTo>
                    <a:pt x="133924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26">
              <a:extLst>
                <a:ext uri="{FF2B5EF4-FFF2-40B4-BE49-F238E27FC236}">
                  <a16:creationId xmlns:a16="http://schemas.microsoft.com/office/drawing/2014/main" id="{A7C8214B-DACA-447B-8979-41537E9CC56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966757" y="1593152"/>
              <a:ext cx="132192" cy="76527"/>
            </a:xfrm>
            <a:custGeom>
              <a:avLst/>
              <a:gdLst>
                <a:gd name="T0" fmla="*/ 121169 w 121169"/>
                <a:gd name="T1" fmla="*/ 0 h 70151"/>
                <a:gd name="T2" fmla="*/ 6377 w 121169"/>
                <a:gd name="T3" fmla="*/ 63774 h 70151"/>
                <a:gd name="T4" fmla="*/ 0 w 121169"/>
                <a:gd name="T5" fmla="*/ 70151 h 70151"/>
                <a:gd name="T6" fmla="*/ 121169 w 121169"/>
                <a:gd name="T7" fmla="*/ 0 h 70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169" h="70151">
                  <a:moveTo>
                    <a:pt x="121169" y="0"/>
                  </a:moveTo>
                  <a:lnTo>
                    <a:pt x="6377" y="63774"/>
                  </a:lnTo>
                  <a:lnTo>
                    <a:pt x="0" y="70151"/>
                  </a:lnTo>
                  <a:lnTo>
                    <a:pt x="121169" y="0"/>
                  </a:lnTo>
                  <a:close/>
                </a:path>
              </a:pathLst>
            </a:custGeom>
            <a:solidFill>
              <a:srgbClr val="3231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27">
              <a:extLst>
                <a:ext uri="{FF2B5EF4-FFF2-40B4-BE49-F238E27FC236}">
                  <a16:creationId xmlns:a16="http://schemas.microsoft.com/office/drawing/2014/main" id="{0A80B06A-794C-4464-B717-A644DC400A8C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966757" y="1593152"/>
              <a:ext cx="132192" cy="76527"/>
            </a:xfrm>
            <a:custGeom>
              <a:avLst/>
              <a:gdLst>
                <a:gd name="T0" fmla="*/ 121169 w 121169"/>
                <a:gd name="T1" fmla="*/ 0 h 70151"/>
                <a:gd name="T2" fmla="*/ 6377 w 121169"/>
                <a:gd name="T3" fmla="*/ 63774 h 70151"/>
                <a:gd name="T4" fmla="*/ 0 w 121169"/>
                <a:gd name="T5" fmla="*/ 70151 h 70151"/>
                <a:gd name="T6" fmla="*/ 121169 w 121169"/>
                <a:gd name="T7" fmla="*/ 0 h 70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169" h="70151">
                  <a:moveTo>
                    <a:pt x="121169" y="0"/>
                  </a:moveTo>
                  <a:lnTo>
                    <a:pt x="6377" y="63774"/>
                  </a:lnTo>
                  <a:lnTo>
                    <a:pt x="0" y="70151"/>
                  </a:lnTo>
                  <a:lnTo>
                    <a:pt x="12116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28">
              <a:extLst>
                <a:ext uri="{FF2B5EF4-FFF2-40B4-BE49-F238E27FC236}">
                  <a16:creationId xmlns:a16="http://schemas.microsoft.com/office/drawing/2014/main" id="{75310D96-A7B7-44A5-AF5D-5FC4C6F6690B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17729" y="1499233"/>
              <a:ext cx="462673" cy="267844"/>
            </a:xfrm>
            <a:custGeom>
              <a:avLst/>
              <a:gdLst>
                <a:gd name="T0" fmla="*/ 0 w 424093"/>
                <a:gd name="T1" fmla="*/ 0 h 245527"/>
                <a:gd name="T2" fmla="*/ 0 w 424093"/>
                <a:gd name="T3" fmla="*/ 0 h 245527"/>
                <a:gd name="T4" fmla="*/ 424093 w 424093"/>
                <a:gd name="T5" fmla="*/ 245527 h 245527"/>
                <a:gd name="T6" fmla="*/ 424093 w 424093"/>
                <a:gd name="T7" fmla="*/ 245527 h 245527"/>
                <a:gd name="T8" fmla="*/ 0 w 424093"/>
                <a:gd name="T9" fmla="*/ 0 h 245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4093" h="245527">
                  <a:moveTo>
                    <a:pt x="0" y="0"/>
                  </a:moveTo>
                  <a:lnTo>
                    <a:pt x="0" y="0"/>
                  </a:lnTo>
                  <a:lnTo>
                    <a:pt x="424093" y="245527"/>
                  </a:lnTo>
                  <a:lnTo>
                    <a:pt x="424093" y="2455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3B7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9">
              <a:extLst>
                <a:ext uri="{FF2B5EF4-FFF2-40B4-BE49-F238E27FC236}">
                  <a16:creationId xmlns:a16="http://schemas.microsoft.com/office/drawing/2014/main" id="{B97BEC8A-AAC0-4140-A61D-C56580231AF8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17729" y="1499233"/>
              <a:ext cx="462673" cy="267844"/>
            </a:xfrm>
            <a:custGeom>
              <a:avLst/>
              <a:gdLst>
                <a:gd name="T0" fmla="*/ 0 w 424093"/>
                <a:gd name="T1" fmla="*/ 0 h 245527"/>
                <a:gd name="T2" fmla="*/ 0 w 424093"/>
                <a:gd name="T3" fmla="*/ 0 h 245527"/>
                <a:gd name="T4" fmla="*/ 424093 w 424093"/>
                <a:gd name="T5" fmla="*/ 245527 h 245527"/>
                <a:gd name="T6" fmla="*/ 424093 w 424093"/>
                <a:gd name="T7" fmla="*/ 245527 h 245527"/>
                <a:gd name="T8" fmla="*/ 0 w 424093"/>
                <a:gd name="T9" fmla="*/ 0 h 245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4093" h="245527">
                  <a:moveTo>
                    <a:pt x="0" y="0"/>
                  </a:moveTo>
                  <a:lnTo>
                    <a:pt x="0" y="0"/>
                  </a:lnTo>
                  <a:lnTo>
                    <a:pt x="424093" y="245527"/>
                  </a:lnTo>
                  <a:lnTo>
                    <a:pt x="424093" y="24552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0">
              <a:extLst>
                <a:ext uri="{FF2B5EF4-FFF2-40B4-BE49-F238E27FC236}">
                  <a16:creationId xmlns:a16="http://schemas.microsoft.com/office/drawing/2014/main" id="{D94C412A-CB63-4EA2-8CCC-41E66A094934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116598"/>
              <a:ext cx="0" cy="177403"/>
            </a:xfrm>
            <a:custGeom>
              <a:avLst/>
              <a:gdLst>
                <a:gd name="T0" fmla="*/ 0 h 162622"/>
                <a:gd name="T1" fmla="*/ 0 h 162622"/>
                <a:gd name="T2" fmla="*/ 12754 h 162622"/>
                <a:gd name="T3" fmla="*/ 162622 h 162622"/>
                <a:gd name="T4" fmla="*/ 162622 h 162622"/>
                <a:gd name="T5" fmla="*/ 0 h 162622"/>
                <a:gd name="T6" fmla="*/ 0 h 16262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162622">
                  <a:moveTo>
                    <a:pt x="0" y="0"/>
                  </a:moveTo>
                  <a:lnTo>
                    <a:pt x="0" y="0"/>
                  </a:lnTo>
                  <a:lnTo>
                    <a:pt x="0" y="12754"/>
                  </a:lnTo>
                  <a:lnTo>
                    <a:pt x="0" y="162622"/>
                  </a:lnTo>
                  <a:lnTo>
                    <a:pt x="0" y="16262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C596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1">
              <a:extLst>
                <a:ext uri="{FF2B5EF4-FFF2-40B4-BE49-F238E27FC236}">
                  <a16:creationId xmlns:a16="http://schemas.microsoft.com/office/drawing/2014/main" id="{FBD3839B-05A7-4129-99E7-2040EA8F2E38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116598"/>
              <a:ext cx="0" cy="177403"/>
            </a:xfrm>
            <a:custGeom>
              <a:avLst/>
              <a:gdLst>
                <a:gd name="T0" fmla="*/ 0 h 162622"/>
                <a:gd name="T1" fmla="*/ 0 h 162622"/>
                <a:gd name="T2" fmla="*/ 12754 h 162622"/>
                <a:gd name="T3" fmla="*/ 162622 h 162622"/>
                <a:gd name="T4" fmla="*/ 162622 h 162622"/>
                <a:gd name="T5" fmla="*/ 0 h 162622"/>
                <a:gd name="T6" fmla="*/ 0 h 16262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162622">
                  <a:moveTo>
                    <a:pt x="0" y="0"/>
                  </a:moveTo>
                  <a:lnTo>
                    <a:pt x="0" y="0"/>
                  </a:lnTo>
                  <a:lnTo>
                    <a:pt x="0" y="12754"/>
                  </a:lnTo>
                  <a:lnTo>
                    <a:pt x="0" y="162622"/>
                  </a:lnTo>
                  <a:lnTo>
                    <a:pt x="0" y="16262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32">
              <a:extLst>
                <a:ext uri="{FF2B5EF4-FFF2-40B4-BE49-F238E27FC236}">
                  <a16:creationId xmlns:a16="http://schemas.microsoft.com/office/drawing/2014/main" id="{148A0117-525D-4458-859B-6D9A94D338BC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280088"/>
              <a:ext cx="0" cy="13913"/>
            </a:xfrm>
            <a:custGeom>
              <a:avLst/>
              <a:gdLst>
                <a:gd name="T0" fmla="*/ 0 h 12754"/>
                <a:gd name="T1" fmla="*/ 0 h 12754"/>
                <a:gd name="T2" fmla="*/ 12754 h 12754"/>
                <a:gd name="T3" fmla="*/ 0 h 1275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2754">
                  <a:moveTo>
                    <a:pt x="0" y="0"/>
                  </a:moveTo>
                  <a:lnTo>
                    <a:pt x="0" y="0"/>
                  </a:lnTo>
                  <a:lnTo>
                    <a:pt x="0" y="12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53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33">
              <a:extLst>
                <a:ext uri="{FF2B5EF4-FFF2-40B4-BE49-F238E27FC236}">
                  <a16:creationId xmlns:a16="http://schemas.microsoft.com/office/drawing/2014/main" id="{411D4B4D-AB32-41C8-B90D-712476511C66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280088"/>
              <a:ext cx="0" cy="13913"/>
            </a:xfrm>
            <a:custGeom>
              <a:avLst/>
              <a:gdLst>
                <a:gd name="T0" fmla="*/ 0 h 12754"/>
                <a:gd name="T1" fmla="*/ 0 h 12754"/>
                <a:gd name="T2" fmla="*/ 12754 h 12754"/>
                <a:gd name="T3" fmla="*/ 0 h 1275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2754">
                  <a:moveTo>
                    <a:pt x="0" y="0"/>
                  </a:moveTo>
                  <a:lnTo>
                    <a:pt x="0" y="0"/>
                  </a:lnTo>
                  <a:lnTo>
                    <a:pt x="0" y="1275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34">
              <a:extLst>
                <a:ext uri="{FF2B5EF4-FFF2-40B4-BE49-F238E27FC236}">
                  <a16:creationId xmlns:a16="http://schemas.microsoft.com/office/drawing/2014/main" id="{EC536A29-D50B-435A-A276-A90550430DE7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119821" y="1683594"/>
              <a:ext cx="118278" cy="69570"/>
            </a:xfrm>
            <a:custGeom>
              <a:avLst/>
              <a:gdLst>
                <a:gd name="T0" fmla="*/ 108415 w 108415"/>
                <a:gd name="T1" fmla="*/ 0 h 63774"/>
                <a:gd name="T2" fmla="*/ 0 w 108415"/>
                <a:gd name="T3" fmla="*/ 63774 h 63774"/>
                <a:gd name="T4" fmla="*/ 0 w 108415"/>
                <a:gd name="T5" fmla="*/ 63774 h 63774"/>
                <a:gd name="T6" fmla="*/ 108415 w 108415"/>
                <a:gd name="T7" fmla="*/ 0 h 63774"/>
                <a:gd name="T8" fmla="*/ 108415 w 108415"/>
                <a:gd name="T9" fmla="*/ 0 h 63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415" h="63774">
                  <a:moveTo>
                    <a:pt x="108415" y="0"/>
                  </a:moveTo>
                  <a:lnTo>
                    <a:pt x="0" y="63774"/>
                  </a:lnTo>
                  <a:lnTo>
                    <a:pt x="0" y="63774"/>
                  </a:lnTo>
                  <a:lnTo>
                    <a:pt x="108415" y="0"/>
                  </a:lnTo>
                  <a:lnTo>
                    <a:pt x="108415" y="0"/>
                  </a:lnTo>
                  <a:close/>
                </a:path>
              </a:pathLst>
            </a:custGeom>
            <a:solidFill>
              <a:srgbClr val="325A7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35">
              <a:extLst>
                <a:ext uri="{FF2B5EF4-FFF2-40B4-BE49-F238E27FC236}">
                  <a16:creationId xmlns:a16="http://schemas.microsoft.com/office/drawing/2014/main" id="{5B76757A-5BAA-4716-ADA6-A6EFCE5067B4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119821" y="1683594"/>
              <a:ext cx="118278" cy="69570"/>
            </a:xfrm>
            <a:custGeom>
              <a:avLst/>
              <a:gdLst>
                <a:gd name="T0" fmla="*/ 108415 w 108415"/>
                <a:gd name="T1" fmla="*/ 0 h 63774"/>
                <a:gd name="T2" fmla="*/ 0 w 108415"/>
                <a:gd name="T3" fmla="*/ 63774 h 63774"/>
                <a:gd name="T4" fmla="*/ 0 w 108415"/>
                <a:gd name="T5" fmla="*/ 63774 h 63774"/>
                <a:gd name="T6" fmla="*/ 108415 w 108415"/>
                <a:gd name="T7" fmla="*/ 0 h 63774"/>
                <a:gd name="T8" fmla="*/ 108415 w 108415"/>
                <a:gd name="T9" fmla="*/ 0 h 63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415" h="63774">
                  <a:moveTo>
                    <a:pt x="108415" y="0"/>
                  </a:moveTo>
                  <a:lnTo>
                    <a:pt x="0" y="63774"/>
                  </a:lnTo>
                  <a:lnTo>
                    <a:pt x="0" y="63774"/>
                  </a:lnTo>
                  <a:lnTo>
                    <a:pt x="108415" y="0"/>
                  </a:lnTo>
                  <a:lnTo>
                    <a:pt x="108415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36">
              <a:extLst>
                <a:ext uri="{FF2B5EF4-FFF2-40B4-BE49-F238E27FC236}">
                  <a16:creationId xmlns:a16="http://schemas.microsoft.com/office/drawing/2014/main" id="{2EF17CD7-84CD-4C00-9A82-5B5BD015C0D1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803255" y="1360093"/>
              <a:ext cx="678355" cy="393071"/>
            </a:xfrm>
            <a:custGeom>
              <a:avLst/>
              <a:gdLst>
                <a:gd name="T0" fmla="*/ 149867 w 621790"/>
                <a:gd name="T1" fmla="*/ 146679 h 360320"/>
                <a:gd name="T2" fmla="*/ 0 w 621790"/>
                <a:gd name="T3" fmla="*/ 232773 h 360320"/>
                <a:gd name="T4" fmla="*/ 0 w 621790"/>
                <a:gd name="T5" fmla="*/ 232773 h 360320"/>
                <a:gd name="T6" fmla="*/ 149867 w 621790"/>
                <a:gd name="T7" fmla="*/ 146679 h 360320"/>
                <a:gd name="T8" fmla="*/ 398583 w 621790"/>
                <a:gd name="T9" fmla="*/ 0 h 360320"/>
                <a:gd name="T10" fmla="*/ 290168 w 621790"/>
                <a:gd name="T11" fmla="*/ 63774 h 360320"/>
                <a:gd name="T12" fmla="*/ 290168 w 621790"/>
                <a:gd name="T13" fmla="*/ 188132 h 360320"/>
                <a:gd name="T14" fmla="*/ 108414 w 621790"/>
                <a:gd name="T15" fmla="*/ 293358 h 360320"/>
                <a:gd name="T16" fmla="*/ 220018 w 621790"/>
                <a:gd name="T17" fmla="*/ 360320 h 360320"/>
                <a:gd name="T18" fmla="*/ 621790 w 621790"/>
                <a:gd name="T19" fmla="*/ 127547 h 360320"/>
                <a:gd name="T20" fmla="*/ 398583 w 621790"/>
                <a:gd name="T21" fmla="*/ 0 h 360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1790" h="360320">
                  <a:moveTo>
                    <a:pt x="149867" y="146679"/>
                  </a:moveTo>
                  <a:lnTo>
                    <a:pt x="0" y="232773"/>
                  </a:lnTo>
                  <a:lnTo>
                    <a:pt x="0" y="232773"/>
                  </a:lnTo>
                  <a:lnTo>
                    <a:pt x="149867" y="146679"/>
                  </a:lnTo>
                  <a:close/>
                  <a:moveTo>
                    <a:pt x="398583" y="0"/>
                  </a:moveTo>
                  <a:lnTo>
                    <a:pt x="290168" y="63774"/>
                  </a:lnTo>
                  <a:lnTo>
                    <a:pt x="290168" y="188132"/>
                  </a:lnTo>
                  <a:lnTo>
                    <a:pt x="108414" y="293358"/>
                  </a:lnTo>
                  <a:lnTo>
                    <a:pt x="220018" y="360320"/>
                  </a:lnTo>
                  <a:lnTo>
                    <a:pt x="621790" y="127547"/>
                  </a:lnTo>
                  <a:lnTo>
                    <a:pt x="398583" y="0"/>
                  </a:lnTo>
                  <a:close/>
                </a:path>
              </a:pathLst>
            </a:custGeom>
            <a:solidFill>
              <a:srgbClr val="3231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37">
              <a:extLst>
                <a:ext uri="{FF2B5EF4-FFF2-40B4-BE49-F238E27FC236}">
                  <a16:creationId xmlns:a16="http://schemas.microsoft.com/office/drawing/2014/main" id="{0346BA40-BFEB-4922-BEAE-2032F1968A00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803255" y="1360093"/>
              <a:ext cx="678355" cy="393071"/>
            </a:xfrm>
            <a:custGeom>
              <a:avLst/>
              <a:gdLst>
                <a:gd name="T0" fmla="*/ 149867 w 621790"/>
                <a:gd name="T1" fmla="*/ 146679 h 360320"/>
                <a:gd name="T2" fmla="*/ 0 w 621790"/>
                <a:gd name="T3" fmla="*/ 232773 h 360320"/>
                <a:gd name="T4" fmla="*/ 0 w 621790"/>
                <a:gd name="T5" fmla="*/ 232773 h 360320"/>
                <a:gd name="T6" fmla="*/ 149867 w 621790"/>
                <a:gd name="T7" fmla="*/ 146679 h 360320"/>
                <a:gd name="T8" fmla="*/ 398583 w 621790"/>
                <a:gd name="T9" fmla="*/ 0 h 360320"/>
                <a:gd name="T10" fmla="*/ 290168 w 621790"/>
                <a:gd name="T11" fmla="*/ 63774 h 360320"/>
                <a:gd name="T12" fmla="*/ 290168 w 621790"/>
                <a:gd name="T13" fmla="*/ 188132 h 360320"/>
                <a:gd name="T14" fmla="*/ 108414 w 621790"/>
                <a:gd name="T15" fmla="*/ 293358 h 360320"/>
                <a:gd name="T16" fmla="*/ 220018 w 621790"/>
                <a:gd name="T17" fmla="*/ 360320 h 360320"/>
                <a:gd name="T18" fmla="*/ 621790 w 621790"/>
                <a:gd name="T19" fmla="*/ 127547 h 360320"/>
                <a:gd name="T20" fmla="*/ 398583 w 621790"/>
                <a:gd name="T21" fmla="*/ 0 h 360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1790" h="360320">
                  <a:moveTo>
                    <a:pt x="149867" y="146679"/>
                  </a:moveTo>
                  <a:lnTo>
                    <a:pt x="0" y="232773"/>
                  </a:lnTo>
                  <a:lnTo>
                    <a:pt x="0" y="232773"/>
                  </a:lnTo>
                  <a:lnTo>
                    <a:pt x="149867" y="146679"/>
                  </a:lnTo>
                  <a:moveTo>
                    <a:pt x="398583" y="0"/>
                  </a:moveTo>
                  <a:lnTo>
                    <a:pt x="290168" y="63774"/>
                  </a:lnTo>
                  <a:lnTo>
                    <a:pt x="290168" y="188132"/>
                  </a:lnTo>
                  <a:lnTo>
                    <a:pt x="108414" y="293358"/>
                  </a:lnTo>
                  <a:lnTo>
                    <a:pt x="220018" y="360320"/>
                  </a:lnTo>
                  <a:lnTo>
                    <a:pt x="621790" y="127547"/>
                  </a:lnTo>
                  <a:lnTo>
                    <a:pt x="398583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38">
              <a:extLst>
                <a:ext uri="{FF2B5EF4-FFF2-40B4-BE49-F238E27FC236}">
                  <a16:creationId xmlns:a16="http://schemas.microsoft.com/office/drawing/2014/main" id="{54CFD9BC-AAAC-436B-B1A7-5DD0A74504BB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098948" y="1669681"/>
              <a:ext cx="20872" cy="13913"/>
            </a:xfrm>
            <a:custGeom>
              <a:avLst/>
              <a:gdLst>
                <a:gd name="T0" fmla="*/ 19132 w 19132"/>
                <a:gd name="T1" fmla="*/ 0 h 12754"/>
                <a:gd name="T2" fmla="*/ 0 w 19132"/>
                <a:gd name="T3" fmla="*/ 12754 h 12754"/>
                <a:gd name="T4" fmla="*/ 19132 w 19132"/>
                <a:gd name="T5" fmla="*/ 0 h 12754"/>
                <a:gd name="T6" fmla="*/ 19132 w 19132"/>
                <a:gd name="T7" fmla="*/ 0 h 12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32" h="12754">
                  <a:moveTo>
                    <a:pt x="19132" y="0"/>
                  </a:moveTo>
                  <a:lnTo>
                    <a:pt x="0" y="12754"/>
                  </a:lnTo>
                  <a:lnTo>
                    <a:pt x="19132" y="0"/>
                  </a:lnTo>
                  <a:lnTo>
                    <a:pt x="19132" y="0"/>
                  </a:lnTo>
                  <a:close/>
                </a:path>
              </a:pathLst>
            </a:custGeom>
            <a:solidFill>
              <a:srgbClr val="3231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39">
              <a:extLst>
                <a:ext uri="{FF2B5EF4-FFF2-40B4-BE49-F238E27FC236}">
                  <a16:creationId xmlns:a16="http://schemas.microsoft.com/office/drawing/2014/main" id="{A9693231-35F6-40CF-B201-773297991C9C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098948" y="1669681"/>
              <a:ext cx="20872" cy="13913"/>
            </a:xfrm>
            <a:custGeom>
              <a:avLst/>
              <a:gdLst>
                <a:gd name="T0" fmla="*/ 19132 w 19132"/>
                <a:gd name="T1" fmla="*/ 0 h 12754"/>
                <a:gd name="T2" fmla="*/ 0 w 19132"/>
                <a:gd name="T3" fmla="*/ 12754 h 12754"/>
                <a:gd name="T4" fmla="*/ 19132 w 19132"/>
                <a:gd name="T5" fmla="*/ 0 h 12754"/>
                <a:gd name="T6" fmla="*/ 19132 w 19132"/>
                <a:gd name="T7" fmla="*/ 0 h 12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32" h="12754">
                  <a:moveTo>
                    <a:pt x="19132" y="0"/>
                  </a:moveTo>
                  <a:lnTo>
                    <a:pt x="0" y="12754"/>
                  </a:lnTo>
                  <a:lnTo>
                    <a:pt x="19132" y="0"/>
                  </a:lnTo>
                  <a:lnTo>
                    <a:pt x="19132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40">
              <a:extLst>
                <a:ext uri="{FF2B5EF4-FFF2-40B4-BE49-F238E27FC236}">
                  <a16:creationId xmlns:a16="http://schemas.microsoft.com/office/drawing/2014/main" id="{7114B3A4-ECC7-4A05-A44F-1120E35E0883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03255" y="1433142"/>
              <a:ext cx="316564" cy="250452"/>
            </a:xfrm>
            <a:custGeom>
              <a:avLst/>
              <a:gdLst>
                <a:gd name="T0" fmla="*/ 290168 w 290168"/>
                <a:gd name="T1" fmla="*/ 0 h 229584"/>
                <a:gd name="T2" fmla="*/ 271036 w 290168"/>
                <a:gd name="T3" fmla="*/ 12754 h 229584"/>
                <a:gd name="T4" fmla="*/ 149867 w 290168"/>
                <a:gd name="T5" fmla="*/ 82905 h 229584"/>
                <a:gd name="T6" fmla="*/ 0 w 290168"/>
                <a:gd name="T7" fmla="*/ 168999 h 229584"/>
                <a:gd name="T8" fmla="*/ 108414 w 290168"/>
                <a:gd name="T9" fmla="*/ 229584 h 229584"/>
                <a:gd name="T10" fmla="*/ 290168 w 290168"/>
                <a:gd name="T11" fmla="*/ 124358 h 229584"/>
                <a:gd name="T12" fmla="*/ 290168 w 290168"/>
                <a:gd name="T13" fmla="*/ 0 h 229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0168" h="229584">
                  <a:moveTo>
                    <a:pt x="290168" y="0"/>
                  </a:moveTo>
                  <a:lnTo>
                    <a:pt x="271036" y="12754"/>
                  </a:lnTo>
                  <a:lnTo>
                    <a:pt x="149867" y="82905"/>
                  </a:lnTo>
                  <a:lnTo>
                    <a:pt x="0" y="168999"/>
                  </a:lnTo>
                  <a:lnTo>
                    <a:pt x="108414" y="229584"/>
                  </a:lnTo>
                  <a:lnTo>
                    <a:pt x="290168" y="124358"/>
                  </a:lnTo>
                  <a:lnTo>
                    <a:pt x="290168" y="0"/>
                  </a:lnTo>
                  <a:close/>
                </a:path>
              </a:pathLst>
            </a:custGeom>
            <a:solidFill>
              <a:srgbClr val="1D211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41">
              <a:extLst>
                <a:ext uri="{FF2B5EF4-FFF2-40B4-BE49-F238E27FC236}">
                  <a16:creationId xmlns:a16="http://schemas.microsoft.com/office/drawing/2014/main" id="{2E31CE1F-1078-453E-A996-AF4530EA5F10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03255" y="1433142"/>
              <a:ext cx="316564" cy="250452"/>
            </a:xfrm>
            <a:custGeom>
              <a:avLst/>
              <a:gdLst>
                <a:gd name="T0" fmla="*/ 290168 w 290168"/>
                <a:gd name="T1" fmla="*/ 0 h 229584"/>
                <a:gd name="T2" fmla="*/ 271036 w 290168"/>
                <a:gd name="T3" fmla="*/ 12754 h 229584"/>
                <a:gd name="T4" fmla="*/ 149867 w 290168"/>
                <a:gd name="T5" fmla="*/ 82905 h 229584"/>
                <a:gd name="T6" fmla="*/ 0 w 290168"/>
                <a:gd name="T7" fmla="*/ 168999 h 229584"/>
                <a:gd name="T8" fmla="*/ 108414 w 290168"/>
                <a:gd name="T9" fmla="*/ 229584 h 229584"/>
                <a:gd name="T10" fmla="*/ 290168 w 290168"/>
                <a:gd name="T11" fmla="*/ 124358 h 229584"/>
                <a:gd name="T12" fmla="*/ 290168 w 290168"/>
                <a:gd name="T13" fmla="*/ 0 h 229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0168" h="229584">
                  <a:moveTo>
                    <a:pt x="290168" y="0"/>
                  </a:moveTo>
                  <a:lnTo>
                    <a:pt x="271036" y="12754"/>
                  </a:lnTo>
                  <a:lnTo>
                    <a:pt x="149867" y="82905"/>
                  </a:lnTo>
                  <a:lnTo>
                    <a:pt x="0" y="168999"/>
                  </a:lnTo>
                  <a:lnTo>
                    <a:pt x="108414" y="229584"/>
                  </a:lnTo>
                  <a:lnTo>
                    <a:pt x="290168" y="124358"/>
                  </a:lnTo>
                  <a:lnTo>
                    <a:pt x="290168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42">
              <a:extLst>
                <a:ext uri="{FF2B5EF4-FFF2-40B4-BE49-F238E27FC236}">
                  <a16:creationId xmlns:a16="http://schemas.microsoft.com/office/drawing/2014/main" id="{C84EBC50-6424-44D3-9CDB-D017D7499D3C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095727"/>
              <a:ext cx="173937" cy="107834"/>
            </a:xfrm>
            <a:custGeom>
              <a:avLst/>
              <a:gdLst>
                <a:gd name="T0" fmla="*/ 140302 w 159434"/>
                <a:gd name="T1" fmla="*/ 0 h 98849"/>
                <a:gd name="T2" fmla="*/ 0 w 159434"/>
                <a:gd name="T3" fmla="*/ 79717 h 98849"/>
                <a:gd name="T4" fmla="*/ 0 w 159434"/>
                <a:gd name="T5" fmla="*/ 79717 h 98849"/>
                <a:gd name="T6" fmla="*/ 0 w 159434"/>
                <a:gd name="T7" fmla="*/ 79717 h 98849"/>
                <a:gd name="T8" fmla="*/ 0 w 159434"/>
                <a:gd name="T9" fmla="*/ 98849 h 98849"/>
                <a:gd name="T10" fmla="*/ 159434 w 159434"/>
                <a:gd name="T11" fmla="*/ 9566 h 98849"/>
                <a:gd name="T12" fmla="*/ 140302 w 159434"/>
                <a:gd name="T13" fmla="*/ 0 h 98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434" h="98849">
                  <a:moveTo>
                    <a:pt x="140302" y="0"/>
                  </a:moveTo>
                  <a:lnTo>
                    <a:pt x="0" y="79717"/>
                  </a:lnTo>
                  <a:lnTo>
                    <a:pt x="0" y="79717"/>
                  </a:lnTo>
                  <a:lnTo>
                    <a:pt x="0" y="79717"/>
                  </a:lnTo>
                  <a:lnTo>
                    <a:pt x="0" y="98849"/>
                  </a:lnTo>
                  <a:lnTo>
                    <a:pt x="159434" y="9566"/>
                  </a:lnTo>
                  <a:lnTo>
                    <a:pt x="140302" y="0"/>
                  </a:lnTo>
                  <a:close/>
                </a:path>
              </a:pathLst>
            </a:custGeom>
            <a:solidFill>
              <a:srgbClr val="3231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43">
              <a:extLst>
                <a:ext uri="{FF2B5EF4-FFF2-40B4-BE49-F238E27FC236}">
                  <a16:creationId xmlns:a16="http://schemas.microsoft.com/office/drawing/2014/main" id="{BCA300C5-9452-4C3B-BFD2-83CA4B075974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095727"/>
              <a:ext cx="173937" cy="107834"/>
            </a:xfrm>
            <a:custGeom>
              <a:avLst/>
              <a:gdLst>
                <a:gd name="T0" fmla="*/ 140302 w 159434"/>
                <a:gd name="T1" fmla="*/ 0 h 98849"/>
                <a:gd name="T2" fmla="*/ 0 w 159434"/>
                <a:gd name="T3" fmla="*/ 79717 h 98849"/>
                <a:gd name="T4" fmla="*/ 0 w 159434"/>
                <a:gd name="T5" fmla="*/ 79717 h 98849"/>
                <a:gd name="T6" fmla="*/ 0 w 159434"/>
                <a:gd name="T7" fmla="*/ 79717 h 98849"/>
                <a:gd name="T8" fmla="*/ 0 w 159434"/>
                <a:gd name="T9" fmla="*/ 98849 h 98849"/>
                <a:gd name="T10" fmla="*/ 159434 w 159434"/>
                <a:gd name="T11" fmla="*/ 9566 h 98849"/>
                <a:gd name="T12" fmla="*/ 140302 w 159434"/>
                <a:gd name="T13" fmla="*/ 0 h 98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434" h="98849">
                  <a:moveTo>
                    <a:pt x="140302" y="0"/>
                  </a:moveTo>
                  <a:lnTo>
                    <a:pt x="0" y="79717"/>
                  </a:lnTo>
                  <a:lnTo>
                    <a:pt x="0" y="79717"/>
                  </a:lnTo>
                  <a:lnTo>
                    <a:pt x="0" y="79717"/>
                  </a:lnTo>
                  <a:lnTo>
                    <a:pt x="0" y="98849"/>
                  </a:lnTo>
                  <a:lnTo>
                    <a:pt x="159434" y="9566"/>
                  </a:lnTo>
                  <a:lnTo>
                    <a:pt x="140302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144">
              <a:extLst>
                <a:ext uri="{FF2B5EF4-FFF2-40B4-BE49-F238E27FC236}">
                  <a16:creationId xmlns:a16="http://schemas.microsoft.com/office/drawing/2014/main" id="{4DD5EEE7-B48A-441E-B833-7051281B93A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095727"/>
              <a:ext cx="1" cy="20871"/>
            </a:xfrm>
            <a:prstGeom prst="rect">
              <a:avLst/>
            </a:prstGeom>
            <a:solidFill>
              <a:srgbClr val="3231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145">
              <a:extLst>
                <a:ext uri="{FF2B5EF4-FFF2-40B4-BE49-F238E27FC236}">
                  <a16:creationId xmlns:a16="http://schemas.microsoft.com/office/drawing/2014/main" id="{48C885A7-D5DA-41D7-9597-E53F11EEE9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095727"/>
              <a:ext cx="1" cy="208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146">
              <a:extLst>
                <a:ext uri="{FF2B5EF4-FFF2-40B4-BE49-F238E27FC236}">
                  <a16:creationId xmlns:a16="http://schemas.microsoft.com/office/drawing/2014/main" id="{5B6B7009-31F1-4B55-A9B2-17FAC15AC7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116597"/>
              <a:ext cx="1" cy="1"/>
            </a:xfrm>
            <a:prstGeom prst="rect">
              <a:avLst/>
            </a:prstGeom>
            <a:solidFill>
              <a:srgbClr val="31313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47">
              <a:extLst>
                <a:ext uri="{FF2B5EF4-FFF2-40B4-BE49-F238E27FC236}">
                  <a16:creationId xmlns:a16="http://schemas.microsoft.com/office/drawing/2014/main" id="{00AD92DF-B4DD-4CD1-9E16-841D9824EF9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11659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48">
              <a:extLst>
                <a:ext uri="{FF2B5EF4-FFF2-40B4-BE49-F238E27FC236}">
                  <a16:creationId xmlns:a16="http://schemas.microsoft.com/office/drawing/2014/main" id="{31BDB3CA-A9AD-49F9-913F-7D205AA2627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119821" y="1426185"/>
              <a:ext cx="567036" cy="326980"/>
            </a:xfrm>
            <a:custGeom>
              <a:avLst/>
              <a:gdLst>
                <a:gd name="T0" fmla="*/ 411339 w 519753"/>
                <a:gd name="T1" fmla="*/ 299735 h 299735"/>
                <a:gd name="T2" fmla="*/ 519753 w 519753"/>
                <a:gd name="T3" fmla="*/ 239150 h 299735"/>
                <a:gd name="T4" fmla="*/ 108415 w 519753"/>
                <a:gd name="T5" fmla="*/ 0 h 299735"/>
                <a:gd name="T6" fmla="*/ 0 w 519753"/>
                <a:gd name="T7" fmla="*/ 63774 h 299735"/>
                <a:gd name="T8" fmla="*/ 411339 w 519753"/>
                <a:gd name="T9" fmla="*/ 299735 h 299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9753" h="299735">
                  <a:moveTo>
                    <a:pt x="411339" y="299735"/>
                  </a:moveTo>
                  <a:lnTo>
                    <a:pt x="519753" y="239150"/>
                  </a:lnTo>
                  <a:lnTo>
                    <a:pt x="108415" y="0"/>
                  </a:lnTo>
                  <a:lnTo>
                    <a:pt x="0" y="63774"/>
                  </a:lnTo>
                  <a:lnTo>
                    <a:pt x="411339" y="299735"/>
                  </a:lnTo>
                  <a:close/>
                </a:path>
              </a:pathLst>
            </a:custGeom>
            <a:solidFill>
              <a:srgbClr val="53B7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49">
              <a:extLst>
                <a:ext uri="{FF2B5EF4-FFF2-40B4-BE49-F238E27FC236}">
                  <a16:creationId xmlns:a16="http://schemas.microsoft.com/office/drawing/2014/main" id="{9555B0AA-870E-48A7-AC98-84DFCBDCB5F0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72774" y="1116598"/>
              <a:ext cx="153064" cy="177403"/>
            </a:xfrm>
            <a:custGeom>
              <a:avLst/>
              <a:gdLst>
                <a:gd name="T0" fmla="*/ 0 w 140301"/>
                <a:gd name="T1" fmla="*/ 79716 h 162622"/>
                <a:gd name="T2" fmla="*/ 140301 w 140301"/>
                <a:gd name="T3" fmla="*/ 0 h 162622"/>
                <a:gd name="T4" fmla="*/ 140301 w 140301"/>
                <a:gd name="T5" fmla="*/ 162622 h 162622"/>
                <a:gd name="T6" fmla="*/ 0 w 140301"/>
                <a:gd name="T7" fmla="*/ 79716 h 162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301" h="162622">
                  <a:moveTo>
                    <a:pt x="0" y="79716"/>
                  </a:moveTo>
                  <a:lnTo>
                    <a:pt x="140301" y="0"/>
                  </a:lnTo>
                  <a:lnTo>
                    <a:pt x="140301" y="162622"/>
                  </a:lnTo>
                  <a:lnTo>
                    <a:pt x="0" y="79716"/>
                  </a:lnTo>
                  <a:close/>
                </a:path>
              </a:pathLst>
            </a:custGeom>
            <a:solidFill>
              <a:srgbClr val="53B7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50">
              <a:extLst>
                <a:ext uri="{FF2B5EF4-FFF2-40B4-BE49-F238E27FC236}">
                  <a16:creationId xmlns:a16="http://schemas.microsoft.com/office/drawing/2014/main" id="{872F4C96-FBCF-4684-9579-C7213D10AF1B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72774" y="1116598"/>
              <a:ext cx="153064" cy="177403"/>
            </a:xfrm>
            <a:custGeom>
              <a:avLst/>
              <a:gdLst>
                <a:gd name="T0" fmla="*/ 0 w 140301"/>
                <a:gd name="T1" fmla="*/ 79716 h 162622"/>
                <a:gd name="T2" fmla="*/ 140301 w 140301"/>
                <a:gd name="T3" fmla="*/ 0 h 162622"/>
                <a:gd name="T4" fmla="*/ 140301 w 140301"/>
                <a:gd name="T5" fmla="*/ 162622 h 162622"/>
                <a:gd name="T6" fmla="*/ 0 w 140301"/>
                <a:gd name="T7" fmla="*/ 79716 h 162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301" h="162622">
                  <a:moveTo>
                    <a:pt x="0" y="79716"/>
                  </a:moveTo>
                  <a:lnTo>
                    <a:pt x="140301" y="0"/>
                  </a:lnTo>
                  <a:lnTo>
                    <a:pt x="140301" y="162622"/>
                  </a:lnTo>
                  <a:lnTo>
                    <a:pt x="0" y="79716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51">
              <a:extLst>
                <a:ext uri="{FF2B5EF4-FFF2-40B4-BE49-F238E27FC236}">
                  <a16:creationId xmlns:a16="http://schemas.microsoft.com/office/drawing/2014/main" id="{874FC39A-BBF2-4B34-A6BB-61BC04DC3625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507561" y="0"/>
              <a:ext cx="118277" cy="393070"/>
            </a:xfrm>
            <a:custGeom>
              <a:avLst/>
              <a:gdLst>
                <a:gd name="T0" fmla="*/ 0 w 108414"/>
                <a:gd name="T1" fmla="*/ 0 h 360319"/>
                <a:gd name="T2" fmla="*/ 0 w 108414"/>
                <a:gd name="T3" fmla="*/ 360319 h 360319"/>
                <a:gd name="T4" fmla="*/ 108414 w 108414"/>
                <a:gd name="T5" fmla="*/ 360319 h 360319"/>
                <a:gd name="T6" fmla="*/ 108414 w 108414"/>
                <a:gd name="T7" fmla="*/ 60584 h 360319"/>
                <a:gd name="T8" fmla="*/ 0 w 108414"/>
                <a:gd name="T9" fmla="*/ 0 h 360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414" h="360319">
                  <a:moveTo>
                    <a:pt x="0" y="0"/>
                  </a:moveTo>
                  <a:lnTo>
                    <a:pt x="0" y="360319"/>
                  </a:lnTo>
                  <a:lnTo>
                    <a:pt x="108414" y="360319"/>
                  </a:lnTo>
                  <a:lnTo>
                    <a:pt x="108414" y="605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DB1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52">
              <a:extLst>
                <a:ext uri="{FF2B5EF4-FFF2-40B4-BE49-F238E27FC236}">
                  <a16:creationId xmlns:a16="http://schemas.microsoft.com/office/drawing/2014/main" id="{3EF0A141-AA2F-4765-BA83-A50B37F6C253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507561" y="0"/>
              <a:ext cx="118277" cy="393070"/>
            </a:xfrm>
            <a:custGeom>
              <a:avLst/>
              <a:gdLst>
                <a:gd name="T0" fmla="*/ 0 w 108414"/>
                <a:gd name="T1" fmla="*/ 0 h 360319"/>
                <a:gd name="T2" fmla="*/ 0 w 108414"/>
                <a:gd name="T3" fmla="*/ 360319 h 360319"/>
                <a:gd name="T4" fmla="*/ 108414 w 108414"/>
                <a:gd name="T5" fmla="*/ 360319 h 360319"/>
                <a:gd name="T6" fmla="*/ 108414 w 108414"/>
                <a:gd name="T7" fmla="*/ 60584 h 360319"/>
                <a:gd name="T8" fmla="*/ 0 w 108414"/>
                <a:gd name="T9" fmla="*/ 0 h 360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414" h="360319">
                  <a:moveTo>
                    <a:pt x="0" y="0"/>
                  </a:moveTo>
                  <a:lnTo>
                    <a:pt x="0" y="360319"/>
                  </a:lnTo>
                  <a:lnTo>
                    <a:pt x="108414" y="360319"/>
                  </a:lnTo>
                  <a:lnTo>
                    <a:pt x="108414" y="6058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55">
              <a:extLst>
                <a:ext uri="{FF2B5EF4-FFF2-40B4-BE49-F238E27FC236}">
                  <a16:creationId xmlns:a16="http://schemas.microsoft.com/office/drawing/2014/main" id="{0533701F-58E1-4873-8124-2C8DE08EF80F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-7293" y="0"/>
              <a:ext cx="393097" cy="973980"/>
            </a:xfrm>
            <a:custGeom>
              <a:avLst/>
              <a:gdLst>
                <a:gd name="T0" fmla="*/ 318867 w 360319"/>
                <a:gd name="T1" fmla="*/ 12755 h 892827"/>
                <a:gd name="T2" fmla="*/ 318867 w 360319"/>
                <a:gd name="T3" fmla="*/ 159433 h 892827"/>
                <a:gd name="T4" fmla="*/ 360319 w 360319"/>
                <a:gd name="T5" fmla="*/ 184943 h 892827"/>
                <a:gd name="T6" fmla="*/ 360319 w 360319"/>
                <a:gd name="T7" fmla="*/ 35075 h 892827"/>
                <a:gd name="T8" fmla="*/ 318867 w 360319"/>
                <a:gd name="T9" fmla="*/ 12755 h 892827"/>
                <a:gd name="T10" fmla="*/ 318867 w 360319"/>
                <a:gd name="T11" fmla="*/ 12755 h 892827"/>
                <a:gd name="T12" fmla="*/ 318867 w 360319"/>
                <a:gd name="T13" fmla="*/ 12755 h 892827"/>
                <a:gd name="T14" fmla="*/ 73339 w 360319"/>
                <a:gd name="T15" fmla="*/ 0 h 892827"/>
                <a:gd name="T16" fmla="*/ 73339 w 360319"/>
                <a:gd name="T17" fmla="*/ 0 h 892827"/>
                <a:gd name="T18" fmla="*/ 73339 w 360319"/>
                <a:gd name="T19" fmla="*/ 302924 h 892827"/>
                <a:gd name="T20" fmla="*/ 0 w 360319"/>
                <a:gd name="T21" fmla="*/ 258282 h 892827"/>
                <a:gd name="T22" fmla="*/ 0 w 360319"/>
                <a:gd name="T23" fmla="*/ 892827 h 892827"/>
                <a:gd name="T24" fmla="*/ 360319 w 360319"/>
                <a:gd name="T25" fmla="*/ 892827 h 892827"/>
                <a:gd name="T26" fmla="*/ 360319 w 360319"/>
                <a:gd name="T27" fmla="*/ 468734 h 892827"/>
                <a:gd name="T28" fmla="*/ 73339 w 360319"/>
                <a:gd name="T29" fmla="*/ 302924 h 892827"/>
                <a:gd name="T30" fmla="*/ 73339 w 360319"/>
                <a:gd name="T31" fmla="*/ 0 h 892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60319" h="892827">
                  <a:moveTo>
                    <a:pt x="318867" y="12755"/>
                  </a:moveTo>
                  <a:lnTo>
                    <a:pt x="318867" y="159433"/>
                  </a:lnTo>
                  <a:lnTo>
                    <a:pt x="360319" y="184943"/>
                  </a:lnTo>
                  <a:lnTo>
                    <a:pt x="360319" y="35075"/>
                  </a:lnTo>
                  <a:lnTo>
                    <a:pt x="318867" y="12755"/>
                  </a:lnTo>
                  <a:lnTo>
                    <a:pt x="318867" y="12755"/>
                  </a:lnTo>
                  <a:lnTo>
                    <a:pt x="318867" y="12755"/>
                  </a:lnTo>
                  <a:close/>
                  <a:moveTo>
                    <a:pt x="73339" y="0"/>
                  </a:moveTo>
                  <a:lnTo>
                    <a:pt x="73339" y="0"/>
                  </a:lnTo>
                  <a:lnTo>
                    <a:pt x="73339" y="302924"/>
                  </a:lnTo>
                  <a:lnTo>
                    <a:pt x="0" y="258282"/>
                  </a:lnTo>
                  <a:lnTo>
                    <a:pt x="0" y="892827"/>
                  </a:lnTo>
                  <a:lnTo>
                    <a:pt x="360319" y="892827"/>
                  </a:lnTo>
                  <a:lnTo>
                    <a:pt x="360319" y="468734"/>
                  </a:lnTo>
                  <a:lnTo>
                    <a:pt x="73339" y="302924"/>
                  </a:lnTo>
                  <a:lnTo>
                    <a:pt x="73339" y="0"/>
                  </a:lnTo>
                  <a:close/>
                </a:path>
              </a:pathLst>
            </a:custGeom>
            <a:solidFill>
              <a:srgbClr val="5AB2B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56">
              <a:extLst>
                <a:ext uri="{FF2B5EF4-FFF2-40B4-BE49-F238E27FC236}">
                  <a16:creationId xmlns:a16="http://schemas.microsoft.com/office/drawing/2014/main" id="{3AD1C095-1D3A-4D45-9606-811AE7CB1E4E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-7293" y="0"/>
              <a:ext cx="393097" cy="973980"/>
            </a:xfrm>
            <a:custGeom>
              <a:avLst/>
              <a:gdLst>
                <a:gd name="T0" fmla="*/ 318867 w 360319"/>
                <a:gd name="T1" fmla="*/ 12755 h 892827"/>
                <a:gd name="T2" fmla="*/ 318867 w 360319"/>
                <a:gd name="T3" fmla="*/ 159433 h 892827"/>
                <a:gd name="T4" fmla="*/ 360319 w 360319"/>
                <a:gd name="T5" fmla="*/ 184943 h 892827"/>
                <a:gd name="T6" fmla="*/ 360319 w 360319"/>
                <a:gd name="T7" fmla="*/ 35075 h 892827"/>
                <a:gd name="T8" fmla="*/ 318867 w 360319"/>
                <a:gd name="T9" fmla="*/ 12755 h 892827"/>
                <a:gd name="T10" fmla="*/ 318867 w 360319"/>
                <a:gd name="T11" fmla="*/ 12755 h 892827"/>
                <a:gd name="T12" fmla="*/ 318867 w 360319"/>
                <a:gd name="T13" fmla="*/ 12755 h 892827"/>
                <a:gd name="T14" fmla="*/ 73339 w 360319"/>
                <a:gd name="T15" fmla="*/ 0 h 892827"/>
                <a:gd name="T16" fmla="*/ 73339 w 360319"/>
                <a:gd name="T17" fmla="*/ 0 h 892827"/>
                <a:gd name="T18" fmla="*/ 73339 w 360319"/>
                <a:gd name="T19" fmla="*/ 302924 h 892827"/>
                <a:gd name="T20" fmla="*/ 0 w 360319"/>
                <a:gd name="T21" fmla="*/ 258282 h 892827"/>
                <a:gd name="T22" fmla="*/ 0 w 360319"/>
                <a:gd name="T23" fmla="*/ 892827 h 892827"/>
                <a:gd name="T24" fmla="*/ 360319 w 360319"/>
                <a:gd name="T25" fmla="*/ 892827 h 892827"/>
                <a:gd name="T26" fmla="*/ 360319 w 360319"/>
                <a:gd name="T27" fmla="*/ 468734 h 892827"/>
                <a:gd name="T28" fmla="*/ 73339 w 360319"/>
                <a:gd name="T29" fmla="*/ 302924 h 892827"/>
                <a:gd name="T30" fmla="*/ 73339 w 360319"/>
                <a:gd name="T31" fmla="*/ 0 h 892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60319" h="892827">
                  <a:moveTo>
                    <a:pt x="318867" y="12755"/>
                  </a:moveTo>
                  <a:lnTo>
                    <a:pt x="318867" y="159433"/>
                  </a:lnTo>
                  <a:lnTo>
                    <a:pt x="360319" y="184943"/>
                  </a:lnTo>
                  <a:lnTo>
                    <a:pt x="360319" y="35075"/>
                  </a:lnTo>
                  <a:lnTo>
                    <a:pt x="318867" y="12755"/>
                  </a:lnTo>
                  <a:lnTo>
                    <a:pt x="318867" y="12755"/>
                  </a:lnTo>
                  <a:lnTo>
                    <a:pt x="318867" y="12755"/>
                  </a:lnTo>
                  <a:moveTo>
                    <a:pt x="73339" y="0"/>
                  </a:moveTo>
                  <a:lnTo>
                    <a:pt x="73339" y="0"/>
                  </a:lnTo>
                  <a:lnTo>
                    <a:pt x="73339" y="302924"/>
                  </a:lnTo>
                  <a:lnTo>
                    <a:pt x="0" y="258282"/>
                  </a:lnTo>
                  <a:lnTo>
                    <a:pt x="0" y="892827"/>
                  </a:lnTo>
                  <a:lnTo>
                    <a:pt x="360319" y="892827"/>
                  </a:lnTo>
                  <a:lnTo>
                    <a:pt x="360319" y="468734"/>
                  </a:lnTo>
                  <a:lnTo>
                    <a:pt x="73339" y="302924"/>
                  </a:lnTo>
                  <a:lnTo>
                    <a:pt x="7333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57">
              <a:extLst>
                <a:ext uri="{FF2B5EF4-FFF2-40B4-BE49-F238E27FC236}">
                  <a16:creationId xmlns:a16="http://schemas.microsoft.com/office/drawing/2014/main" id="{62DF5A12-49C4-483A-9BF8-932DC382E427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0"/>
              <a:ext cx="633132" cy="1043550"/>
            </a:xfrm>
            <a:custGeom>
              <a:avLst/>
              <a:gdLst>
                <a:gd name="T0" fmla="*/ 580338 w 580338"/>
                <a:gd name="T1" fmla="*/ 105226 h 956600"/>
                <a:gd name="T2" fmla="*/ 385829 w 580338"/>
                <a:gd name="T3" fmla="*/ 0 h 956600"/>
                <a:gd name="T4" fmla="*/ 0 w 580338"/>
                <a:gd name="T5" fmla="*/ 223206 h 956600"/>
                <a:gd name="T6" fmla="*/ 0 w 580338"/>
                <a:gd name="T7" fmla="*/ 956600 h 956600"/>
                <a:gd name="T8" fmla="*/ 580338 w 580338"/>
                <a:gd name="T9" fmla="*/ 956600 h 956600"/>
                <a:gd name="T10" fmla="*/ 580338 w 580338"/>
                <a:gd name="T11" fmla="*/ 105226 h 956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0338" h="956600">
                  <a:moveTo>
                    <a:pt x="580338" y="105226"/>
                  </a:moveTo>
                  <a:lnTo>
                    <a:pt x="385829" y="0"/>
                  </a:lnTo>
                  <a:lnTo>
                    <a:pt x="0" y="223206"/>
                  </a:lnTo>
                  <a:lnTo>
                    <a:pt x="0" y="956600"/>
                  </a:lnTo>
                  <a:lnTo>
                    <a:pt x="580338" y="956600"/>
                  </a:lnTo>
                  <a:lnTo>
                    <a:pt x="580338" y="105226"/>
                  </a:lnTo>
                  <a:close/>
                </a:path>
              </a:pathLst>
            </a:custGeom>
            <a:solidFill>
              <a:srgbClr val="94CD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58">
              <a:extLst>
                <a:ext uri="{FF2B5EF4-FFF2-40B4-BE49-F238E27FC236}">
                  <a16:creationId xmlns:a16="http://schemas.microsoft.com/office/drawing/2014/main" id="{D7CE133D-0C0C-4A93-9548-A9BB58F0C653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0"/>
              <a:ext cx="633132" cy="1043550"/>
            </a:xfrm>
            <a:custGeom>
              <a:avLst/>
              <a:gdLst>
                <a:gd name="T0" fmla="*/ 580338 w 580338"/>
                <a:gd name="T1" fmla="*/ 105226 h 956600"/>
                <a:gd name="T2" fmla="*/ 385829 w 580338"/>
                <a:gd name="T3" fmla="*/ 0 h 956600"/>
                <a:gd name="T4" fmla="*/ 0 w 580338"/>
                <a:gd name="T5" fmla="*/ 223206 h 956600"/>
                <a:gd name="T6" fmla="*/ 0 w 580338"/>
                <a:gd name="T7" fmla="*/ 956600 h 956600"/>
                <a:gd name="T8" fmla="*/ 580338 w 580338"/>
                <a:gd name="T9" fmla="*/ 956600 h 956600"/>
                <a:gd name="T10" fmla="*/ 580338 w 580338"/>
                <a:gd name="T11" fmla="*/ 105226 h 956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0338" h="956600">
                  <a:moveTo>
                    <a:pt x="580338" y="105226"/>
                  </a:moveTo>
                  <a:lnTo>
                    <a:pt x="385829" y="0"/>
                  </a:lnTo>
                  <a:lnTo>
                    <a:pt x="0" y="223206"/>
                  </a:lnTo>
                  <a:lnTo>
                    <a:pt x="0" y="956600"/>
                  </a:lnTo>
                  <a:lnTo>
                    <a:pt x="580338" y="956600"/>
                  </a:lnTo>
                  <a:lnTo>
                    <a:pt x="580338" y="105226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59">
              <a:extLst>
                <a:ext uri="{FF2B5EF4-FFF2-40B4-BE49-F238E27FC236}">
                  <a16:creationId xmlns:a16="http://schemas.microsoft.com/office/drawing/2014/main" id="{97A11D90-0F93-4751-BDB9-841F2440CD1C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258971" y="0"/>
              <a:ext cx="86969" cy="636565"/>
            </a:xfrm>
            <a:custGeom>
              <a:avLst/>
              <a:gdLst>
                <a:gd name="T0" fmla="*/ 79717 w 79717"/>
                <a:gd name="T1" fmla="*/ 0 h 583526"/>
                <a:gd name="T2" fmla="*/ 0 w 79717"/>
                <a:gd name="T3" fmla="*/ 44641 h 583526"/>
                <a:gd name="T4" fmla="*/ 0 w 79717"/>
                <a:gd name="T5" fmla="*/ 583526 h 583526"/>
                <a:gd name="T6" fmla="*/ 79717 w 79717"/>
                <a:gd name="T7" fmla="*/ 583526 h 583526"/>
                <a:gd name="T8" fmla="*/ 79717 w 79717"/>
                <a:gd name="T9" fmla="*/ 0 h 583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717" h="583526">
                  <a:moveTo>
                    <a:pt x="79717" y="0"/>
                  </a:moveTo>
                  <a:lnTo>
                    <a:pt x="0" y="44641"/>
                  </a:lnTo>
                  <a:lnTo>
                    <a:pt x="0" y="583526"/>
                  </a:lnTo>
                  <a:lnTo>
                    <a:pt x="79717" y="583526"/>
                  </a:lnTo>
                  <a:lnTo>
                    <a:pt x="79717" y="0"/>
                  </a:lnTo>
                  <a:close/>
                </a:path>
              </a:pathLst>
            </a:custGeom>
            <a:solidFill>
              <a:srgbClr val="E2DC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60">
              <a:extLst>
                <a:ext uri="{FF2B5EF4-FFF2-40B4-BE49-F238E27FC236}">
                  <a16:creationId xmlns:a16="http://schemas.microsoft.com/office/drawing/2014/main" id="{01FE89AF-CB4E-4657-B81C-6803EEAF3417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258971" y="0"/>
              <a:ext cx="86969" cy="636565"/>
            </a:xfrm>
            <a:custGeom>
              <a:avLst/>
              <a:gdLst>
                <a:gd name="T0" fmla="*/ 79717 w 79717"/>
                <a:gd name="T1" fmla="*/ 0 h 583526"/>
                <a:gd name="T2" fmla="*/ 0 w 79717"/>
                <a:gd name="T3" fmla="*/ 44641 h 583526"/>
                <a:gd name="T4" fmla="*/ 0 w 79717"/>
                <a:gd name="T5" fmla="*/ 583526 h 583526"/>
                <a:gd name="T6" fmla="*/ 79717 w 79717"/>
                <a:gd name="T7" fmla="*/ 583526 h 583526"/>
                <a:gd name="T8" fmla="*/ 79717 w 79717"/>
                <a:gd name="T9" fmla="*/ 0 h 583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717" h="583526">
                  <a:moveTo>
                    <a:pt x="79717" y="0"/>
                  </a:moveTo>
                  <a:lnTo>
                    <a:pt x="0" y="44641"/>
                  </a:lnTo>
                  <a:lnTo>
                    <a:pt x="0" y="583526"/>
                  </a:lnTo>
                  <a:lnTo>
                    <a:pt x="79717" y="583526"/>
                  </a:lnTo>
                  <a:lnTo>
                    <a:pt x="79717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61">
              <a:extLst>
                <a:ext uri="{FF2B5EF4-FFF2-40B4-BE49-F238E27FC236}">
                  <a16:creationId xmlns:a16="http://schemas.microsoft.com/office/drawing/2014/main" id="{7EF3E056-F02A-4114-BDA3-C979C7E27386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008501" y="0"/>
              <a:ext cx="250470" cy="587866"/>
            </a:xfrm>
            <a:custGeom>
              <a:avLst/>
              <a:gdLst>
                <a:gd name="T0" fmla="*/ 229584 w 229584"/>
                <a:gd name="T1" fmla="*/ 0 h 538885"/>
                <a:gd name="T2" fmla="*/ 0 w 229584"/>
                <a:gd name="T3" fmla="*/ 133924 h 538885"/>
                <a:gd name="T4" fmla="*/ 0 w 229584"/>
                <a:gd name="T5" fmla="*/ 538885 h 538885"/>
                <a:gd name="T6" fmla="*/ 229584 w 229584"/>
                <a:gd name="T7" fmla="*/ 538885 h 538885"/>
                <a:gd name="T8" fmla="*/ 229584 w 229584"/>
                <a:gd name="T9" fmla="*/ 0 h 538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584" h="538885">
                  <a:moveTo>
                    <a:pt x="229584" y="0"/>
                  </a:moveTo>
                  <a:lnTo>
                    <a:pt x="0" y="133924"/>
                  </a:lnTo>
                  <a:lnTo>
                    <a:pt x="0" y="538885"/>
                  </a:lnTo>
                  <a:lnTo>
                    <a:pt x="229584" y="538885"/>
                  </a:lnTo>
                  <a:lnTo>
                    <a:pt x="229584" y="0"/>
                  </a:lnTo>
                  <a:close/>
                </a:path>
              </a:pathLst>
            </a:custGeom>
            <a:solidFill>
              <a:srgbClr val="89BEB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62">
              <a:extLst>
                <a:ext uri="{FF2B5EF4-FFF2-40B4-BE49-F238E27FC236}">
                  <a16:creationId xmlns:a16="http://schemas.microsoft.com/office/drawing/2014/main" id="{74C4F9DC-42BD-4B79-A246-92613C111B7E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008501" y="0"/>
              <a:ext cx="250470" cy="587866"/>
            </a:xfrm>
            <a:custGeom>
              <a:avLst/>
              <a:gdLst>
                <a:gd name="T0" fmla="*/ 229584 w 229584"/>
                <a:gd name="T1" fmla="*/ 0 h 538885"/>
                <a:gd name="T2" fmla="*/ 0 w 229584"/>
                <a:gd name="T3" fmla="*/ 133924 h 538885"/>
                <a:gd name="T4" fmla="*/ 0 w 229584"/>
                <a:gd name="T5" fmla="*/ 538885 h 538885"/>
                <a:gd name="T6" fmla="*/ 229584 w 229584"/>
                <a:gd name="T7" fmla="*/ 538885 h 538885"/>
                <a:gd name="T8" fmla="*/ 229584 w 229584"/>
                <a:gd name="T9" fmla="*/ 0 h 538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584" h="538885">
                  <a:moveTo>
                    <a:pt x="229584" y="0"/>
                  </a:moveTo>
                  <a:lnTo>
                    <a:pt x="0" y="133924"/>
                  </a:lnTo>
                  <a:lnTo>
                    <a:pt x="0" y="538885"/>
                  </a:lnTo>
                  <a:lnTo>
                    <a:pt x="229584" y="538885"/>
                  </a:lnTo>
                  <a:lnTo>
                    <a:pt x="229584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66">
              <a:extLst>
                <a:ext uri="{FF2B5EF4-FFF2-40B4-BE49-F238E27FC236}">
                  <a16:creationId xmlns:a16="http://schemas.microsoft.com/office/drawing/2014/main" id="{4247BF7B-5445-4239-928B-42B0BFD3D0FD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-7293" y="820927"/>
              <a:ext cx="633131" cy="660915"/>
            </a:xfrm>
            <a:custGeom>
              <a:avLst/>
              <a:gdLst>
                <a:gd name="T0" fmla="*/ 440036 w 580337"/>
                <a:gd name="T1" fmla="*/ 251905 h 605847"/>
                <a:gd name="T2" fmla="*/ 318867 w 580337"/>
                <a:gd name="T3" fmla="*/ 322056 h 605847"/>
                <a:gd name="T4" fmla="*/ 318867 w 580337"/>
                <a:gd name="T5" fmla="*/ 325245 h 605847"/>
                <a:gd name="T6" fmla="*/ 360319 w 580337"/>
                <a:gd name="T7" fmla="*/ 299735 h 605847"/>
                <a:gd name="T8" fmla="*/ 360319 w 580337"/>
                <a:gd name="T9" fmla="*/ 478301 h 605847"/>
                <a:gd name="T10" fmla="*/ 580337 w 580337"/>
                <a:gd name="T11" fmla="*/ 605847 h 605847"/>
                <a:gd name="T12" fmla="*/ 580337 w 580337"/>
                <a:gd name="T13" fmla="*/ 353943 h 605847"/>
                <a:gd name="T14" fmla="*/ 420904 w 580337"/>
                <a:gd name="T15" fmla="*/ 264660 h 605847"/>
                <a:gd name="T16" fmla="*/ 440036 w 580337"/>
                <a:gd name="T17" fmla="*/ 251905 h 605847"/>
                <a:gd name="T18" fmla="*/ 440036 w 580337"/>
                <a:gd name="T19" fmla="*/ 251905 h 605847"/>
                <a:gd name="T20" fmla="*/ 440036 w 580337"/>
                <a:gd name="T21" fmla="*/ 251905 h 605847"/>
                <a:gd name="T22" fmla="*/ 0 w 580337"/>
                <a:gd name="T23" fmla="*/ 0 h 605847"/>
                <a:gd name="T24" fmla="*/ 0 w 580337"/>
                <a:gd name="T25" fmla="*/ 140302 h 605847"/>
                <a:gd name="T26" fmla="*/ 73339 w 580337"/>
                <a:gd name="T27" fmla="*/ 181755 h 605847"/>
                <a:gd name="T28" fmla="*/ 73339 w 580337"/>
                <a:gd name="T29" fmla="*/ 334811 h 605847"/>
                <a:gd name="T30" fmla="*/ 73339 w 580337"/>
                <a:gd name="T31" fmla="*/ 334811 h 605847"/>
                <a:gd name="T32" fmla="*/ 73339 w 580337"/>
                <a:gd name="T33" fmla="*/ 181755 h 605847"/>
                <a:gd name="T34" fmla="*/ 194508 w 580337"/>
                <a:gd name="T35" fmla="*/ 111604 h 605847"/>
                <a:gd name="T36" fmla="*/ 0 w 580337"/>
                <a:gd name="T37" fmla="*/ 0 h 605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80337" h="605847">
                  <a:moveTo>
                    <a:pt x="440036" y="251905"/>
                  </a:moveTo>
                  <a:lnTo>
                    <a:pt x="318867" y="322056"/>
                  </a:lnTo>
                  <a:lnTo>
                    <a:pt x="318867" y="325245"/>
                  </a:lnTo>
                  <a:lnTo>
                    <a:pt x="360319" y="299735"/>
                  </a:lnTo>
                  <a:lnTo>
                    <a:pt x="360319" y="478301"/>
                  </a:lnTo>
                  <a:lnTo>
                    <a:pt x="580337" y="605847"/>
                  </a:lnTo>
                  <a:lnTo>
                    <a:pt x="580337" y="353943"/>
                  </a:lnTo>
                  <a:lnTo>
                    <a:pt x="420904" y="264660"/>
                  </a:lnTo>
                  <a:lnTo>
                    <a:pt x="440036" y="251905"/>
                  </a:lnTo>
                  <a:lnTo>
                    <a:pt x="440036" y="251905"/>
                  </a:lnTo>
                  <a:lnTo>
                    <a:pt x="440036" y="251905"/>
                  </a:lnTo>
                  <a:close/>
                  <a:moveTo>
                    <a:pt x="0" y="0"/>
                  </a:moveTo>
                  <a:lnTo>
                    <a:pt x="0" y="140302"/>
                  </a:lnTo>
                  <a:lnTo>
                    <a:pt x="73339" y="181755"/>
                  </a:lnTo>
                  <a:lnTo>
                    <a:pt x="73339" y="334811"/>
                  </a:lnTo>
                  <a:lnTo>
                    <a:pt x="73339" y="334811"/>
                  </a:lnTo>
                  <a:lnTo>
                    <a:pt x="73339" y="181755"/>
                  </a:lnTo>
                  <a:lnTo>
                    <a:pt x="194508" y="1116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AAA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67">
              <a:extLst>
                <a:ext uri="{FF2B5EF4-FFF2-40B4-BE49-F238E27FC236}">
                  <a16:creationId xmlns:a16="http://schemas.microsoft.com/office/drawing/2014/main" id="{5C1286B1-08A4-4076-B7A7-899C05F47D34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-7293" y="820927"/>
              <a:ext cx="633131" cy="660915"/>
            </a:xfrm>
            <a:custGeom>
              <a:avLst/>
              <a:gdLst>
                <a:gd name="T0" fmla="*/ 440036 w 580337"/>
                <a:gd name="T1" fmla="*/ 251905 h 605847"/>
                <a:gd name="T2" fmla="*/ 318867 w 580337"/>
                <a:gd name="T3" fmla="*/ 322056 h 605847"/>
                <a:gd name="T4" fmla="*/ 318867 w 580337"/>
                <a:gd name="T5" fmla="*/ 325245 h 605847"/>
                <a:gd name="T6" fmla="*/ 360319 w 580337"/>
                <a:gd name="T7" fmla="*/ 299735 h 605847"/>
                <a:gd name="T8" fmla="*/ 360319 w 580337"/>
                <a:gd name="T9" fmla="*/ 478301 h 605847"/>
                <a:gd name="T10" fmla="*/ 580337 w 580337"/>
                <a:gd name="T11" fmla="*/ 605847 h 605847"/>
                <a:gd name="T12" fmla="*/ 580337 w 580337"/>
                <a:gd name="T13" fmla="*/ 353943 h 605847"/>
                <a:gd name="T14" fmla="*/ 420904 w 580337"/>
                <a:gd name="T15" fmla="*/ 264660 h 605847"/>
                <a:gd name="T16" fmla="*/ 440036 w 580337"/>
                <a:gd name="T17" fmla="*/ 251905 h 605847"/>
                <a:gd name="T18" fmla="*/ 440036 w 580337"/>
                <a:gd name="T19" fmla="*/ 251905 h 605847"/>
                <a:gd name="T20" fmla="*/ 440036 w 580337"/>
                <a:gd name="T21" fmla="*/ 251905 h 605847"/>
                <a:gd name="T22" fmla="*/ 0 w 580337"/>
                <a:gd name="T23" fmla="*/ 0 h 605847"/>
                <a:gd name="T24" fmla="*/ 0 w 580337"/>
                <a:gd name="T25" fmla="*/ 140302 h 605847"/>
                <a:gd name="T26" fmla="*/ 73339 w 580337"/>
                <a:gd name="T27" fmla="*/ 181755 h 605847"/>
                <a:gd name="T28" fmla="*/ 73339 w 580337"/>
                <a:gd name="T29" fmla="*/ 334811 h 605847"/>
                <a:gd name="T30" fmla="*/ 73339 w 580337"/>
                <a:gd name="T31" fmla="*/ 334811 h 605847"/>
                <a:gd name="T32" fmla="*/ 73339 w 580337"/>
                <a:gd name="T33" fmla="*/ 181755 h 605847"/>
                <a:gd name="T34" fmla="*/ 194508 w 580337"/>
                <a:gd name="T35" fmla="*/ 111604 h 605847"/>
                <a:gd name="T36" fmla="*/ 0 w 580337"/>
                <a:gd name="T37" fmla="*/ 0 h 605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80337" h="605847">
                  <a:moveTo>
                    <a:pt x="440036" y="251905"/>
                  </a:moveTo>
                  <a:lnTo>
                    <a:pt x="318867" y="322056"/>
                  </a:lnTo>
                  <a:lnTo>
                    <a:pt x="318867" y="325245"/>
                  </a:lnTo>
                  <a:lnTo>
                    <a:pt x="360319" y="299735"/>
                  </a:lnTo>
                  <a:lnTo>
                    <a:pt x="360319" y="478301"/>
                  </a:lnTo>
                  <a:lnTo>
                    <a:pt x="580337" y="605847"/>
                  </a:lnTo>
                  <a:lnTo>
                    <a:pt x="580337" y="353943"/>
                  </a:lnTo>
                  <a:lnTo>
                    <a:pt x="420904" y="264660"/>
                  </a:lnTo>
                  <a:lnTo>
                    <a:pt x="440036" y="251905"/>
                  </a:lnTo>
                  <a:lnTo>
                    <a:pt x="440036" y="251905"/>
                  </a:lnTo>
                  <a:lnTo>
                    <a:pt x="440036" y="251905"/>
                  </a:lnTo>
                  <a:moveTo>
                    <a:pt x="0" y="0"/>
                  </a:moveTo>
                  <a:lnTo>
                    <a:pt x="0" y="140302"/>
                  </a:lnTo>
                  <a:lnTo>
                    <a:pt x="73339" y="181755"/>
                  </a:lnTo>
                  <a:lnTo>
                    <a:pt x="73339" y="334811"/>
                  </a:lnTo>
                  <a:lnTo>
                    <a:pt x="73339" y="334811"/>
                  </a:lnTo>
                  <a:lnTo>
                    <a:pt x="73339" y="181755"/>
                  </a:lnTo>
                  <a:lnTo>
                    <a:pt x="194508" y="11160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68">
              <a:extLst>
                <a:ext uri="{FF2B5EF4-FFF2-40B4-BE49-F238E27FC236}">
                  <a16:creationId xmlns:a16="http://schemas.microsoft.com/office/drawing/2014/main" id="{F997AB08-80BA-47AB-B654-C3727BFB8968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0" cy="299150"/>
            </a:xfrm>
            <a:custGeom>
              <a:avLst/>
              <a:gdLst>
                <a:gd name="T0" fmla="*/ 0 h 274225"/>
                <a:gd name="T1" fmla="*/ 251904 h 274225"/>
                <a:gd name="T2" fmla="*/ 251904 h 274225"/>
                <a:gd name="T3" fmla="*/ 274225 h 274225"/>
                <a:gd name="T4" fmla="*/ 251904 h 274225"/>
                <a:gd name="T5" fmla="*/ 251904 h 274225"/>
                <a:gd name="T6" fmla="*/ 0 h 274225"/>
                <a:gd name="T7" fmla="*/ 0 h 274225"/>
                <a:gd name="T8" fmla="*/ 0 h 274225"/>
                <a:gd name="T9" fmla="*/ 0 h 27422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</a:cxnLst>
              <a:rect l="0" t="0" r="r" b="b"/>
              <a:pathLst>
                <a:path h="274225">
                  <a:moveTo>
                    <a:pt x="0" y="0"/>
                  </a:moveTo>
                  <a:lnTo>
                    <a:pt x="0" y="251904"/>
                  </a:lnTo>
                  <a:lnTo>
                    <a:pt x="0" y="251904"/>
                  </a:lnTo>
                  <a:lnTo>
                    <a:pt x="0" y="274225"/>
                  </a:lnTo>
                  <a:lnTo>
                    <a:pt x="0" y="251904"/>
                  </a:lnTo>
                  <a:lnTo>
                    <a:pt x="0" y="25190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53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69">
              <a:extLst>
                <a:ext uri="{FF2B5EF4-FFF2-40B4-BE49-F238E27FC236}">
                  <a16:creationId xmlns:a16="http://schemas.microsoft.com/office/drawing/2014/main" id="{761FE1D5-4268-41E2-8358-6CEF4D25E81D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0" cy="299150"/>
            </a:xfrm>
            <a:custGeom>
              <a:avLst/>
              <a:gdLst>
                <a:gd name="T0" fmla="*/ 0 h 274225"/>
                <a:gd name="T1" fmla="*/ 251904 h 274225"/>
                <a:gd name="T2" fmla="*/ 251904 h 274225"/>
                <a:gd name="T3" fmla="*/ 274225 h 274225"/>
                <a:gd name="T4" fmla="*/ 251904 h 274225"/>
                <a:gd name="T5" fmla="*/ 251904 h 274225"/>
                <a:gd name="T6" fmla="*/ 0 h 274225"/>
                <a:gd name="T7" fmla="*/ 0 h 274225"/>
                <a:gd name="T8" fmla="*/ 0 h 274225"/>
                <a:gd name="T9" fmla="*/ 0 h 27422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</a:cxnLst>
              <a:rect l="0" t="0" r="r" b="b"/>
              <a:pathLst>
                <a:path h="274225">
                  <a:moveTo>
                    <a:pt x="0" y="0"/>
                  </a:moveTo>
                  <a:lnTo>
                    <a:pt x="0" y="251904"/>
                  </a:lnTo>
                  <a:lnTo>
                    <a:pt x="0" y="251904"/>
                  </a:lnTo>
                  <a:lnTo>
                    <a:pt x="0" y="274225"/>
                  </a:lnTo>
                  <a:lnTo>
                    <a:pt x="0" y="251904"/>
                  </a:lnTo>
                  <a:lnTo>
                    <a:pt x="0" y="25190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74">
              <a:extLst>
                <a:ext uri="{FF2B5EF4-FFF2-40B4-BE49-F238E27FC236}">
                  <a16:creationId xmlns:a16="http://schemas.microsoft.com/office/drawing/2014/main" id="{B7A63415-D2BB-456A-9D2B-62A99ED6A11F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-7293" y="1207040"/>
              <a:ext cx="518333" cy="556561"/>
            </a:xfrm>
            <a:custGeom>
              <a:avLst/>
              <a:gdLst>
                <a:gd name="T0" fmla="*/ 475111 w 475111"/>
                <a:gd name="T1" fmla="*/ 491055 h 510187"/>
                <a:gd name="T2" fmla="*/ 440036 w 475111"/>
                <a:gd name="T3" fmla="*/ 510187 h 510187"/>
                <a:gd name="T4" fmla="*/ 440036 w 475111"/>
                <a:gd name="T5" fmla="*/ 510187 h 510187"/>
                <a:gd name="T6" fmla="*/ 475111 w 475111"/>
                <a:gd name="T7" fmla="*/ 491055 h 510187"/>
                <a:gd name="T8" fmla="*/ 0 w 475111"/>
                <a:gd name="T9" fmla="*/ 0 h 510187"/>
                <a:gd name="T10" fmla="*/ 0 w 475111"/>
                <a:gd name="T11" fmla="*/ 258282 h 510187"/>
                <a:gd name="T12" fmla="*/ 194508 w 475111"/>
                <a:gd name="T13" fmla="*/ 369886 h 510187"/>
                <a:gd name="T14" fmla="*/ 414527 w 475111"/>
                <a:gd name="T15" fmla="*/ 242339 h 510187"/>
                <a:gd name="T16" fmla="*/ 0 w 475111"/>
                <a:gd name="T17" fmla="*/ 0 h 510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5111" h="510187">
                  <a:moveTo>
                    <a:pt x="475111" y="491055"/>
                  </a:moveTo>
                  <a:lnTo>
                    <a:pt x="440036" y="510187"/>
                  </a:lnTo>
                  <a:lnTo>
                    <a:pt x="440036" y="510187"/>
                  </a:lnTo>
                  <a:lnTo>
                    <a:pt x="475111" y="491055"/>
                  </a:lnTo>
                  <a:close/>
                  <a:moveTo>
                    <a:pt x="0" y="0"/>
                  </a:moveTo>
                  <a:lnTo>
                    <a:pt x="0" y="258282"/>
                  </a:lnTo>
                  <a:lnTo>
                    <a:pt x="194508" y="369886"/>
                  </a:lnTo>
                  <a:lnTo>
                    <a:pt x="414527" y="2423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A3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75">
              <a:extLst>
                <a:ext uri="{FF2B5EF4-FFF2-40B4-BE49-F238E27FC236}">
                  <a16:creationId xmlns:a16="http://schemas.microsoft.com/office/drawing/2014/main" id="{A202D10D-2A91-4D32-B39C-DBCBD30228B9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-7293" y="1207040"/>
              <a:ext cx="518333" cy="556561"/>
            </a:xfrm>
            <a:custGeom>
              <a:avLst/>
              <a:gdLst>
                <a:gd name="T0" fmla="*/ 475111 w 475111"/>
                <a:gd name="T1" fmla="*/ 491055 h 510187"/>
                <a:gd name="T2" fmla="*/ 440036 w 475111"/>
                <a:gd name="T3" fmla="*/ 510187 h 510187"/>
                <a:gd name="T4" fmla="*/ 440036 w 475111"/>
                <a:gd name="T5" fmla="*/ 510187 h 510187"/>
                <a:gd name="T6" fmla="*/ 475111 w 475111"/>
                <a:gd name="T7" fmla="*/ 491055 h 510187"/>
                <a:gd name="T8" fmla="*/ 0 w 475111"/>
                <a:gd name="T9" fmla="*/ 0 h 510187"/>
                <a:gd name="T10" fmla="*/ 0 w 475111"/>
                <a:gd name="T11" fmla="*/ 258282 h 510187"/>
                <a:gd name="T12" fmla="*/ 194508 w 475111"/>
                <a:gd name="T13" fmla="*/ 369886 h 510187"/>
                <a:gd name="T14" fmla="*/ 414527 w 475111"/>
                <a:gd name="T15" fmla="*/ 242339 h 510187"/>
                <a:gd name="T16" fmla="*/ 0 w 475111"/>
                <a:gd name="T17" fmla="*/ 0 h 510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5111" h="510187">
                  <a:moveTo>
                    <a:pt x="475111" y="491055"/>
                  </a:moveTo>
                  <a:lnTo>
                    <a:pt x="440036" y="510187"/>
                  </a:lnTo>
                  <a:lnTo>
                    <a:pt x="440036" y="510187"/>
                  </a:lnTo>
                  <a:lnTo>
                    <a:pt x="475111" y="491055"/>
                  </a:lnTo>
                  <a:moveTo>
                    <a:pt x="0" y="0"/>
                  </a:moveTo>
                  <a:lnTo>
                    <a:pt x="0" y="258282"/>
                  </a:lnTo>
                  <a:lnTo>
                    <a:pt x="194508" y="369886"/>
                  </a:lnTo>
                  <a:lnTo>
                    <a:pt x="414527" y="24233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76">
              <a:extLst>
                <a:ext uri="{FF2B5EF4-FFF2-40B4-BE49-F238E27FC236}">
                  <a16:creationId xmlns:a16="http://schemas.microsoft.com/office/drawing/2014/main" id="{8B416543-5CFD-4421-9DE9-0089A391686A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095727"/>
              <a:ext cx="0" cy="20871"/>
            </a:xfrm>
            <a:custGeom>
              <a:avLst/>
              <a:gdLst>
                <a:gd name="T0" fmla="*/ 0 h 19132"/>
                <a:gd name="T1" fmla="*/ 19132 h 19132"/>
                <a:gd name="T2" fmla="*/ 19132 h 19132"/>
                <a:gd name="T3" fmla="*/ 19132 h 19132"/>
                <a:gd name="T4" fmla="*/ 0 h 19132"/>
                <a:gd name="T5" fmla="*/ 0 h 1913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19132">
                  <a:moveTo>
                    <a:pt x="0" y="0"/>
                  </a:moveTo>
                  <a:lnTo>
                    <a:pt x="0" y="19132"/>
                  </a:lnTo>
                  <a:lnTo>
                    <a:pt x="0" y="19132"/>
                  </a:lnTo>
                  <a:lnTo>
                    <a:pt x="0" y="1913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F302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77">
              <a:extLst>
                <a:ext uri="{FF2B5EF4-FFF2-40B4-BE49-F238E27FC236}">
                  <a16:creationId xmlns:a16="http://schemas.microsoft.com/office/drawing/2014/main" id="{DFBA0959-ECCE-4A89-AC80-25FE4C1A8CD7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095727"/>
              <a:ext cx="0" cy="20871"/>
            </a:xfrm>
            <a:custGeom>
              <a:avLst/>
              <a:gdLst>
                <a:gd name="T0" fmla="*/ 0 h 19132"/>
                <a:gd name="T1" fmla="*/ 19132 h 19132"/>
                <a:gd name="T2" fmla="*/ 19132 h 19132"/>
                <a:gd name="T3" fmla="*/ 19132 h 19132"/>
                <a:gd name="T4" fmla="*/ 0 h 19132"/>
                <a:gd name="T5" fmla="*/ 0 h 1913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19132">
                  <a:moveTo>
                    <a:pt x="0" y="0"/>
                  </a:moveTo>
                  <a:lnTo>
                    <a:pt x="0" y="19132"/>
                  </a:lnTo>
                  <a:lnTo>
                    <a:pt x="0" y="19132"/>
                  </a:lnTo>
                  <a:lnTo>
                    <a:pt x="0" y="1913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78">
              <a:extLst>
                <a:ext uri="{FF2B5EF4-FFF2-40B4-BE49-F238E27FC236}">
                  <a16:creationId xmlns:a16="http://schemas.microsoft.com/office/drawing/2014/main" id="{BA33923D-4AB5-4876-B70D-27437D6BF421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72774" y="1116598"/>
              <a:ext cx="153064" cy="177403"/>
            </a:xfrm>
            <a:custGeom>
              <a:avLst/>
              <a:gdLst>
                <a:gd name="T0" fmla="*/ 140301 w 140301"/>
                <a:gd name="T1" fmla="*/ 0 h 162622"/>
                <a:gd name="T2" fmla="*/ 35075 w 140301"/>
                <a:gd name="T3" fmla="*/ 60584 h 162622"/>
                <a:gd name="T4" fmla="*/ 0 w 140301"/>
                <a:gd name="T5" fmla="*/ 79716 h 162622"/>
                <a:gd name="T6" fmla="*/ 0 w 140301"/>
                <a:gd name="T7" fmla="*/ 79716 h 162622"/>
                <a:gd name="T8" fmla="*/ 140301 w 140301"/>
                <a:gd name="T9" fmla="*/ 162622 h 162622"/>
                <a:gd name="T10" fmla="*/ 140301 w 140301"/>
                <a:gd name="T11" fmla="*/ 162622 h 162622"/>
                <a:gd name="T12" fmla="*/ 140301 w 140301"/>
                <a:gd name="T13" fmla="*/ 162622 h 162622"/>
                <a:gd name="T14" fmla="*/ 140301 w 140301"/>
                <a:gd name="T15" fmla="*/ 0 h 162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0301" h="162622">
                  <a:moveTo>
                    <a:pt x="140301" y="0"/>
                  </a:moveTo>
                  <a:lnTo>
                    <a:pt x="35075" y="60584"/>
                  </a:lnTo>
                  <a:lnTo>
                    <a:pt x="0" y="79716"/>
                  </a:lnTo>
                  <a:lnTo>
                    <a:pt x="0" y="79716"/>
                  </a:lnTo>
                  <a:lnTo>
                    <a:pt x="140301" y="162622"/>
                  </a:lnTo>
                  <a:lnTo>
                    <a:pt x="140301" y="162622"/>
                  </a:lnTo>
                  <a:lnTo>
                    <a:pt x="140301" y="162622"/>
                  </a:lnTo>
                  <a:lnTo>
                    <a:pt x="140301" y="0"/>
                  </a:lnTo>
                  <a:close/>
                </a:path>
              </a:pathLst>
            </a:custGeom>
            <a:solidFill>
              <a:srgbClr val="27AB9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79">
              <a:extLst>
                <a:ext uri="{FF2B5EF4-FFF2-40B4-BE49-F238E27FC236}">
                  <a16:creationId xmlns:a16="http://schemas.microsoft.com/office/drawing/2014/main" id="{A91A5608-607B-41C8-8DAF-18A9ADD4983D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72774" y="1116598"/>
              <a:ext cx="153064" cy="177403"/>
            </a:xfrm>
            <a:custGeom>
              <a:avLst/>
              <a:gdLst>
                <a:gd name="T0" fmla="*/ 140301 w 140301"/>
                <a:gd name="T1" fmla="*/ 0 h 162622"/>
                <a:gd name="T2" fmla="*/ 35075 w 140301"/>
                <a:gd name="T3" fmla="*/ 60584 h 162622"/>
                <a:gd name="T4" fmla="*/ 0 w 140301"/>
                <a:gd name="T5" fmla="*/ 79716 h 162622"/>
                <a:gd name="T6" fmla="*/ 0 w 140301"/>
                <a:gd name="T7" fmla="*/ 79716 h 162622"/>
                <a:gd name="T8" fmla="*/ 140301 w 140301"/>
                <a:gd name="T9" fmla="*/ 162622 h 162622"/>
                <a:gd name="T10" fmla="*/ 140301 w 140301"/>
                <a:gd name="T11" fmla="*/ 162622 h 162622"/>
                <a:gd name="T12" fmla="*/ 140301 w 140301"/>
                <a:gd name="T13" fmla="*/ 162622 h 162622"/>
                <a:gd name="T14" fmla="*/ 140301 w 140301"/>
                <a:gd name="T15" fmla="*/ 0 h 162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0301" h="162622">
                  <a:moveTo>
                    <a:pt x="140301" y="0"/>
                  </a:moveTo>
                  <a:lnTo>
                    <a:pt x="35075" y="60584"/>
                  </a:lnTo>
                  <a:lnTo>
                    <a:pt x="0" y="79716"/>
                  </a:lnTo>
                  <a:lnTo>
                    <a:pt x="0" y="79716"/>
                  </a:lnTo>
                  <a:lnTo>
                    <a:pt x="140301" y="162622"/>
                  </a:lnTo>
                  <a:lnTo>
                    <a:pt x="140301" y="162622"/>
                  </a:lnTo>
                  <a:lnTo>
                    <a:pt x="140301" y="162622"/>
                  </a:lnTo>
                  <a:lnTo>
                    <a:pt x="140301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80">
              <a:extLst>
                <a:ext uri="{FF2B5EF4-FFF2-40B4-BE49-F238E27FC236}">
                  <a16:creationId xmlns:a16="http://schemas.microsoft.com/office/drawing/2014/main" id="{71F7A967-D135-4F53-88CC-149DD45BF8F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40582" y="960065"/>
              <a:ext cx="45223" cy="194797"/>
            </a:xfrm>
            <a:custGeom>
              <a:avLst/>
              <a:gdLst>
                <a:gd name="T0" fmla="*/ 41452 w 41452"/>
                <a:gd name="T1" fmla="*/ 0 h 178566"/>
                <a:gd name="T2" fmla="*/ 0 w 41452"/>
                <a:gd name="T3" fmla="*/ 25510 h 178566"/>
                <a:gd name="T4" fmla="*/ 0 w 41452"/>
                <a:gd name="T5" fmla="*/ 178566 h 178566"/>
                <a:gd name="T6" fmla="*/ 0 w 41452"/>
                <a:gd name="T7" fmla="*/ 178566 h 178566"/>
                <a:gd name="T8" fmla="*/ 0 w 41452"/>
                <a:gd name="T9" fmla="*/ 156245 h 178566"/>
                <a:gd name="T10" fmla="*/ 41452 w 41452"/>
                <a:gd name="T11" fmla="*/ 178566 h 178566"/>
                <a:gd name="T12" fmla="*/ 41452 w 41452"/>
                <a:gd name="T13" fmla="*/ 0 h 178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452" h="178566">
                  <a:moveTo>
                    <a:pt x="41452" y="0"/>
                  </a:moveTo>
                  <a:lnTo>
                    <a:pt x="0" y="25510"/>
                  </a:lnTo>
                  <a:lnTo>
                    <a:pt x="0" y="178566"/>
                  </a:lnTo>
                  <a:lnTo>
                    <a:pt x="0" y="178566"/>
                  </a:lnTo>
                  <a:lnTo>
                    <a:pt x="0" y="156245"/>
                  </a:lnTo>
                  <a:lnTo>
                    <a:pt x="41452" y="178566"/>
                  </a:lnTo>
                  <a:lnTo>
                    <a:pt x="41452" y="0"/>
                  </a:lnTo>
                  <a:close/>
                </a:path>
              </a:pathLst>
            </a:custGeom>
            <a:solidFill>
              <a:srgbClr val="2BA59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81">
              <a:extLst>
                <a:ext uri="{FF2B5EF4-FFF2-40B4-BE49-F238E27FC236}">
                  <a16:creationId xmlns:a16="http://schemas.microsoft.com/office/drawing/2014/main" id="{57D33EB7-ED5B-49F5-9598-7739A1C0421B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40582" y="960065"/>
              <a:ext cx="45223" cy="194797"/>
            </a:xfrm>
            <a:custGeom>
              <a:avLst/>
              <a:gdLst>
                <a:gd name="T0" fmla="*/ 41452 w 41452"/>
                <a:gd name="T1" fmla="*/ 0 h 178566"/>
                <a:gd name="T2" fmla="*/ 0 w 41452"/>
                <a:gd name="T3" fmla="*/ 25510 h 178566"/>
                <a:gd name="T4" fmla="*/ 0 w 41452"/>
                <a:gd name="T5" fmla="*/ 178566 h 178566"/>
                <a:gd name="T6" fmla="*/ 0 w 41452"/>
                <a:gd name="T7" fmla="*/ 178566 h 178566"/>
                <a:gd name="T8" fmla="*/ 0 w 41452"/>
                <a:gd name="T9" fmla="*/ 156245 h 178566"/>
                <a:gd name="T10" fmla="*/ 41452 w 41452"/>
                <a:gd name="T11" fmla="*/ 178566 h 178566"/>
                <a:gd name="T12" fmla="*/ 41452 w 41452"/>
                <a:gd name="T13" fmla="*/ 0 h 178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452" h="178566">
                  <a:moveTo>
                    <a:pt x="41452" y="0"/>
                  </a:moveTo>
                  <a:lnTo>
                    <a:pt x="0" y="25510"/>
                  </a:lnTo>
                  <a:lnTo>
                    <a:pt x="0" y="178566"/>
                  </a:lnTo>
                  <a:lnTo>
                    <a:pt x="0" y="178566"/>
                  </a:lnTo>
                  <a:lnTo>
                    <a:pt x="0" y="156245"/>
                  </a:lnTo>
                  <a:lnTo>
                    <a:pt x="41452" y="178566"/>
                  </a:lnTo>
                  <a:lnTo>
                    <a:pt x="41452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84">
              <a:extLst>
                <a:ext uri="{FF2B5EF4-FFF2-40B4-BE49-F238E27FC236}">
                  <a16:creationId xmlns:a16="http://schemas.microsoft.com/office/drawing/2014/main" id="{87E7617E-65C1-497F-9B95-D3BB18768604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1060942"/>
              <a:ext cx="80011" cy="100876"/>
            </a:xfrm>
            <a:custGeom>
              <a:avLst/>
              <a:gdLst>
                <a:gd name="T0" fmla="*/ 0 w 73339"/>
                <a:gd name="T1" fmla="*/ 0 h 92471"/>
                <a:gd name="T2" fmla="*/ 0 w 73339"/>
                <a:gd name="T3" fmla="*/ 92471 h 92471"/>
                <a:gd name="T4" fmla="*/ 73339 w 73339"/>
                <a:gd name="T5" fmla="*/ 51019 h 92471"/>
                <a:gd name="T6" fmla="*/ 73339 w 73339"/>
                <a:gd name="T7" fmla="*/ 41453 h 92471"/>
                <a:gd name="T8" fmla="*/ 0 w 73339"/>
                <a:gd name="T9" fmla="*/ 0 h 92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39" h="92471">
                  <a:moveTo>
                    <a:pt x="0" y="0"/>
                  </a:moveTo>
                  <a:lnTo>
                    <a:pt x="0" y="92471"/>
                  </a:lnTo>
                  <a:lnTo>
                    <a:pt x="73339" y="51019"/>
                  </a:lnTo>
                  <a:lnTo>
                    <a:pt x="73339" y="414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EE2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85">
              <a:extLst>
                <a:ext uri="{FF2B5EF4-FFF2-40B4-BE49-F238E27FC236}">
                  <a16:creationId xmlns:a16="http://schemas.microsoft.com/office/drawing/2014/main" id="{DB323C5F-9972-415D-9247-BC64D13B0206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1060942"/>
              <a:ext cx="80011" cy="100876"/>
            </a:xfrm>
            <a:custGeom>
              <a:avLst/>
              <a:gdLst>
                <a:gd name="T0" fmla="*/ 0 w 73339"/>
                <a:gd name="T1" fmla="*/ 0 h 92471"/>
                <a:gd name="T2" fmla="*/ 0 w 73339"/>
                <a:gd name="T3" fmla="*/ 92471 h 92471"/>
                <a:gd name="T4" fmla="*/ 73339 w 73339"/>
                <a:gd name="T5" fmla="*/ 51019 h 92471"/>
                <a:gd name="T6" fmla="*/ 73339 w 73339"/>
                <a:gd name="T7" fmla="*/ 41453 h 92471"/>
                <a:gd name="T8" fmla="*/ 0 w 73339"/>
                <a:gd name="T9" fmla="*/ 0 h 92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39" h="92471">
                  <a:moveTo>
                    <a:pt x="0" y="0"/>
                  </a:moveTo>
                  <a:lnTo>
                    <a:pt x="0" y="92471"/>
                  </a:lnTo>
                  <a:lnTo>
                    <a:pt x="73339" y="51019"/>
                  </a:lnTo>
                  <a:lnTo>
                    <a:pt x="73339" y="4145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92">
              <a:extLst>
                <a:ext uri="{FF2B5EF4-FFF2-40B4-BE49-F238E27FC236}">
                  <a16:creationId xmlns:a16="http://schemas.microsoft.com/office/drawing/2014/main" id="{7BACEF15-9AE7-4BD4-916F-922B9C89EDA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643522"/>
              <a:ext cx="80011" cy="330458"/>
            </a:xfrm>
            <a:custGeom>
              <a:avLst/>
              <a:gdLst>
                <a:gd name="T0" fmla="*/ 73339 w 73339"/>
                <a:gd name="T1" fmla="*/ 0 h 302924"/>
                <a:gd name="T2" fmla="*/ 0 w 73339"/>
                <a:gd name="T3" fmla="*/ 44641 h 302924"/>
                <a:gd name="T4" fmla="*/ 0 w 73339"/>
                <a:gd name="T5" fmla="*/ 258282 h 302924"/>
                <a:gd name="T6" fmla="*/ 73339 w 73339"/>
                <a:gd name="T7" fmla="*/ 302924 h 302924"/>
                <a:gd name="T8" fmla="*/ 73339 w 73339"/>
                <a:gd name="T9" fmla="*/ 0 h 302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39" h="302924">
                  <a:moveTo>
                    <a:pt x="73339" y="0"/>
                  </a:moveTo>
                  <a:lnTo>
                    <a:pt x="0" y="44641"/>
                  </a:lnTo>
                  <a:lnTo>
                    <a:pt x="0" y="258282"/>
                  </a:lnTo>
                  <a:lnTo>
                    <a:pt x="73339" y="302924"/>
                  </a:lnTo>
                  <a:lnTo>
                    <a:pt x="73339" y="0"/>
                  </a:lnTo>
                  <a:close/>
                </a:path>
              </a:pathLst>
            </a:custGeom>
            <a:solidFill>
              <a:srgbClr val="B3D6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93">
              <a:extLst>
                <a:ext uri="{FF2B5EF4-FFF2-40B4-BE49-F238E27FC236}">
                  <a16:creationId xmlns:a16="http://schemas.microsoft.com/office/drawing/2014/main" id="{C9E78E68-7648-47D4-AD04-4BAEF24CB555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643522"/>
              <a:ext cx="80011" cy="330458"/>
            </a:xfrm>
            <a:custGeom>
              <a:avLst/>
              <a:gdLst>
                <a:gd name="T0" fmla="*/ 73339 w 73339"/>
                <a:gd name="T1" fmla="*/ 0 h 302924"/>
                <a:gd name="T2" fmla="*/ 0 w 73339"/>
                <a:gd name="T3" fmla="*/ 44641 h 302924"/>
                <a:gd name="T4" fmla="*/ 0 w 73339"/>
                <a:gd name="T5" fmla="*/ 258282 h 302924"/>
                <a:gd name="T6" fmla="*/ 73339 w 73339"/>
                <a:gd name="T7" fmla="*/ 302924 h 302924"/>
                <a:gd name="T8" fmla="*/ 73339 w 73339"/>
                <a:gd name="T9" fmla="*/ 0 h 302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39" h="302924">
                  <a:moveTo>
                    <a:pt x="73339" y="0"/>
                  </a:moveTo>
                  <a:lnTo>
                    <a:pt x="0" y="44641"/>
                  </a:lnTo>
                  <a:lnTo>
                    <a:pt x="0" y="258282"/>
                  </a:lnTo>
                  <a:lnTo>
                    <a:pt x="73339" y="302924"/>
                  </a:lnTo>
                  <a:lnTo>
                    <a:pt x="7333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96">
              <a:extLst>
                <a:ext uri="{FF2B5EF4-FFF2-40B4-BE49-F238E27FC236}">
                  <a16:creationId xmlns:a16="http://schemas.microsoft.com/office/drawing/2014/main" id="{E5115269-F2E7-435E-8328-CAADAAD2031D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1116598"/>
              <a:ext cx="80011" cy="212188"/>
            </a:xfrm>
            <a:custGeom>
              <a:avLst/>
              <a:gdLst>
                <a:gd name="T0" fmla="*/ 0 w 73339"/>
                <a:gd name="T1" fmla="*/ 0 h 194509"/>
                <a:gd name="T2" fmla="*/ 0 w 73339"/>
                <a:gd name="T3" fmla="*/ 153056 h 194509"/>
                <a:gd name="T4" fmla="*/ 73339 w 73339"/>
                <a:gd name="T5" fmla="*/ 194509 h 194509"/>
                <a:gd name="T6" fmla="*/ 73339 w 73339"/>
                <a:gd name="T7" fmla="*/ 41453 h 194509"/>
                <a:gd name="T8" fmla="*/ 0 w 73339"/>
                <a:gd name="T9" fmla="*/ 0 h 194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39" h="194509">
                  <a:moveTo>
                    <a:pt x="0" y="0"/>
                  </a:moveTo>
                  <a:lnTo>
                    <a:pt x="0" y="153056"/>
                  </a:lnTo>
                  <a:lnTo>
                    <a:pt x="73339" y="194509"/>
                  </a:lnTo>
                  <a:lnTo>
                    <a:pt x="73339" y="414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D0D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97">
              <a:extLst>
                <a:ext uri="{FF2B5EF4-FFF2-40B4-BE49-F238E27FC236}">
                  <a16:creationId xmlns:a16="http://schemas.microsoft.com/office/drawing/2014/main" id="{286B3F3D-9C8F-47C4-B385-DB5CAFD4C3F9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1116598"/>
              <a:ext cx="80011" cy="212188"/>
            </a:xfrm>
            <a:custGeom>
              <a:avLst/>
              <a:gdLst>
                <a:gd name="T0" fmla="*/ 0 w 73339"/>
                <a:gd name="T1" fmla="*/ 0 h 194509"/>
                <a:gd name="T2" fmla="*/ 0 w 73339"/>
                <a:gd name="T3" fmla="*/ 153056 h 194509"/>
                <a:gd name="T4" fmla="*/ 73339 w 73339"/>
                <a:gd name="T5" fmla="*/ 194509 h 194509"/>
                <a:gd name="T6" fmla="*/ 73339 w 73339"/>
                <a:gd name="T7" fmla="*/ 41453 h 194509"/>
                <a:gd name="T8" fmla="*/ 0 w 73339"/>
                <a:gd name="T9" fmla="*/ 0 h 194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39" h="194509">
                  <a:moveTo>
                    <a:pt x="0" y="0"/>
                  </a:moveTo>
                  <a:lnTo>
                    <a:pt x="0" y="153056"/>
                  </a:lnTo>
                  <a:lnTo>
                    <a:pt x="73339" y="194509"/>
                  </a:lnTo>
                  <a:lnTo>
                    <a:pt x="73339" y="4145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200">
              <a:extLst>
                <a:ext uri="{FF2B5EF4-FFF2-40B4-BE49-F238E27FC236}">
                  <a16:creationId xmlns:a16="http://schemas.microsoft.com/office/drawing/2014/main" id="{FA20B372-497D-424E-84EB-8BBD11F85FB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72718" y="973980"/>
              <a:ext cx="1" cy="132183"/>
            </a:xfrm>
            <a:prstGeom prst="rect">
              <a:avLst/>
            </a:prstGeom>
            <a:solidFill>
              <a:srgbClr val="36546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201">
              <a:extLst>
                <a:ext uri="{FF2B5EF4-FFF2-40B4-BE49-F238E27FC236}">
                  <a16:creationId xmlns:a16="http://schemas.microsoft.com/office/drawing/2014/main" id="{AA2475A4-219F-4C3A-9EB0-3F6088B103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72718" y="973980"/>
              <a:ext cx="1" cy="132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202">
              <a:extLst>
                <a:ext uri="{FF2B5EF4-FFF2-40B4-BE49-F238E27FC236}">
                  <a16:creationId xmlns:a16="http://schemas.microsoft.com/office/drawing/2014/main" id="{921113CC-D0E2-476D-BC57-274A2A6442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72718" y="973979"/>
              <a:ext cx="1" cy="1"/>
            </a:xfrm>
            <a:prstGeom prst="rect">
              <a:avLst/>
            </a:prstGeom>
            <a:solidFill>
              <a:srgbClr val="3E535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203">
              <a:extLst>
                <a:ext uri="{FF2B5EF4-FFF2-40B4-BE49-F238E27FC236}">
                  <a16:creationId xmlns:a16="http://schemas.microsoft.com/office/drawing/2014/main" id="{A3259746-BB31-4858-A90C-00E68830A46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72718" y="973979"/>
              <a:ext cx="1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208">
              <a:extLst>
                <a:ext uri="{FF2B5EF4-FFF2-40B4-BE49-F238E27FC236}">
                  <a16:creationId xmlns:a16="http://schemas.microsoft.com/office/drawing/2014/main" id="{33C19AD0-113C-4D17-B51C-D80AFD86AEB7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925281"/>
              <a:ext cx="80011" cy="180881"/>
            </a:xfrm>
            <a:custGeom>
              <a:avLst/>
              <a:gdLst>
                <a:gd name="T0" fmla="*/ 73339 w 73339"/>
                <a:gd name="T1" fmla="*/ 0 h 165810"/>
                <a:gd name="T2" fmla="*/ 0 w 73339"/>
                <a:gd name="T3" fmla="*/ 41452 h 165810"/>
                <a:gd name="T4" fmla="*/ 0 w 73339"/>
                <a:gd name="T5" fmla="*/ 165810 h 165810"/>
                <a:gd name="T6" fmla="*/ 73339 w 73339"/>
                <a:gd name="T7" fmla="*/ 121169 h 165810"/>
                <a:gd name="T8" fmla="*/ 73339 w 73339"/>
                <a:gd name="T9" fmla="*/ 0 h 165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39" h="165810">
                  <a:moveTo>
                    <a:pt x="73339" y="0"/>
                  </a:moveTo>
                  <a:lnTo>
                    <a:pt x="0" y="41452"/>
                  </a:lnTo>
                  <a:lnTo>
                    <a:pt x="0" y="165810"/>
                  </a:lnTo>
                  <a:lnTo>
                    <a:pt x="73339" y="121169"/>
                  </a:lnTo>
                  <a:lnTo>
                    <a:pt x="73339" y="0"/>
                  </a:lnTo>
                  <a:close/>
                </a:path>
              </a:pathLst>
            </a:custGeom>
            <a:solidFill>
              <a:srgbClr val="34577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209">
              <a:extLst>
                <a:ext uri="{FF2B5EF4-FFF2-40B4-BE49-F238E27FC236}">
                  <a16:creationId xmlns:a16="http://schemas.microsoft.com/office/drawing/2014/main" id="{B8AFACEE-9037-4C1B-AB73-CF4398EEC819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925281"/>
              <a:ext cx="80011" cy="180881"/>
            </a:xfrm>
            <a:custGeom>
              <a:avLst/>
              <a:gdLst>
                <a:gd name="T0" fmla="*/ 73339 w 73339"/>
                <a:gd name="T1" fmla="*/ 0 h 165810"/>
                <a:gd name="T2" fmla="*/ 0 w 73339"/>
                <a:gd name="T3" fmla="*/ 41452 h 165810"/>
                <a:gd name="T4" fmla="*/ 0 w 73339"/>
                <a:gd name="T5" fmla="*/ 165810 h 165810"/>
                <a:gd name="T6" fmla="*/ 73339 w 73339"/>
                <a:gd name="T7" fmla="*/ 121169 h 165810"/>
                <a:gd name="T8" fmla="*/ 73339 w 73339"/>
                <a:gd name="T9" fmla="*/ 0 h 165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39" h="165810">
                  <a:moveTo>
                    <a:pt x="73339" y="0"/>
                  </a:moveTo>
                  <a:lnTo>
                    <a:pt x="0" y="41452"/>
                  </a:lnTo>
                  <a:lnTo>
                    <a:pt x="0" y="165810"/>
                  </a:lnTo>
                  <a:lnTo>
                    <a:pt x="73339" y="121169"/>
                  </a:lnTo>
                  <a:lnTo>
                    <a:pt x="7333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12">
              <a:extLst>
                <a:ext uri="{FF2B5EF4-FFF2-40B4-BE49-F238E27FC236}">
                  <a16:creationId xmlns:a16="http://schemas.microsoft.com/office/drawing/2014/main" id="{3DFEE599-E67C-409D-8CA8-653F68A18081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925281"/>
              <a:ext cx="80011" cy="48698"/>
            </a:xfrm>
            <a:custGeom>
              <a:avLst/>
              <a:gdLst>
                <a:gd name="T0" fmla="*/ 73339 w 73339"/>
                <a:gd name="T1" fmla="*/ 0 h 44641"/>
                <a:gd name="T2" fmla="*/ 0 w 73339"/>
                <a:gd name="T3" fmla="*/ 44641 h 44641"/>
                <a:gd name="T4" fmla="*/ 0 w 73339"/>
                <a:gd name="T5" fmla="*/ 44641 h 44641"/>
                <a:gd name="T6" fmla="*/ 73339 w 73339"/>
                <a:gd name="T7" fmla="*/ 0 h 44641"/>
                <a:gd name="T8" fmla="*/ 73339 w 73339"/>
                <a:gd name="T9" fmla="*/ 0 h 44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39" h="44641">
                  <a:moveTo>
                    <a:pt x="73339" y="0"/>
                  </a:moveTo>
                  <a:lnTo>
                    <a:pt x="0" y="44641"/>
                  </a:lnTo>
                  <a:lnTo>
                    <a:pt x="0" y="44641"/>
                  </a:lnTo>
                  <a:lnTo>
                    <a:pt x="73339" y="0"/>
                  </a:lnTo>
                  <a:lnTo>
                    <a:pt x="73339" y="0"/>
                  </a:lnTo>
                  <a:close/>
                </a:path>
              </a:pathLst>
            </a:custGeom>
            <a:solidFill>
              <a:srgbClr val="36586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13">
              <a:extLst>
                <a:ext uri="{FF2B5EF4-FFF2-40B4-BE49-F238E27FC236}">
                  <a16:creationId xmlns:a16="http://schemas.microsoft.com/office/drawing/2014/main" id="{1F7D2515-9372-474C-8C0A-C96A456E3E22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925281"/>
              <a:ext cx="80011" cy="48698"/>
            </a:xfrm>
            <a:custGeom>
              <a:avLst/>
              <a:gdLst>
                <a:gd name="T0" fmla="*/ 73339 w 73339"/>
                <a:gd name="T1" fmla="*/ 0 h 44641"/>
                <a:gd name="T2" fmla="*/ 0 w 73339"/>
                <a:gd name="T3" fmla="*/ 44641 h 44641"/>
                <a:gd name="T4" fmla="*/ 0 w 73339"/>
                <a:gd name="T5" fmla="*/ 44641 h 44641"/>
                <a:gd name="T6" fmla="*/ 73339 w 73339"/>
                <a:gd name="T7" fmla="*/ 0 h 44641"/>
                <a:gd name="T8" fmla="*/ 73339 w 73339"/>
                <a:gd name="T9" fmla="*/ 0 h 44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39" h="44641">
                  <a:moveTo>
                    <a:pt x="73339" y="0"/>
                  </a:moveTo>
                  <a:lnTo>
                    <a:pt x="0" y="44641"/>
                  </a:lnTo>
                  <a:lnTo>
                    <a:pt x="0" y="44641"/>
                  </a:lnTo>
                  <a:lnTo>
                    <a:pt x="73339" y="0"/>
                  </a:lnTo>
                  <a:lnTo>
                    <a:pt x="7333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216">
              <a:extLst>
                <a:ext uri="{FF2B5EF4-FFF2-40B4-BE49-F238E27FC236}">
                  <a16:creationId xmlns:a16="http://schemas.microsoft.com/office/drawing/2014/main" id="{7E03A86E-C904-489E-99D7-595354354519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398357"/>
              <a:ext cx="177417" cy="205230"/>
            </a:xfrm>
            <a:custGeom>
              <a:avLst/>
              <a:gdLst>
                <a:gd name="T0" fmla="*/ 0 w 162623"/>
                <a:gd name="T1" fmla="*/ 0 h 188131"/>
                <a:gd name="T2" fmla="*/ 0 w 162623"/>
                <a:gd name="T3" fmla="*/ 188131 h 188131"/>
                <a:gd name="T4" fmla="*/ 162623 w 162623"/>
                <a:gd name="T5" fmla="*/ 95660 h 188131"/>
                <a:gd name="T6" fmla="*/ 0 w 162623"/>
                <a:gd name="T7" fmla="*/ 0 h 188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623" h="188131">
                  <a:moveTo>
                    <a:pt x="0" y="0"/>
                  </a:moveTo>
                  <a:lnTo>
                    <a:pt x="0" y="188131"/>
                  </a:lnTo>
                  <a:lnTo>
                    <a:pt x="162623" y="956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17">
              <a:extLst>
                <a:ext uri="{FF2B5EF4-FFF2-40B4-BE49-F238E27FC236}">
                  <a16:creationId xmlns:a16="http://schemas.microsoft.com/office/drawing/2014/main" id="{FB06FA69-D353-4D49-A08A-0C912F27E674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398357"/>
              <a:ext cx="177417" cy="205230"/>
            </a:xfrm>
            <a:custGeom>
              <a:avLst/>
              <a:gdLst>
                <a:gd name="T0" fmla="*/ 0 w 162623"/>
                <a:gd name="T1" fmla="*/ 0 h 188131"/>
                <a:gd name="T2" fmla="*/ 0 w 162623"/>
                <a:gd name="T3" fmla="*/ 188131 h 188131"/>
                <a:gd name="T4" fmla="*/ 162623 w 162623"/>
                <a:gd name="T5" fmla="*/ 95660 h 188131"/>
                <a:gd name="T6" fmla="*/ 0 w 162623"/>
                <a:gd name="T7" fmla="*/ 0 h 188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623" h="188131">
                  <a:moveTo>
                    <a:pt x="0" y="0"/>
                  </a:moveTo>
                  <a:lnTo>
                    <a:pt x="0" y="188131"/>
                  </a:lnTo>
                  <a:lnTo>
                    <a:pt x="162623" y="9566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218">
              <a:extLst>
                <a:ext uri="{FF2B5EF4-FFF2-40B4-BE49-F238E27FC236}">
                  <a16:creationId xmlns:a16="http://schemas.microsoft.com/office/drawing/2014/main" id="{3FF44D44-34C9-47A8-9105-5D2886589D10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625838" y="1130513"/>
              <a:ext cx="553121" cy="368722"/>
            </a:xfrm>
            <a:custGeom>
              <a:avLst/>
              <a:gdLst>
                <a:gd name="T0" fmla="*/ 0 w 506999"/>
                <a:gd name="T1" fmla="*/ 92471 h 337999"/>
                <a:gd name="T2" fmla="*/ 0 w 506999"/>
                <a:gd name="T3" fmla="*/ 188132 h 337999"/>
                <a:gd name="T4" fmla="*/ 261471 w 506999"/>
                <a:gd name="T5" fmla="*/ 337999 h 337999"/>
                <a:gd name="T6" fmla="*/ 261471 w 506999"/>
                <a:gd name="T7" fmla="*/ 337999 h 337999"/>
                <a:gd name="T8" fmla="*/ 506999 w 506999"/>
                <a:gd name="T9" fmla="*/ 197698 h 337999"/>
                <a:gd name="T10" fmla="*/ 506999 w 506999"/>
                <a:gd name="T11" fmla="*/ 197698 h 337999"/>
                <a:gd name="T12" fmla="*/ 382641 w 506999"/>
                <a:gd name="T13" fmla="*/ 127547 h 337999"/>
                <a:gd name="T14" fmla="*/ 220019 w 506999"/>
                <a:gd name="T15" fmla="*/ 223207 h 337999"/>
                <a:gd name="T16" fmla="*/ 0 w 506999"/>
                <a:gd name="T17" fmla="*/ 92471 h 337999"/>
                <a:gd name="T18" fmla="*/ 162623 w 506999"/>
                <a:gd name="T19" fmla="*/ 0 h 337999"/>
                <a:gd name="T20" fmla="*/ 0 w 506999"/>
                <a:gd name="T21" fmla="*/ 92471 h 337999"/>
                <a:gd name="T22" fmla="*/ 0 w 506999"/>
                <a:gd name="T23" fmla="*/ 92471 h 337999"/>
                <a:gd name="T24" fmla="*/ 162623 w 506999"/>
                <a:gd name="T25" fmla="*/ 0 h 337999"/>
                <a:gd name="T26" fmla="*/ 162623 w 506999"/>
                <a:gd name="T27" fmla="*/ 0 h 337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6999" h="337999">
                  <a:moveTo>
                    <a:pt x="0" y="92471"/>
                  </a:moveTo>
                  <a:lnTo>
                    <a:pt x="0" y="188132"/>
                  </a:lnTo>
                  <a:lnTo>
                    <a:pt x="261471" y="337999"/>
                  </a:lnTo>
                  <a:lnTo>
                    <a:pt x="261471" y="337999"/>
                  </a:lnTo>
                  <a:lnTo>
                    <a:pt x="506999" y="197698"/>
                  </a:lnTo>
                  <a:lnTo>
                    <a:pt x="506999" y="197698"/>
                  </a:lnTo>
                  <a:lnTo>
                    <a:pt x="382641" y="127547"/>
                  </a:lnTo>
                  <a:lnTo>
                    <a:pt x="220019" y="223207"/>
                  </a:lnTo>
                  <a:lnTo>
                    <a:pt x="0" y="92471"/>
                  </a:lnTo>
                  <a:close/>
                  <a:moveTo>
                    <a:pt x="162623" y="0"/>
                  </a:moveTo>
                  <a:lnTo>
                    <a:pt x="0" y="92471"/>
                  </a:lnTo>
                  <a:lnTo>
                    <a:pt x="0" y="92471"/>
                  </a:lnTo>
                  <a:lnTo>
                    <a:pt x="162623" y="0"/>
                  </a:lnTo>
                  <a:lnTo>
                    <a:pt x="162623" y="0"/>
                  </a:lnTo>
                  <a:close/>
                </a:path>
              </a:pathLst>
            </a:custGeom>
            <a:solidFill>
              <a:srgbClr val="C9D3E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219">
              <a:extLst>
                <a:ext uri="{FF2B5EF4-FFF2-40B4-BE49-F238E27FC236}">
                  <a16:creationId xmlns:a16="http://schemas.microsoft.com/office/drawing/2014/main" id="{3CF82153-7CC0-4D7A-95B0-017B90FEBD73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625838" y="1130513"/>
              <a:ext cx="553121" cy="368722"/>
            </a:xfrm>
            <a:custGeom>
              <a:avLst/>
              <a:gdLst>
                <a:gd name="T0" fmla="*/ 0 w 506999"/>
                <a:gd name="T1" fmla="*/ 92471 h 337999"/>
                <a:gd name="T2" fmla="*/ 0 w 506999"/>
                <a:gd name="T3" fmla="*/ 188132 h 337999"/>
                <a:gd name="T4" fmla="*/ 261471 w 506999"/>
                <a:gd name="T5" fmla="*/ 337999 h 337999"/>
                <a:gd name="T6" fmla="*/ 261471 w 506999"/>
                <a:gd name="T7" fmla="*/ 337999 h 337999"/>
                <a:gd name="T8" fmla="*/ 506999 w 506999"/>
                <a:gd name="T9" fmla="*/ 197698 h 337999"/>
                <a:gd name="T10" fmla="*/ 506999 w 506999"/>
                <a:gd name="T11" fmla="*/ 197698 h 337999"/>
                <a:gd name="T12" fmla="*/ 382641 w 506999"/>
                <a:gd name="T13" fmla="*/ 127547 h 337999"/>
                <a:gd name="T14" fmla="*/ 220019 w 506999"/>
                <a:gd name="T15" fmla="*/ 223207 h 337999"/>
                <a:gd name="T16" fmla="*/ 0 w 506999"/>
                <a:gd name="T17" fmla="*/ 92471 h 337999"/>
                <a:gd name="T18" fmla="*/ 162623 w 506999"/>
                <a:gd name="T19" fmla="*/ 0 h 337999"/>
                <a:gd name="T20" fmla="*/ 0 w 506999"/>
                <a:gd name="T21" fmla="*/ 92471 h 337999"/>
                <a:gd name="T22" fmla="*/ 0 w 506999"/>
                <a:gd name="T23" fmla="*/ 92471 h 337999"/>
                <a:gd name="T24" fmla="*/ 162623 w 506999"/>
                <a:gd name="T25" fmla="*/ 0 h 337999"/>
                <a:gd name="T26" fmla="*/ 162623 w 506999"/>
                <a:gd name="T27" fmla="*/ 0 h 337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6999" h="337999">
                  <a:moveTo>
                    <a:pt x="0" y="92471"/>
                  </a:moveTo>
                  <a:lnTo>
                    <a:pt x="0" y="188132"/>
                  </a:lnTo>
                  <a:lnTo>
                    <a:pt x="261471" y="337999"/>
                  </a:lnTo>
                  <a:lnTo>
                    <a:pt x="261471" y="337999"/>
                  </a:lnTo>
                  <a:lnTo>
                    <a:pt x="506999" y="197698"/>
                  </a:lnTo>
                  <a:lnTo>
                    <a:pt x="506999" y="197698"/>
                  </a:lnTo>
                  <a:lnTo>
                    <a:pt x="382641" y="127547"/>
                  </a:lnTo>
                  <a:lnTo>
                    <a:pt x="220019" y="223207"/>
                  </a:lnTo>
                  <a:lnTo>
                    <a:pt x="0" y="92471"/>
                  </a:lnTo>
                  <a:moveTo>
                    <a:pt x="162623" y="0"/>
                  </a:moveTo>
                  <a:lnTo>
                    <a:pt x="0" y="92471"/>
                  </a:lnTo>
                  <a:lnTo>
                    <a:pt x="0" y="92471"/>
                  </a:lnTo>
                  <a:lnTo>
                    <a:pt x="162623" y="0"/>
                  </a:lnTo>
                  <a:lnTo>
                    <a:pt x="162623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20">
              <a:extLst>
                <a:ext uri="{FF2B5EF4-FFF2-40B4-BE49-F238E27FC236}">
                  <a16:creationId xmlns:a16="http://schemas.microsoft.com/office/drawing/2014/main" id="{DF9B1836-0DFE-4D13-9DD5-45ED2EB439E7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294001"/>
              <a:ext cx="0" cy="104356"/>
            </a:xfrm>
            <a:custGeom>
              <a:avLst/>
              <a:gdLst>
                <a:gd name="T0" fmla="*/ 0 h 95661"/>
                <a:gd name="T1" fmla="*/ 95661 h 95661"/>
                <a:gd name="T2" fmla="*/ 0 h 95661"/>
                <a:gd name="T3" fmla="*/ 0 h 9566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95661">
                  <a:moveTo>
                    <a:pt x="0" y="0"/>
                  </a:moveTo>
                  <a:lnTo>
                    <a:pt x="0" y="9566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D4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221">
              <a:extLst>
                <a:ext uri="{FF2B5EF4-FFF2-40B4-BE49-F238E27FC236}">
                  <a16:creationId xmlns:a16="http://schemas.microsoft.com/office/drawing/2014/main" id="{C8B06C18-F09B-45EE-A0F2-8908818BB2D7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294001"/>
              <a:ext cx="0" cy="104356"/>
            </a:xfrm>
            <a:custGeom>
              <a:avLst/>
              <a:gdLst>
                <a:gd name="T0" fmla="*/ 0 h 95661"/>
                <a:gd name="T1" fmla="*/ 95661 h 95661"/>
                <a:gd name="T2" fmla="*/ 0 h 95661"/>
                <a:gd name="T3" fmla="*/ 0 h 9566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95661">
                  <a:moveTo>
                    <a:pt x="0" y="0"/>
                  </a:moveTo>
                  <a:lnTo>
                    <a:pt x="0" y="95661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222">
              <a:extLst>
                <a:ext uri="{FF2B5EF4-FFF2-40B4-BE49-F238E27FC236}">
                  <a16:creationId xmlns:a16="http://schemas.microsoft.com/office/drawing/2014/main" id="{01218796-518B-4391-8BAE-E59126B64FB5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255738"/>
              <a:ext cx="417450" cy="243495"/>
            </a:xfrm>
            <a:custGeom>
              <a:avLst/>
              <a:gdLst>
                <a:gd name="T0" fmla="*/ 162623 w 382641"/>
                <a:gd name="T1" fmla="*/ 0 h 223207"/>
                <a:gd name="T2" fmla="*/ 0 w 382641"/>
                <a:gd name="T3" fmla="*/ 92471 h 223207"/>
                <a:gd name="T4" fmla="*/ 0 w 382641"/>
                <a:gd name="T5" fmla="*/ 92471 h 223207"/>
                <a:gd name="T6" fmla="*/ 0 w 382641"/>
                <a:gd name="T7" fmla="*/ 92471 h 223207"/>
                <a:gd name="T8" fmla="*/ 0 w 382641"/>
                <a:gd name="T9" fmla="*/ 92471 h 223207"/>
                <a:gd name="T10" fmla="*/ 220019 w 382641"/>
                <a:gd name="T11" fmla="*/ 223207 h 223207"/>
                <a:gd name="T12" fmla="*/ 382641 w 382641"/>
                <a:gd name="T13" fmla="*/ 127547 h 223207"/>
                <a:gd name="T14" fmla="*/ 271037 w 382641"/>
                <a:gd name="T15" fmla="*/ 60585 h 223207"/>
                <a:gd name="T16" fmla="*/ 133924 w 382641"/>
                <a:gd name="T17" fmla="*/ 140302 h 223207"/>
                <a:gd name="T18" fmla="*/ 133924 w 382641"/>
                <a:gd name="T19" fmla="*/ 15943 h 223207"/>
                <a:gd name="T20" fmla="*/ 162623 w 382641"/>
                <a:gd name="T21" fmla="*/ 0 h 223207"/>
                <a:gd name="T22" fmla="*/ 162623 w 382641"/>
                <a:gd name="T23" fmla="*/ 0 h 223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2641" h="223207">
                  <a:moveTo>
                    <a:pt x="162623" y="0"/>
                  </a:moveTo>
                  <a:lnTo>
                    <a:pt x="0" y="92471"/>
                  </a:lnTo>
                  <a:lnTo>
                    <a:pt x="0" y="92471"/>
                  </a:lnTo>
                  <a:lnTo>
                    <a:pt x="0" y="92471"/>
                  </a:lnTo>
                  <a:lnTo>
                    <a:pt x="0" y="92471"/>
                  </a:lnTo>
                  <a:lnTo>
                    <a:pt x="220019" y="223207"/>
                  </a:lnTo>
                  <a:lnTo>
                    <a:pt x="382641" y="127547"/>
                  </a:lnTo>
                  <a:lnTo>
                    <a:pt x="271037" y="60585"/>
                  </a:lnTo>
                  <a:lnTo>
                    <a:pt x="133924" y="140302"/>
                  </a:lnTo>
                  <a:lnTo>
                    <a:pt x="133924" y="15943"/>
                  </a:lnTo>
                  <a:lnTo>
                    <a:pt x="162623" y="0"/>
                  </a:lnTo>
                  <a:lnTo>
                    <a:pt x="162623" y="0"/>
                  </a:lnTo>
                  <a:close/>
                </a:path>
              </a:pathLst>
            </a:custGeom>
            <a:solidFill>
              <a:srgbClr val="C8C5D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23">
              <a:extLst>
                <a:ext uri="{FF2B5EF4-FFF2-40B4-BE49-F238E27FC236}">
                  <a16:creationId xmlns:a16="http://schemas.microsoft.com/office/drawing/2014/main" id="{ABCA1028-A3C0-47F2-B00F-71BE0E96000C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255738"/>
              <a:ext cx="417450" cy="243495"/>
            </a:xfrm>
            <a:custGeom>
              <a:avLst/>
              <a:gdLst>
                <a:gd name="T0" fmla="*/ 162623 w 382641"/>
                <a:gd name="T1" fmla="*/ 0 h 223207"/>
                <a:gd name="T2" fmla="*/ 0 w 382641"/>
                <a:gd name="T3" fmla="*/ 92471 h 223207"/>
                <a:gd name="T4" fmla="*/ 0 w 382641"/>
                <a:gd name="T5" fmla="*/ 92471 h 223207"/>
                <a:gd name="T6" fmla="*/ 0 w 382641"/>
                <a:gd name="T7" fmla="*/ 92471 h 223207"/>
                <a:gd name="T8" fmla="*/ 0 w 382641"/>
                <a:gd name="T9" fmla="*/ 92471 h 223207"/>
                <a:gd name="T10" fmla="*/ 220019 w 382641"/>
                <a:gd name="T11" fmla="*/ 223207 h 223207"/>
                <a:gd name="T12" fmla="*/ 382641 w 382641"/>
                <a:gd name="T13" fmla="*/ 127547 h 223207"/>
                <a:gd name="T14" fmla="*/ 271037 w 382641"/>
                <a:gd name="T15" fmla="*/ 60585 h 223207"/>
                <a:gd name="T16" fmla="*/ 133924 w 382641"/>
                <a:gd name="T17" fmla="*/ 140302 h 223207"/>
                <a:gd name="T18" fmla="*/ 133924 w 382641"/>
                <a:gd name="T19" fmla="*/ 15943 h 223207"/>
                <a:gd name="T20" fmla="*/ 162623 w 382641"/>
                <a:gd name="T21" fmla="*/ 0 h 223207"/>
                <a:gd name="T22" fmla="*/ 162623 w 382641"/>
                <a:gd name="T23" fmla="*/ 0 h 223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2641" h="223207">
                  <a:moveTo>
                    <a:pt x="162623" y="0"/>
                  </a:moveTo>
                  <a:lnTo>
                    <a:pt x="0" y="92471"/>
                  </a:lnTo>
                  <a:lnTo>
                    <a:pt x="0" y="92471"/>
                  </a:lnTo>
                  <a:lnTo>
                    <a:pt x="0" y="92471"/>
                  </a:lnTo>
                  <a:lnTo>
                    <a:pt x="0" y="92471"/>
                  </a:lnTo>
                  <a:lnTo>
                    <a:pt x="220019" y="223207"/>
                  </a:lnTo>
                  <a:lnTo>
                    <a:pt x="382641" y="127547"/>
                  </a:lnTo>
                  <a:lnTo>
                    <a:pt x="271037" y="60585"/>
                  </a:lnTo>
                  <a:lnTo>
                    <a:pt x="133924" y="140302"/>
                  </a:lnTo>
                  <a:lnTo>
                    <a:pt x="133924" y="15943"/>
                  </a:lnTo>
                  <a:lnTo>
                    <a:pt x="162623" y="0"/>
                  </a:lnTo>
                  <a:lnTo>
                    <a:pt x="162623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224">
              <a:extLst>
                <a:ext uri="{FF2B5EF4-FFF2-40B4-BE49-F238E27FC236}">
                  <a16:creationId xmlns:a16="http://schemas.microsoft.com/office/drawing/2014/main" id="{D430BEC8-046B-4A75-B0CE-CBDD2C9D476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71946" y="1346179"/>
              <a:ext cx="149586" cy="153055"/>
            </a:xfrm>
            <a:custGeom>
              <a:avLst/>
              <a:gdLst>
                <a:gd name="T0" fmla="*/ 28699 w 137113"/>
                <a:gd name="T1" fmla="*/ 0 h 140302"/>
                <a:gd name="T2" fmla="*/ 0 w 137113"/>
                <a:gd name="T3" fmla="*/ 15943 h 140302"/>
                <a:gd name="T4" fmla="*/ 0 w 137113"/>
                <a:gd name="T5" fmla="*/ 140302 h 140302"/>
                <a:gd name="T6" fmla="*/ 137113 w 137113"/>
                <a:gd name="T7" fmla="*/ 60585 h 140302"/>
                <a:gd name="T8" fmla="*/ 28699 w 137113"/>
                <a:gd name="T9" fmla="*/ 0 h 140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113" h="140302">
                  <a:moveTo>
                    <a:pt x="28699" y="0"/>
                  </a:moveTo>
                  <a:lnTo>
                    <a:pt x="0" y="15943"/>
                  </a:lnTo>
                  <a:lnTo>
                    <a:pt x="0" y="140302"/>
                  </a:lnTo>
                  <a:lnTo>
                    <a:pt x="137113" y="60585"/>
                  </a:lnTo>
                  <a:lnTo>
                    <a:pt x="28699" y="0"/>
                  </a:lnTo>
                  <a:close/>
                </a:path>
              </a:pathLst>
            </a:custGeom>
            <a:solidFill>
              <a:srgbClr val="C5BBC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225">
              <a:extLst>
                <a:ext uri="{FF2B5EF4-FFF2-40B4-BE49-F238E27FC236}">
                  <a16:creationId xmlns:a16="http://schemas.microsoft.com/office/drawing/2014/main" id="{4E97497F-BB28-4F4C-AC92-66BC7DC5C164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71946" y="1346179"/>
              <a:ext cx="149586" cy="153055"/>
            </a:xfrm>
            <a:custGeom>
              <a:avLst/>
              <a:gdLst>
                <a:gd name="T0" fmla="*/ 28699 w 137113"/>
                <a:gd name="T1" fmla="*/ 0 h 140302"/>
                <a:gd name="T2" fmla="*/ 0 w 137113"/>
                <a:gd name="T3" fmla="*/ 15943 h 140302"/>
                <a:gd name="T4" fmla="*/ 0 w 137113"/>
                <a:gd name="T5" fmla="*/ 140302 h 140302"/>
                <a:gd name="T6" fmla="*/ 137113 w 137113"/>
                <a:gd name="T7" fmla="*/ 60585 h 140302"/>
                <a:gd name="T8" fmla="*/ 28699 w 137113"/>
                <a:gd name="T9" fmla="*/ 0 h 140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113" h="140302">
                  <a:moveTo>
                    <a:pt x="28699" y="0"/>
                  </a:moveTo>
                  <a:lnTo>
                    <a:pt x="0" y="15943"/>
                  </a:lnTo>
                  <a:lnTo>
                    <a:pt x="0" y="140302"/>
                  </a:lnTo>
                  <a:lnTo>
                    <a:pt x="137113" y="60585"/>
                  </a:lnTo>
                  <a:lnTo>
                    <a:pt x="2869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226">
              <a:extLst>
                <a:ext uri="{FF2B5EF4-FFF2-40B4-BE49-F238E27FC236}">
                  <a16:creationId xmlns:a16="http://schemas.microsoft.com/office/drawing/2014/main" id="{3BD6B566-C54D-47B2-B401-8D724076D2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398357"/>
              <a:ext cx="1" cy="1"/>
            </a:xfrm>
            <a:prstGeom prst="rect">
              <a:avLst/>
            </a:prstGeom>
            <a:solidFill>
              <a:srgbClr val="C8C5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227">
              <a:extLst>
                <a:ext uri="{FF2B5EF4-FFF2-40B4-BE49-F238E27FC236}">
                  <a16:creationId xmlns:a16="http://schemas.microsoft.com/office/drawing/2014/main" id="{53799BDF-F393-40A6-BE8F-E6946CD553B5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39835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28">
              <a:extLst>
                <a:ext uri="{FF2B5EF4-FFF2-40B4-BE49-F238E27FC236}">
                  <a16:creationId xmlns:a16="http://schemas.microsoft.com/office/drawing/2014/main" id="{B6C46628-531C-45FE-992A-B75CE03F824D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44944" y="1398357"/>
              <a:ext cx="180894" cy="205230"/>
            </a:xfrm>
            <a:custGeom>
              <a:avLst/>
              <a:gdLst>
                <a:gd name="T0" fmla="*/ 165810 w 165810"/>
                <a:gd name="T1" fmla="*/ 0 h 188131"/>
                <a:gd name="T2" fmla="*/ 0 w 165810"/>
                <a:gd name="T3" fmla="*/ 95660 h 188131"/>
                <a:gd name="T4" fmla="*/ 165810 w 165810"/>
                <a:gd name="T5" fmla="*/ 188131 h 188131"/>
                <a:gd name="T6" fmla="*/ 165810 w 165810"/>
                <a:gd name="T7" fmla="*/ 188131 h 188131"/>
                <a:gd name="T8" fmla="*/ 165810 w 165810"/>
                <a:gd name="T9" fmla="*/ 0 h 188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810" h="188131">
                  <a:moveTo>
                    <a:pt x="165810" y="0"/>
                  </a:moveTo>
                  <a:lnTo>
                    <a:pt x="0" y="95660"/>
                  </a:lnTo>
                  <a:lnTo>
                    <a:pt x="165810" y="188131"/>
                  </a:lnTo>
                  <a:lnTo>
                    <a:pt x="165810" y="188131"/>
                  </a:lnTo>
                  <a:lnTo>
                    <a:pt x="1658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29">
              <a:extLst>
                <a:ext uri="{FF2B5EF4-FFF2-40B4-BE49-F238E27FC236}">
                  <a16:creationId xmlns:a16="http://schemas.microsoft.com/office/drawing/2014/main" id="{D333FC37-4CD5-4BEA-8625-11F11D08EB7A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44944" y="1398357"/>
              <a:ext cx="180894" cy="205230"/>
            </a:xfrm>
            <a:custGeom>
              <a:avLst/>
              <a:gdLst>
                <a:gd name="T0" fmla="*/ 165810 w 165810"/>
                <a:gd name="T1" fmla="*/ 0 h 188131"/>
                <a:gd name="T2" fmla="*/ 0 w 165810"/>
                <a:gd name="T3" fmla="*/ 95660 h 188131"/>
                <a:gd name="T4" fmla="*/ 165810 w 165810"/>
                <a:gd name="T5" fmla="*/ 188131 h 188131"/>
                <a:gd name="T6" fmla="*/ 165810 w 165810"/>
                <a:gd name="T7" fmla="*/ 188131 h 188131"/>
                <a:gd name="T8" fmla="*/ 165810 w 165810"/>
                <a:gd name="T9" fmla="*/ 0 h 188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810" h="188131">
                  <a:moveTo>
                    <a:pt x="165810" y="0"/>
                  </a:moveTo>
                  <a:lnTo>
                    <a:pt x="0" y="95660"/>
                  </a:lnTo>
                  <a:lnTo>
                    <a:pt x="165810" y="188131"/>
                  </a:lnTo>
                  <a:lnTo>
                    <a:pt x="165810" y="188131"/>
                  </a:lnTo>
                  <a:lnTo>
                    <a:pt x="16581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230">
              <a:extLst>
                <a:ext uri="{FF2B5EF4-FFF2-40B4-BE49-F238E27FC236}">
                  <a16:creationId xmlns:a16="http://schemas.microsoft.com/office/drawing/2014/main" id="{D028977F-BF74-4BE7-B972-0CB52F7AF9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398357"/>
              <a:ext cx="1" cy="1"/>
            </a:xfrm>
            <a:prstGeom prst="rect">
              <a:avLst/>
            </a:prstGeom>
            <a:solidFill>
              <a:srgbClr val="819CB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231">
              <a:extLst>
                <a:ext uri="{FF2B5EF4-FFF2-40B4-BE49-F238E27FC236}">
                  <a16:creationId xmlns:a16="http://schemas.microsoft.com/office/drawing/2014/main" id="{862C7415-AC66-4FCE-8017-9FCC10E78E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398357"/>
              <a:ext cx="1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32">
              <a:extLst>
                <a:ext uri="{FF2B5EF4-FFF2-40B4-BE49-F238E27FC236}">
                  <a16:creationId xmlns:a16="http://schemas.microsoft.com/office/drawing/2014/main" id="{C6EDCB00-5650-496F-9F54-2040D9A9A9E4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44944" y="1398357"/>
              <a:ext cx="180894" cy="100876"/>
            </a:xfrm>
            <a:custGeom>
              <a:avLst/>
              <a:gdLst>
                <a:gd name="T0" fmla="*/ 0 w 165810"/>
                <a:gd name="T1" fmla="*/ 0 h 92471"/>
                <a:gd name="T2" fmla="*/ 0 w 165810"/>
                <a:gd name="T3" fmla="*/ 0 h 92471"/>
                <a:gd name="T4" fmla="*/ 165810 w 165810"/>
                <a:gd name="T5" fmla="*/ 92471 h 92471"/>
                <a:gd name="T6" fmla="*/ 165810 w 165810"/>
                <a:gd name="T7" fmla="*/ 92471 h 92471"/>
                <a:gd name="T8" fmla="*/ 0 w 165810"/>
                <a:gd name="T9" fmla="*/ 0 h 92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810" h="92471">
                  <a:moveTo>
                    <a:pt x="0" y="0"/>
                  </a:moveTo>
                  <a:lnTo>
                    <a:pt x="0" y="0"/>
                  </a:lnTo>
                  <a:lnTo>
                    <a:pt x="165810" y="92471"/>
                  </a:lnTo>
                  <a:lnTo>
                    <a:pt x="165810" y="92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DAD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33">
              <a:extLst>
                <a:ext uri="{FF2B5EF4-FFF2-40B4-BE49-F238E27FC236}">
                  <a16:creationId xmlns:a16="http://schemas.microsoft.com/office/drawing/2014/main" id="{E5586725-CA78-4ED5-9406-B6D6DDE2785C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44944" y="1398357"/>
              <a:ext cx="180894" cy="100876"/>
            </a:xfrm>
            <a:custGeom>
              <a:avLst/>
              <a:gdLst>
                <a:gd name="T0" fmla="*/ 0 w 165810"/>
                <a:gd name="T1" fmla="*/ 0 h 92471"/>
                <a:gd name="T2" fmla="*/ 0 w 165810"/>
                <a:gd name="T3" fmla="*/ 0 h 92471"/>
                <a:gd name="T4" fmla="*/ 165810 w 165810"/>
                <a:gd name="T5" fmla="*/ 92471 h 92471"/>
                <a:gd name="T6" fmla="*/ 165810 w 165810"/>
                <a:gd name="T7" fmla="*/ 92471 h 92471"/>
                <a:gd name="T8" fmla="*/ 0 w 165810"/>
                <a:gd name="T9" fmla="*/ 0 h 92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810" h="92471">
                  <a:moveTo>
                    <a:pt x="0" y="0"/>
                  </a:moveTo>
                  <a:lnTo>
                    <a:pt x="0" y="0"/>
                  </a:lnTo>
                  <a:lnTo>
                    <a:pt x="165810" y="92471"/>
                  </a:lnTo>
                  <a:lnTo>
                    <a:pt x="165810" y="9247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34">
              <a:extLst>
                <a:ext uri="{FF2B5EF4-FFF2-40B4-BE49-F238E27FC236}">
                  <a16:creationId xmlns:a16="http://schemas.microsoft.com/office/drawing/2014/main" id="{CF6661C7-EA56-4473-9F40-B06567F33A31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625838" y="1294001"/>
              <a:ext cx="0" cy="104356"/>
            </a:xfrm>
            <a:custGeom>
              <a:avLst/>
              <a:gdLst>
                <a:gd name="T0" fmla="*/ 0 h 95661"/>
                <a:gd name="T1" fmla="*/ 0 h 95661"/>
                <a:gd name="T2" fmla="*/ 95661 h 95661"/>
                <a:gd name="T3" fmla="*/ 95661 h 95661"/>
                <a:gd name="T4" fmla="*/ 95661 h 95661"/>
                <a:gd name="T5" fmla="*/ 0 h 95661"/>
                <a:gd name="T6" fmla="*/ 0 h 95661"/>
                <a:gd name="T7" fmla="*/ 0 h 95661"/>
                <a:gd name="T8" fmla="*/ 0 h 95661"/>
                <a:gd name="T9" fmla="*/ 0 h 95661"/>
                <a:gd name="T10" fmla="*/ 0 h 95661"/>
                <a:gd name="T11" fmla="*/ 0 h 9566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</a:cxnLst>
              <a:rect l="0" t="0" r="r" b="b"/>
              <a:pathLst>
                <a:path h="95661">
                  <a:moveTo>
                    <a:pt x="0" y="0"/>
                  </a:moveTo>
                  <a:lnTo>
                    <a:pt x="0" y="0"/>
                  </a:lnTo>
                  <a:lnTo>
                    <a:pt x="0" y="95661"/>
                  </a:lnTo>
                  <a:lnTo>
                    <a:pt x="0" y="95661"/>
                  </a:lnTo>
                  <a:lnTo>
                    <a:pt x="0" y="95661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9CA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35">
              <a:extLst>
                <a:ext uri="{FF2B5EF4-FFF2-40B4-BE49-F238E27FC236}">
                  <a16:creationId xmlns:a16="http://schemas.microsoft.com/office/drawing/2014/main" id="{BD3350C3-0036-4667-B6ED-0B2A3D99C0BD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625838" y="1294001"/>
              <a:ext cx="0" cy="104356"/>
            </a:xfrm>
            <a:custGeom>
              <a:avLst/>
              <a:gdLst>
                <a:gd name="T0" fmla="*/ 0 h 95661"/>
                <a:gd name="T1" fmla="*/ 0 h 95661"/>
                <a:gd name="T2" fmla="*/ 95661 h 95661"/>
                <a:gd name="T3" fmla="*/ 95661 h 95661"/>
                <a:gd name="T4" fmla="*/ 95661 h 95661"/>
                <a:gd name="T5" fmla="*/ 0 h 95661"/>
                <a:gd name="T6" fmla="*/ 0 h 95661"/>
                <a:gd name="T7" fmla="*/ 0 h 95661"/>
                <a:gd name="T8" fmla="*/ 0 h 95661"/>
                <a:gd name="T9" fmla="*/ 0 h 95661"/>
                <a:gd name="T10" fmla="*/ 0 h 95661"/>
                <a:gd name="T11" fmla="*/ 0 h 9566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</a:cxnLst>
              <a:rect l="0" t="0" r="r" b="b"/>
              <a:pathLst>
                <a:path h="95661">
                  <a:moveTo>
                    <a:pt x="0" y="0"/>
                  </a:moveTo>
                  <a:lnTo>
                    <a:pt x="0" y="0"/>
                  </a:lnTo>
                  <a:lnTo>
                    <a:pt x="0" y="95661"/>
                  </a:lnTo>
                  <a:lnTo>
                    <a:pt x="0" y="95661"/>
                  </a:lnTo>
                  <a:lnTo>
                    <a:pt x="0" y="95661"/>
                  </a:lnTo>
                  <a:lnTo>
                    <a:pt x="0" y="0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236">
              <a:extLst>
                <a:ext uri="{FF2B5EF4-FFF2-40B4-BE49-F238E27FC236}">
                  <a16:creationId xmlns:a16="http://schemas.microsoft.com/office/drawing/2014/main" id="{03C1611B-6D9A-4EA7-9736-6E30FEAB231A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294001"/>
              <a:ext cx="0" cy="104356"/>
            </a:xfrm>
            <a:custGeom>
              <a:avLst/>
              <a:gdLst>
                <a:gd name="T0" fmla="*/ 0 h 95661"/>
                <a:gd name="T1" fmla="*/ 95661 h 95661"/>
                <a:gd name="T2" fmla="*/ 95661 h 95661"/>
                <a:gd name="T3" fmla="*/ 95661 h 95661"/>
                <a:gd name="T4" fmla="*/ 95661 h 95661"/>
                <a:gd name="T5" fmla="*/ 0 h 9566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95661">
                  <a:moveTo>
                    <a:pt x="0" y="0"/>
                  </a:moveTo>
                  <a:lnTo>
                    <a:pt x="0" y="95661"/>
                  </a:lnTo>
                  <a:lnTo>
                    <a:pt x="0" y="95661"/>
                  </a:lnTo>
                  <a:lnTo>
                    <a:pt x="0" y="95661"/>
                  </a:lnTo>
                  <a:lnTo>
                    <a:pt x="0" y="956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98A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237">
              <a:extLst>
                <a:ext uri="{FF2B5EF4-FFF2-40B4-BE49-F238E27FC236}">
                  <a16:creationId xmlns:a16="http://schemas.microsoft.com/office/drawing/2014/main" id="{235EB6CB-5A1C-4753-8CFB-C785808FD39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294001"/>
              <a:ext cx="0" cy="104356"/>
            </a:xfrm>
            <a:custGeom>
              <a:avLst/>
              <a:gdLst>
                <a:gd name="T0" fmla="*/ 0 h 95661"/>
                <a:gd name="T1" fmla="*/ 95661 h 95661"/>
                <a:gd name="T2" fmla="*/ 95661 h 95661"/>
                <a:gd name="T3" fmla="*/ 95661 h 95661"/>
                <a:gd name="T4" fmla="*/ 95661 h 95661"/>
                <a:gd name="T5" fmla="*/ 0 h 9566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95661">
                  <a:moveTo>
                    <a:pt x="0" y="0"/>
                  </a:moveTo>
                  <a:lnTo>
                    <a:pt x="0" y="95661"/>
                  </a:lnTo>
                  <a:lnTo>
                    <a:pt x="0" y="95661"/>
                  </a:lnTo>
                  <a:lnTo>
                    <a:pt x="0" y="95661"/>
                  </a:lnTo>
                  <a:lnTo>
                    <a:pt x="0" y="9566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238">
              <a:extLst>
                <a:ext uri="{FF2B5EF4-FFF2-40B4-BE49-F238E27FC236}">
                  <a16:creationId xmlns:a16="http://schemas.microsoft.com/office/drawing/2014/main" id="{1256A1B8-4873-4DF6-A63C-84DE4C90EF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398357"/>
              <a:ext cx="1" cy="1"/>
            </a:xfrm>
            <a:prstGeom prst="rect">
              <a:avLst/>
            </a:prstGeom>
            <a:solidFill>
              <a:srgbClr val="7C7D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239">
              <a:extLst>
                <a:ext uri="{FF2B5EF4-FFF2-40B4-BE49-F238E27FC236}">
                  <a16:creationId xmlns:a16="http://schemas.microsoft.com/office/drawing/2014/main" id="{2A377667-D0BD-4EC2-A30B-619C96AA7000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39835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240">
              <a:extLst>
                <a:ext uri="{FF2B5EF4-FFF2-40B4-BE49-F238E27FC236}">
                  <a16:creationId xmlns:a16="http://schemas.microsoft.com/office/drawing/2014/main" id="{46FDFADA-5004-4537-A55F-02EE8E0FE26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398357"/>
              <a:ext cx="1" cy="1"/>
            </a:xfrm>
            <a:prstGeom prst="rect">
              <a:avLst/>
            </a:prstGeom>
            <a:solidFill>
              <a:srgbClr val="7D7E8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241">
              <a:extLst>
                <a:ext uri="{FF2B5EF4-FFF2-40B4-BE49-F238E27FC236}">
                  <a16:creationId xmlns:a16="http://schemas.microsoft.com/office/drawing/2014/main" id="{B6BB6F2F-5E7A-4169-A4CE-634F03F8C26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398357"/>
              <a:ext cx="1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242">
              <a:extLst>
                <a:ext uri="{FF2B5EF4-FFF2-40B4-BE49-F238E27FC236}">
                  <a16:creationId xmlns:a16="http://schemas.microsoft.com/office/drawing/2014/main" id="{C75BA928-7A0B-4F00-AC5C-B0B7B89EF4B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294000"/>
              <a:ext cx="1" cy="1"/>
            </a:xfrm>
            <a:prstGeom prst="rect">
              <a:avLst/>
            </a:prstGeom>
            <a:solidFill>
              <a:srgbClr val="B2DAD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Rectangle 243">
              <a:extLst>
                <a:ext uri="{FF2B5EF4-FFF2-40B4-BE49-F238E27FC236}">
                  <a16:creationId xmlns:a16="http://schemas.microsoft.com/office/drawing/2014/main" id="{43A8DB87-C8E5-4621-8D4B-31083753D6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294000"/>
              <a:ext cx="1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244">
              <a:extLst>
                <a:ext uri="{FF2B5EF4-FFF2-40B4-BE49-F238E27FC236}">
                  <a16:creationId xmlns:a16="http://schemas.microsoft.com/office/drawing/2014/main" id="{F2B24525-5A43-49F5-8830-23B58BDF2434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1130513"/>
              <a:ext cx="400056" cy="229581"/>
            </a:xfrm>
            <a:custGeom>
              <a:avLst/>
              <a:gdLst>
                <a:gd name="T0" fmla="*/ 121169 w 366697"/>
                <a:gd name="T1" fmla="*/ 0 h 210452"/>
                <a:gd name="T2" fmla="*/ 0 w 366697"/>
                <a:gd name="T3" fmla="*/ 70151 h 210452"/>
                <a:gd name="T4" fmla="*/ 245528 w 366697"/>
                <a:gd name="T5" fmla="*/ 210452 h 210452"/>
                <a:gd name="T6" fmla="*/ 366697 w 366697"/>
                <a:gd name="T7" fmla="*/ 140301 h 210452"/>
                <a:gd name="T8" fmla="*/ 121169 w 366697"/>
                <a:gd name="T9" fmla="*/ 0 h 210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6697" h="210452">
                  <a:moveTo>
                    <a:pt x="121169" y="0"/>
                  </a:moveTo>
                  <a:lnTo>
                    <a:pt x="0" y="70151"/>
                  </a:lnTo>
                  <a:lnTo>
                    <a:pt x="245528" y="210452"/>
                  </a:lnTo>
                  <a:lnTo>
                    <a:pt x="366697" y="140301"/>
                  </a:lnTo>
                  <a:lnTo>
                    <a:pt x="121169" y="0"/>
                  </a:lnTo>
                  <a:close/>
                </a:path>
              </a:pathLst>
            </a:custGeom>
            <a:solidFill>
              <a:srgbClr val="A4D0D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245">
              <a:extLst>
                <a:ext uri="{FF2B5EF4-FFF2-40B4-BE49-F238E27FC236}">
                  <a16:creationId xmlns:a16="http://schemas.microsoft.com/office/drawing/2014/main" id="{7A7B2EBB-D6FE-49D9-B1C6-89EE2893F436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1130513"/>
              <a:ext cx="400056" cy="229581"/>
            </a:xfrm>
            <a:custGeom>
              <a:avLst/>
              <a:gdLst>
                <a:gd name="T0" fmla="*/ 121169 w 366697"/>
                <a:gd name="T1" fmla="*/ 0 h 210452"/>
                <a:gd name="T2" fmla="*/ 0 w 366697"/>
                <a:gd name="T3" fmla="*/ 70151 h 210452"/>
                <a:gd name="T4" fmla="*/ 245528 w 366697"/>
                <a:gd name="T5" fmla="*/ 210452 h 210452"/>
                <a:gd name="T6" fmla="*/ 366697 w 366697"/>
                <a:gd name="T7" fmla="*/ 140301 h 210452"/>
                <a:gd name="T8" fmla="*/ 121169 w 366697"/>
                <a:gd name="T9" fmla="*/ 0 h 210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6697" h="210452">
                  <a:moveTo>
                    <a:pt x="121169" y="0"/>
                  </a:moveTo>
                  <a:lnTo>
                    <a:pt x="0" y="70151"/>
                  </a:lnTo>
                  <a:lnTo>
                    <a:pt x="245528" y="210452"/>
                  </a:lnTo>
                  <a:lnTo>
                    <a:pt x="366697" y="140301"/>
                  </a:lnTo>
                  <a:lnTo>
                    <a:pt x="12116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246">
              <a:extLst>
                <a:ext uri="{FF2B5EF4-FFF2-40B4-BE49-F238E27FC236}">
                  <a16:creationId xmlns:a16="http://schemas.microsoft.com/office/drawing/2014/main" id="{5C6D459E-28AE-466A-ADA5-BCDC8B326FB3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44944" y="1398357"/>
              <a:ext cx="180894" cy="100876"/>
            </a:xfrm>
            <a:custGeom>
              <a:avLst/>
              <a:gdLst>
                <a:gd name="T0" fmla="*/ 0 w 165810"/>
                <a:gd name="T1" fmla="*/ 0 h 92471"/>
                <a:gd name="T2" fmla="*/ 0 w 165810"/>
                <a:gd name="T3" fmla="*/ 0 h 92471"/>
                <a:gd name="T4" fmla="*/ 165810 w 165810"/>
                <a:gd name="T5" fmla="*/ 92471 h 92471"/>
                <a:gd name="T6" fmla="*/ 0 w 165810"/>
                <a:gd name="T7" fmla="*/ 0 h 92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810" h="92471">
                  <a:moveTo>
                    <a:pt x="0" y="0"/>
                  </a:moveTo>
                  <a:lnTo>
                    <a:pt x="0" y="0"/>
                  </a:lnTo>
                  <a:lnTo>
                    <a:pt x="165810" y="92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CC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247">
              <a:extLst>
                <a:ext uri="{FF2B5EF4-FFF2-40B4-BE49-F238E27FC236}">
                  <a16:creationId xmlns:a16="http://schemas.microsoft.com/office/drawing/2014/main" id="{85BEA7B9-E9E3-4DC6-AE9C-56D190259FB4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44944" y="1398357"/>
              <a:ext cx="180894" cy="100876"/>
            </a:xfrm>
            <a:custGeom>
              <a:avLst/>
              <a:gdLst>
                <a:gd name="T0" fmla="*/ 0 w 165810"/>
                <a:gd name="T1" fmla="*/ 0 h 92471"/>
                <a:gd name="T2" fmla="*/ 0 w 165810"/>
                <a:gd name="T3" fmla="*/ 0 h 92471"/>
                <a:gd name="T4" fmla="*/ 165810 w 165810"/>
                <a:gd name="T5" fmla="*/ 92471 h 92471"/>
                <a:gd name="T6" fmla="*/ 0 w 165810"/>
                <a:gd name="T7" fmla="*/ 0 h 92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810" h="92471">
                  <a:moveTo>
                    <a:pt x="0" y="0"/>
                  </a:moveTo>
                  <a:lnTo>
                    <a:pt x="0" y="0"/>
                  </a:lnTo>
                  <a:lnTo>
                    <a:pt x="165810" y="9247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248">
              <a:extLst>
                <a:ext uri="{FF2B5EF4-FFF2-40B4-BE49-F238E27FC236}">
                  <a16:creationId xmlns:a16="http://schemas.microsoft.com/office/drawing/2014/main" id="{479CFBFC-A864-4E11-BDE0-9C0F64D1FBEA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204910" y="1207040"/>
              <a:ext cx="420928" cy="292193"/>
            </a:xfrm>
            <a:custGeom>
              <a:avLst/>
              <a:gdLst>
                <a:gd name="T0" fmla="*/ 220019 w 385829"/>
                <a:gd name="T1" fmla="*/ 0 h 267848"/>
                <a:gd name="T2" fmla="*/ 0 w 385829"/>
                <a:gd name="T3" fmla="*/ 127547 h 267848"/>
                <a:gd name="T4" fmla="*/ 245528 w 385829"/>
                <a:gd name="T5" fmla="*/ 267848 h 267848"/>
                <a:gd name="T6" fmla="*/ 280603 w 385829"/>
                <a:gd name="T7" fmla="*/ 248716 h 267848"/>
                <a:gd name="T8" fmla="*/ 385829 w 385829"/>
                <a:gd name="T9" fmla="*/ 188132 h 267848"/>
                <a:gd name="T10" fmla="*/ 385829 w 385829"/>
                <a:gd name="T11" fmla="*/ 92471 h 267848"/>
                <a:gd name="T12" fmla="*/ 385829 w 385829"/>
                <a:gd name="T13" fmla="*/ 92471 h 267848"/>
                <a:gd name="T14" fmla="*/ 220019 w 385829"/>
                <a:gd name="T15" fmla="*/ 0 h 267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5829" h="267848">
                  <a:moveTo>
                    <a:pt x="220019" y="0"/>
                  </a:moveTo>
                  <a:lnTo>
                    <a:pt x="0" y="127547"/>
                  </a:lnTo>
                  <a:lnTo>
                    <a:pt x="245528" y="267848"/>
                  </a:lnTo>
                  <a:lnTo>
                    <a:pt x="280603" y="248716"/>
                  </a:lnTo>
                  <a:lnTo>
                    <a:pt x="385829" y="188132"/>
                  </a:lnTo>
                  <a:lnTo>
                    <a:pt x="385829" y="92471"/>
                  </a:lnTo>
                  <a:lnTo>
                    <a:pt x="385829" y="92471"/>
                  </a:lnTo>
                  <a:lnTo>
                    <a:pt x="220019" y="0"/>
                  </a:lnTo>
                  <a:close/>
                </a:path>
              </a:pathLst>
            </a:custGeom>
            <a:solidFill>
              <a:srgbClr val="94C9C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249">
              <a:extLst>
                <a:ext uri="{FF2B5EF4-FFF2-40B4-BE49-F238E27FC236}">
                  <a16:creationId xmlns:a16="http://schemas.microsoft.com/office/drawing/2014/main" id="{024AE43C-ADDD-4AD6-91FE-F1863377158E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204910" y="1207040"/>
              <a:ext cx="420928" cy="292193"/>
            </a:xfrm>
            <a:custGeom>
              <a:avLst/>
              <a:gdLst>
                <a:gd name="T0" fmla="*/ 220019 w 385829"/>
                <a:gd name="T1" fmla="*/ 0 h 267848"/>
                <a:gd name="T2" fmla="*/ 0 w 385829"/>
                <a:gd name="T3" fmla="*/ 127547 h 267848"/>
                <a:gd name="T4" fmla="*/ 245528 w 385829"/>
                <a:gd name="T5" fmla="*/ 267848 h 267848"/>
                <a:gd name="T6" fmla="*/ 280603 w 385829"/>
                <a:gd name="T7" fmla="*/ 248716 h 267848"/>
                <a:gd name="T8" fmla="*/ 385829 w 385829"/>
                <a:gd name="T9" fmla="*/ 188132 h 267848"/>
                <a:gd name="T10" fmla="*/ 385829 w 385829"/>
                <a:gd name="T11" fmla="*/ 92471 h 267848"/>
                <a:gd name="T12" fmla="*/ 385829 w 385829"/>
                <a:gd name="T13" fmla="*/ 92471 h 267848"/>
                <a:gd name="T14" fmla="*/ 220019 w 385829"/>
                <a:gd name="T15" fmla="*/ 0 h 267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5829" h="267848">
                  <a:moveTo>
                    <a:pt x="220019" y="0"/>
                  </a:moveTo>
                  <a:lnTo>
                    <a:pt x="0" y="127547"/>
                  </a:lnTo>
                  <a:lnTo>
                    <a:pt x="245528" y="267848"/>
                  </a:lnTo>
                  <a:lnTo>
                    <a:pt x="280603" y="248716"/>
                  </a:lnTo>
                  <a:lnTo>
                    <a:pt x="385829" y="188132"/>
                  </a:lnTo>
                  <a:lnTo>
                    <a:pt x="385829" y="92471"/>
                  </a:lnTo>
                  <a:lnTo>
                    <a:pt x="385829" y="92471"/>
                  </a:lnTo>
                  <a:lnTo>
                    <a:pt x="22001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250">
              <a:extLst>
                <a:ext uri="{FF2B5EF4-FFF2-40B4-BE49-F238E27FC236}">
                  <a16:creationId xmlns:a16="http://schemas.microsoft.com/office/drawing/2014/main" id="{BDAF0EF7-81FB-44F5-8AF3-1719DC529BF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294001"/>
              <a:ext cx="0" cy="104356"/>
            </a:xfrm>
            <a:custGeom>
              <a:avLst/>
              <a:gdLst>
                <a:gd name="T0" fmla="*/ 0 h 95661"/>
                <a:gd name="T1" fmla="*/ 0 h 95661"/>
                <a:gd name="T2" fmla="*/ 95661 h 95661"/>
                <a:gd name="T3" fmla="*/ 95661 h 95661"/>
                <a:gd name="T4" fmla="*/ 0 h 95661"/>
                <a:gd name="T5" fmla="*/ 0 h 9566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95661">
                  <a:moveTo>
                    <a:pt x="0" y="0"/>
                  </a:moveTo>
                  <a:lnTo>
                    <a:pt x="0" y="0"/>
                  </a:lnTo>
                  <a:lnTo>
                    <a:pt x="0" y="95661"/>
                  </a:lnTo>
                  <a:lnTo>
                    <a:pt x="0" y="9566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979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251">
              <a:extLst>
                <a:ext uri="{FF2B5EF4-FFF2-40B4-BE49-F238E27FC236}">
                  <a16:creationId xmlns:a16="http://schemas.microsoft.com/office/drawing/2014/main" id="{F0D4B939-0237-4362-9E15-99B26D639031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294001"/>
              <a:ext cx="0" cy="104356"/>
            </a:xfrm>
            <a:custGeom>
              <a:avLst/>
              <a:gdLst>
                <a:gd name="T0" fmla="*/ 0 h 95661"/>
                <a:gd name="T1" fmla="*/ 0 h 95661"/>
                <a:gd name="T2" fmla="*/ 95661 h 95661"/>
                <a:gd name="T3" fmla="*/ 95661 h 95661"/>
                <a:gd name="T4" fmla="*/ 0 h 95661"/>
                <a:gd name="T5" fmla="*/ 0 h 9566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95661">
                  <a:moveTo>
                    <a:pt x="0" y="0"/>
                  </a:moveTo>
                  <a:lnTo>
                    <a:pt x="0" y="0"/>
                  </a:lnTo>
                  <a:lnTo>
                    <a:pt x="0" y="95661"/>
                  </a:lnTo>
                  <a:lnTo>
                    <a:pt x="0" y="95661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252">
              <a:extLst>
                <a:ext uri="{FF2B5EF4-FFF2-40B4-BE49-F238E27FC236}">
                  <a16:creationId xmlns:a16="http://schemas.microsoft.com/office/drawing/2014/main" id="{FBA626CA-7149-4CA5-B7D3-A39A5EBF9DD2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511040" y="1227910"/>
              <a:ext cx="114798" cy="66091"/>
            </a:xfrm>
            <a:custGeom>
              <a:avLst/>
              <a:gdLst>
                <a:gd name="T0" fmla="*/ 105226 w 105226"/>
                <a:gd name="T1" fmla="*/ 0 h 60584"/>
                <a:gd name="T2" fmla="*/ 105226 w 105226"/>
                <a:gd name="T3" fmla="*/ 0 h 60584"/>
                <a:gd name="T4" fmla="*/ 0 w 105226"/>
                <a:gd name="T5" fmla="*/ 60584 h 60584"/>
                <a:gd name="T6" fmla="*/ 105226 w 105226"/>
                <a:gd name="T7" fmla="*/ 0 h 60584"/>
                <a:gd name="T8" fmla="*/ 105226 w 105226"/>
                <a:gd name="T9" fmla="*/ 0 h 60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226" h="60584">
                  <a:moveTo>
                    <a:pt x="105226" y="0"/>
                  </a:moveTo>
                  <a:lnTo>
                    <a:pt x="105226" y="0"/>
                  </a:lnTo>
                  <a:lnTo>
                    <a:pt x="0" y="60584"/>
                  </a:lnTo>
                  <a:lnTo>
                    <a:pt x="105226" y="0"/>
                  </a:lnTo>
                  <a:lnTo>
                    <a:pt x="105226" y="0"/>
                  </a:lnTo>
                  <a:close/>
                </a:path>
              </a:pathLst>
            </a:custGeom>
            <a:solidFill>
              <a:srgbClr val="95CC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253">
              <a:extLst>
                <a:ext uri="{FF2B5EF4-FFF2-40B4-BE49-F238E27FC236}">
                  <a16:creationId xmlns:a16="http://schemas.microsoft.com/office/drawing/2014/main" id="{09589303-B0CE-441F-B689-C4DFE5D3FEC5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511040" y="1227910"/>
              <a:ext cx="114798" cy="66091"/>
            </a:xfrm>
            <a:custGeom>
              <a:avLst/>
              <a:gdLst>
                <a:gd name="T0" fmla="*/ 105226 w 105226"/>
                <a:gd name="T1" fmla="*/ 0 h 60584"/>
                <a:gd name="T2" fmla="*/ 105226 w 105226"/>
                <a:gd name="T3" fmla="*/ 0 h 60584"/>
                <a:gd name="T4" fmla="*/ 0 w 105226"/>
                <a:gd name="T5" fmla="*/ 60584 h 60584"/>
                <a:gd name="T6" fmla="*/ 105226 w 105226"/>
                <a:gd name="T7" fmla="*/ 0 h 60584"/>
                <a:gd name="T8" fmla="*/ 105226 w 105226"/>
                <a:gd name="T9" fmla="*/ 0 h 60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226" h="60584">
                  <a:moveTo>
                    <a:pt x="105226" y="0"/>
                  </a:moveTo>
                  <a:lnTo>
                    <a:pt x="105226" y="0"/>
                  </a:lnTo>
                  <a:lnTo>
                    <a:pt x="0" y="60584"/>
                  </a:lnTo>
                  <a:lnTo>
                    <a:pt x="105226" y="0"/>
                  </a:lnTo>
                  <a:lnTo>
                    <a:pt x="105226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254">
              <a:extLst>
                <a:ext uri="{FF2B5EF4-FFF2-40B4-BE49-F238E27FC236}">
                  <a16:creationId xmlns:a16="http://schemas.microsoft.com/office/drawing/2014/main" id="{6EFC149D-2583-4FD4-A64A-296DED149B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398357"/>
              <a:ext cx="1" cy="1"/>
            </a:xfrm>
            <a:prstGeom prst="rect">
              <a:avLst/>
            </a:prstGeom>
            <a:solidFill>
              <a:srgbClr val="E3DF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ectangle 255">
              <a:extLst>
                <a:ext uri="{FF2B5EF4-FFF2-40B4-BE49-F238E27FC236}">
                  <a16:creationId xmlns:a16="http://schemas.microsoft.com/office/drawing/2014/main" id="{C0A89DF8-0521-4579-8728-1F4129F6517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398357"/>
              <a:ext cx="1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256">
              <a:extLst>
                <a:ext uri="{FF2B5EF4-FFF2-40B4-BE49-F238E27FC236}">
                  <a16:creationId xmlns:a16="http://schemas.microsoft.com/office/drawing/2014/main" id="{08450FE0-7D71-4A1C-AAFA-9108B1CC886E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973980"/>
              <a:ext cx="121756" cy="142618"/>
            </a:xfrm>
            <a:custGeom>
              <a:avLst/>
              <a:gdLst>
                <a:gd name="T0" fmla="*/ 0 w 111603"/>
                <a:gd name="T1" fmla="*/ 0 h 130735"/>
                <a:gd name="T2" fmla="*/ 0 w 111603"/>
                <a:gd name="T3" fmla="*/ 9566 h 130735"/>
                <a:gd name="T4" fmla="*/ 0 w 111603"/>
                <a:gd name="T5" fmla="*/ 9566 h 130735"/>
                <a:gd name="T6" fmla="*/ 0 w 111603"/>
                <a:gd name="T7" fmla="*/ 9566 h 130735"/>
                <a:gd name="T8" fmla="*/ 0 w 111603"/>
                <a:gd name="T9" fmla="*/ 130735 h 130735"/>
                <a:gd name="T10" fmla="*/ 111603 w 111603"/>
                <a:gd name="T11" fmla="*/ 66962 h 130735"/>
                <a:gd name="T12" fmla="*/ 0 w 111603"/>
                <a:gd name="T13" fmla="*/ 0 h 130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603" h="130735">
                  <a:moveTo>
                    <a:pt x="0" y="0"/>
                  </a:moveTo>
                  <a:lnTo>
                    <a:pt x="0" y="9566"/>
                  </a:lnTo>
                  <a:lnTo>
                    <a:pt x="0" y="9566"/>
                  </a:lnTo>
                  <a:lnTo>
                    <a:pt x="0" y="9566"/>
                  </a:lnTo>
                  <a:lnTo>
                    <a:pt x="0" y="130735"/>
                  </a:lnTo>
                  <a:lnTo>
                    <a:pt x="111603" y="669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F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257">
              <a:extLst>
                <a:ext uri="{FF2B5EF4-FFF2-40B4-BE49-F238E27FC236}">
                  <a16:creationId xmlns:a16="http://schemas.microsoft.com/office/drawing/2014/main" id="{2BCB0737-F1F2-4C18-96E2-21E6DE8BE71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973980"/>
              <a:ext cx="121756" cy="142618"/>
            </a:xfrm>
            <a:custGeom>
              <a:avLst/>
              <a:gdLst>
                <a:gd name="T0" fmla="*/ 0 w 111603"/>
                <a:gd name="T1" fmla="*/ 0 h 130735"/>
                <a:gd name="T2" fmla="*/ 0 w 111603"/>
                <a:gd name="T3" fmla="*/ 9566 h 130735"/>
                <a:gd name="T4" fmla="*/ 0 w 111603"/>
                <a:gd name="T5" fmla="*/ 9566 h 130735"/>
                <a:gd name="T6" fmla="*/ 0 w 111603"/>
                <a:gd name="T7" fmla="*/ 9566 h 130735"/>
                <a:gd name="T8" fmla="*/ 0 w 111603"/>
                <a:gd name="T9" fmla="*/ 130735 h 130735"/>
                <a:gd name="T10" fmla="*/ 111603 w 111603"/>
                <a:gd name="T11" fmla="*/ 66962 h 130735"/>
                <a:gd name="T12" fmla="*/ 0 w 111603"/>
                <a:gd name="T13" fmla="*/ 0 h 130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603" h="130735">
                  <a:moveTo>
                    <a:pt x="0" y="0"/>
                  </a:moveTo>
                  <a:lnTo>
                    <a:pt x="0" y="9566"/>
                  </a:lnTo>
                  <a:lnTo>
                    <a:pt x="0" y="9566"/>
                  </a:lnTo>
                  <a:lnTo>
                    <a:pt x="0" y="9566"/>
                  </a:lnTo>
                  <a:lnTo>
                    <a:pt x="0" y="130735"/>
                  </a:lnTo>
                  <a:lnTo>
                    <a:pt x="111603" y="6696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258">
              <a:extLst>
                <a:ext uri="{FF2B5EF4-FFF2-40B4-BE49-F238E27FC236}">
                  <a16:creationId xmlns:a16="http://schemas.microsoft.com/office/drawing/2014/main" id="{20D7281B-7AF3-475E-B6C3-2675777BE46B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643522"/>
              <a:ext cx="267864" cy="400027"/>
            </a:xfrm>
            <a:custGeom>
              <a:avLst/>
              <a:gdLst>
                <a:gd name="T0" fmla="*/ 111603 w 245528"/>
                <a:gd name="T1" fmla="*/ 0 h 366697"/>
                <a:gd name="T2" fmla="*/ 0 w 245528"/>
                <a:gd name="T3" fmla="*/ 63773 h 366697"/>
                <a:gd name="T4" fmla="*/ 0 w 245528"/>
                <a:gd name="T5" fmla="*/ 63773 h 366697"/>
                <a:gd name="T6" fmla="*/ 0 w 245528"/>
                <a:gd name="T7" fmla="*/ 63773 h 366697"/>
                <a:gd name="T8" fmla="*/ 0 w 245528"/>
                <a:gd name="T9" fmla="*/ 63773 h 366697"/>
                <a:gd name="T10" fmla="*/ 0 w 245528"/>
                <a:gd name="T11" fmla="*/ 366697 h 366697"/>
                <a:gd name="T12" fmla="*/ 245528 w 245528"/>
                <a:gd name="T13" fmla="*/ 223206 h 366697"/>
                <a:gd name="T14" fmla="*/ 245528 w 245528"/>
                <a:gd name="T15" fmla="*/ 76528 h 366697"/>
                <a:gd name="T16" fmla="*/ 111603 w 245528"/>
                <a:gd name="T17" fmla="*/ 0 h 366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5528" h="366697">
                  <a:moveTo>
                    <a:pt x="111603" y="0"/>
                  </a:moveTo>
                  <a:lnTo>
                    <a:pt x="0" y="63773"/>
                  </a:lnTo>
                  <a:lnTo>
                    <a:pt x="0" y="63773"/>
                  </a:lnTo>
                  <a:lnTo>
                    <a:pt x="0" y="63773"/>
                  </a:lnTo>
                  <a:lnTo>
                    <a:pt x="0" y="63773"/>
                  </a:lnTo>
                  <a:lnTo>
                    <a:pt x="0" y="366697"/>
                  </a:lnTo>
                  <a:lnTo>
                    <a:pt x="245528" y="223206"/>
                  </a:lnTo>
                  <a:lnTo>
                    <a:pt x="245528" y="76528"/>
                  </a:lnTo>
                  <a:lnTo>
                    <a:pt x="111603" y="0"/>
                  </a:lnTo>
                  <a:close/>
                </a:path>
              </a:pathLst>
            </a:custGeom>
            <a:solidFill>
              <a:srgbClr val="DFECE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259">
              <a:extLst>
                <a:ext uri="{FF2B5EF4-FFF2-40B4-BE49-F238E27FC236}">
                  <a16:creationId xmlns:a16="http://schemas.microsoft.com/office/drawing/2014/main" id="{10C56AD2-694E-4FB9-B9FC-831EAC530250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643522"/>
              <a:ext cx="267864" cy="400027"/>
            </a:xfrm>
            <a:custGeom>
              <a:avLst/>
              <a:gdLst>
                <a:gd name="T0" fmla="*/ 111603 w 245528"/>
                <a:gd name="T1" fmla="*/ 0 h 366697"/>
                <a:gd name="T2" fmla="*/ 0 w 245528"/>
                <a:gd name="T3" fmla="*/ 63773 h 366697"/>
                <a:gd name="T4" fmla="*/ 0 w 245528"/>
                <a:gd name="T5" fmla="*/ 63773 h 366697"/>
                <a:gd name="T6" fmla="*/ 0 w 245528"/>
                <a:gd name="T7" fmla="*/ 63773 h 366697"/>
                <a:gd name="T8" fmla="*/ 0 w 245528"/>
                <a:gd name="T9" fmla="*/ 63773 h 366697"/>
                <a:gd name="T10" fmla="*/ 0 w 245528"/>
                <a:gd name="T11" fmla="*/ 366697 h 366697"/>
                <a:gd name="T12" fmla="*/ 245528 w 245528"/>
                <a:gd name="T13" fmla="*/ 223206 h 366697"/>
                <a:gd name="T14" fmla="*/ 245528 w 245528"/>
                <a:gd name="T15" fmla="*/ 76528 h 366697"/>
                <a:gd name="T16" fmla="*/ 111603 w 245528"/>
                <a:gd name="T17" fmla="*/ 0 h 366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5528" h="366697">
                  <a:moveTo>
                    <a:pt x="111603" y="0"/>
                  </a:moveTo>
                  <a:lnTo>
                    <a:pt x="0" y="63773"/>
                  </a:lnTo>
                  <a:lnTo>
                    <a:pt x="0" y="63773"/>
                  </a:lnTo>
                  <a:lnTo>
                    <a:pt x="0" y="63773"/>
                  </a:lnTo>
                  <a:lnTo>
                    <a:pt x="0" y="63773"/>
                  </a:lnTo>
                  <a:lnTo>
                    <a:pt x="0" y="366697"/>
                  </a:lnTo>
                  <a:lnTo>
                    <a:pt x="245528" y="223206"/>
                  </a:lnTo>
                  <a:lnTo>
                    <a:pt x="245528" y="76528"/>
                  </a:lnTo>
                  <a:lnTo>
                    <a:pt x="111603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260">
              <a:extLst>
                <a:ext uri="{FF2B5EF4-FFF2-40B4-BE49-F238E27FC236}">
                  <a16:creationId xmlns:a16="http://schemas.microsoft.com/office/drawing/2014/main" id="{1468E4A8-9F00-4D67-845A-26EDD659A3E6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1043550"/>
              <a:ext cx="267864" cy="240017"/>
            </a:xfrm>
            <a:custGeom>
              <a:avLst/>
              <a:gdLst>
                <a:gd name="T0" fmla="*/ 0 w 245528"/>
                <a:gd name="T1" fmla="*/ 0 h 220018"/>
                <a:gd name="T2" fmla="*/ 0 w 245528"/>
                <a:gd name="T3" fmla="*/ 153056 h 220018"/>
                <a:gd name="T4" fmla="*/ 111603 w 245528"/>
                <a:gd name="T5" fmla="*/ 220018 h 220018"/>
                <a:gd name="T6" fmla="*/ 245528 w 245528"/>
                <a:gd name="T7" fmla="*/ 143490 h 220018"/>
                <a:gd name="T8" fmla="*/ 245528 w 245528"/>
                <a:gd name="T9" fmla="*/ 140301 h 220018"/>
                <a:gd name="T10" fmla="*/ 0 w 245528"/>
                <a:gd name="T11" fmla="*/ 0 h 220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5528" h="220018">
                  <a:moveTo>
                    <a:pt x="0" y="0"/>
                  </a:moveTo>
                  <a:lnTo>
                    <a:pt x="0" y="153056"/>
                  </a:lnTo>
                  <a:lnTo>
                    <a:pt x="111603" y="220018"/>
                  </a:lnTo>
                  <a:lnTo>
                    <a:pt x="245528" y="143490"/>
                  </a:lnTo>
                  <a:lnTo>
                    <a:pt x="245528" y="1403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EA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261">
              <a:extLst>
                <a:ext uri="{FF2B5EF4-FFF2-40B4-BE49-F238E27FC236}">
                  <a16:creationId xmlns:a16="http://schemas.microsoft.com/office/drawing/2014/main" id="{3FE35E03-B11A-491C-AC52-DA8AADBD883E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1043550"/>
              <a:ext cx="267864" cy="240017"/>
            </a:xfrm>
            <a:custGeom>
              <a:avLst/>
              <a:gdLst>
                <a:gd name="T0" fmla="*/ 0 w 245528"/>
                <a:gd name="T1" fmla="*/ 0 h 220018"/>
                <a:gd name="T2" fmla="*/ 0 w 245528"/>
                <a:gd name="T3" fmla="*/ 153056 h 220018"/>
                <a:gd name="T4" fmla="*/ 111603 w 245528"/>
                <a:gd name="T5" fmla="*/ 220018 h 220018"/>
                <a:gd name="T6" fmla="*/ 245528 w 245528"/>
                <a:gd name="T7" fmla="*/ 143490 h 220018"/>
                <a:gd name="T8" fmla="*/ 245528 w 245528"/>
                <a:gd name="T9" fmla="*/ 140301 h 220018"/>
                <a:gd name="T10" fmla="*/ 0 w 245528"/>
                <a:gd name="T11" fmla="*/ 0 h 220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5528" h="220018">
                  <a:moveTo>
                    <a:pt x="0" y="0"/>
                  </a:moveTo>
                  <a:lnTo>
                    <a:pt x="0" y="153056"/>
                  </a:lnTo>
                  <a:lnTo>
                    <a:pt x="111603" y="220018"/>
                  </a:lnTo>
                  <a:lnTo>
                    <a:pt x="245528" y="143490"/>
                  </a:lnTo>
                  <a:lnTo>
                    <a:pt x="245528" y="14030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262">
              <a:extLst>
                <a:ext uri="{FF2B5EF4-FFF2-40B4-BE49-F238E27FC236}">
                  <a16:creationId xmlns:a16="http://schemas.microsoft.com/office/drawing/2014/main" id="{D6D41932-90EC-4A0A-BA12-5763417BFF18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94474" y="960065"/>
              <a:ext cx="146109" cy="166968"/>
            </a:xfrm>
            <a:custGeom>
              <a:avLst/>
              <a:gdLst>
                <a:gd name="T0" fmla="*/ 133925 w 133925"/>
                <a:gd name="T1" fmla="*/ 0 h 153056"/>
                <a:gd name="T2" fmla="*/ 0 w 133925"/>
                <a:gd name="T3" fmla="*/ 76528 h 153056"/>
                <a:gd name="T4" fmla="*/ 133925 w 133925"/>
                <a:gd name="T5" fmla="*/ 153056 h 153056"/>
                <a:gd name="T6" fmla="*/ 133925 w 133925"/>
                <a:gd name="T7" fmla="*/ 0 h 153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925" h="153056">
                  <a:moveTo>
                    <a:pt x="133925" y="0"/>
                  </a:moveTo>
                  <a:lnTo>
                    <a:pt x="0" y="76528"/>
                  </a:lnTo>
                  <a:lnTo>
                    <a:pt x="133925" y="153056"/>
                  </a:lnTo>
                  <a:lnTo>
                    <a:pt x="133925" y="0"/>
                  </a:lnTo>
                  <a:close/>
                </a:path>
              </a:pathLst>
            </a:custGeom>
            <a:solidFill>
              <a:srgbClr val="D9E9E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263">
              <a:extLst>
                <a:ext uri="{FF2B5EF4-FFF2-40B4-BE49-F238E27FC236}">
                  <a16:creationId xmlns:a16="http://schemas.microsoft.com/office/drawing/2014/main" id="{457A165D-CB1A-4147-91A9-7F77E6CA65C3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94474" y="960065"/>
              <a:ext cx="146109" cy="166968"/>
            </a:xfrm>
            <a:custGeom>
              <a:avLst/>
              <a:gdLst>
                <a:gd name="T0" fmla="*/ 133925 w 133925"/>
                <a:gd name="T1" fmla="*/ 0 h 153056"/>
                <a:gd name="T2" fmla="*/ 0 w 133925"/>
                <a:gd name="T3" fmla="*/ 76528 h 153056"/>
                <a:gd name="T4" fmla="*/ 133925 w 133925"/>
                <a:gd name="T5" fmla="*/ 153056 h 153056"/>
                <a:gd name="T6" fmla="*/ 133925 w 133925"/>
                <a:gd name="T7" fmla="*/ 0 h 153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925" h="153056">
                  <a:moveTo>
                    <a:pt x="133925" y="0"/>
                  </a:moveTo>
                  <a:lnTo>
                    <a:pt x="0" y="76528"/>
                  </a:lnTo>
                  <a:lnTo>
                    <a:pt x="133925" y="153056"/>
                  </a:lnTo>
                  <a:lnTo>
                    <a:pt x="133925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264">
              <a:extLst>
                <a:ext uri="{FF2B5EF4-FFF2-40B4-BE49-F238E27FC236}">
                  <a16:creationId xmlns:a16="http://schemas.microsoft.com/office/drawing/2014/main" id="{EA488378-8DD4-4814-A2A9-28EABF856E7C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973980"/>
              <a:ext cx="0" cy="132183"/>
            </a:xfrm>
            <a:custGeom>
              <a:avLst/>
              <a:gdLst>
                <a:gd name="T0" fmla="*/ 0 h 121169"/>
                <a:gd name="T1" fmla="*/ 0 h 121169"/>
                <a:gd name="T2" fmla="*/ 121169 h 121169"/>
                <a:gd name="T3" fmla="*/ 121169 h 121169"/>
                <a:gd name="T4" fmla="*/ 0 h 121169"/>
                <a:gd name="T5" fmla="*/ 0 h 12116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121169">
                  <a:moveTo>
                    <a:pt x="0" y="0"/>
                  </a:moveTo>
                  <a:lnTo>
                    <a:pt x="0" y="0"/>
                  </a:lnTo>
                  <a:lnTo>
                    <a:pt x="0" y="121169"/>
                  </a:lnTo>
                  <a:lnTo>
                    <a:pt x="0" y="12116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BD3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265">
              <a:extLst>
                <a:ext uri="{FF2B5EF4-FFF2-40B4-BE49-F238E27FC236}">
                  <a16:creationId xmlns:a16="http://schemas.microsoft.com/office/drawing/2014/main" id="{426BFC04-264B-4FB6-9173-1D327F71F407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973980"/>
              <a:ext cx="0" cy="132183"/>
            </a:xfrm>
            <a:custGeom>
              <a:avLst/>
              <a:gdLst>
                <a:gd name="T0" fmla="*/ 0 h 121169"/>
                <a:gd name="T1" fmla="*/ 0 h 121169"/>
                <a:gd name="T2" fmla="*/ 121169 h 121169"/>
                <a:gd name="T3" fmla="*/ 121169 h 121169"/>
                <a:gd name="T4" fmla="*/ 0 h 121169"/>
                <a:gd name="T5" fmla="*/ 0 h 12116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121169">
                  <a:moveTo>
                    <a:pt x="0" y="0"/>
                  </a:moveTo>
                  <a:lnTo>
                    <a:pt x="0" y="0"/>
                  </a:lnTo>
                  <a:lnTo>
                    <a:pt x="0" y="121169"/>
                  </a:lnTo>
                  <a:lnTo>
                    <a:pt x="0" y="121169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266">
              <a:extLst>
                <a:ext uri="{FF2B5EF4-FFF2-40B4-BE49-F238E27FC236}">
                  <a16:creationId xmlns:a16="http://schemas.microsoft.com/office/drawing/2014/main" id="{3433CD49-968C-4A4B-9928-FC900316653B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97398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D3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267">
              <a:extLst>
                <a:ext uri="{FF2B5EF4-FFF2-40B4-BE49-F238E27FC236}">
                  <a16:creationId xmlns:a16="http://schemas.microsoft.com/office/drawing/2014/main" id="{48DD3DCA-2CD7-44BC-8C28-4E8301CE10D4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97398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268">
              <a:extLst>
                <a:ext uri="{FF2B5EF4-FFF2-40B4-BE49-F238E27FC236}">
                  <a16:creationId xmlns:a16="http://schemas.microsoft.com/office/drawing/2014/main" id="{E2529717-435C-4966-A56A-0500F501C2EB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326980"/>
              <a:ext cx="553121" cy="473076"/>
            </a:xfrm>
            <a:custGeom>
              <a:avLst/>
              <a:gdLst>
                <a:gd name="T0" fmla="*/ 261471 w 506999"/>
                <a:gd name="T1" fmla="*/ 0 h 433659"/>
                <a:gd name="T2" fmla="*/ 0 w 506999"/>
                <a:gd name="T3" fmla="*/ 153057 h 433659"/>
                <a:gd name="T4" fmla="*/ 0 w 506999"/>
                <a:gd name="T5" fmla="*/ 433659 h 433659"/>
                <a:gd name="T6" fmla="*/ 506999 w 506999"/>
                <a:gd name="T7" fmla="*/ 143491 h 433659"/>
                <a:gd name="T8" fmla="*/ 261471 w 506999"/>
                <a:gd name="T9" fmla="*/ 0 h 433659"/>
                <a:gd name="T10" fmla="*/ 261471 w 506999"/>
                <a:gd name="T11" fmla="*/ 0 h 433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6999" h="433659">
                  <a:moveTo>
                    <a:pt x="261471" y="0"/>
                  </a:moveTo>
                  <a:lnTo>
                    <a:pt x="0" y="153057"/>
                  </a:lnTo>
                  <a:lnTo>
                    <a:pt x="0" y="433659"/>
                  </a:lnTo>
                  <a:lnTo>
                    <a:pt x="506999" y="143491"/>
                  </a:lnTo>
                  <a:lnTo>
                    <a:pt x="261471" y="0"/>
                  </a:lnTo>
                  <a:lnTo>
                    <a:pt x="2614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269">
              <a:extLst>
                <a:ext uri="{FF2B5EF4-FFF2-40B4-BE49-F238E27FC236}">
                  <a16:creationId xmlns:a16="http://schemas.microsoft.com/office/drawing/2014/main" id="{ADA436CE-2916-486F-A7DE-BF6BB012A38C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326980"/>
              <a:ext cx="553121" cy="473076"/>
            </a:xfrm>
            <a:custGeom>
              <a:avLst/>
              <a:gdLst>
                <a:gd name="T0" fmla="*/ 261471 w 506999"/>
                <a:gd name="T1" fmla="*/ 0 h 433659"/>
                <a:gd name="T2" fmla="*/ 0 w 506999"/>
                <a:gd name="T3" fmla="*/ 153057 h 433659"/>
                <a:gd name="T4" fmla="*/ 0 w 506999"/>
                <a:gd name="T5" fmla="*/ 433659 h 433659"/>
                <a:gd name="T6" fmla="*/ 506999 w 506999"/>
                <a:gd name="T7" fmla="*/ 143491 h 433659"/>
                <a:gd name="T8" fmla="*/ 261471 w 506999"/>
                <a:gd name="T9" fmla="*/ 0 h 433659"/>
                <a:gd name="T10" fmla="*/ 261471 w 506999"/>
                <a:gd name="T11" fmla="*/ 0 h 433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6999" h="433659">
                  <a:moveTo>
                    <a:pt x="261471" y="0"/>
                  </a:moveTo>
                  <a:lnTo>
                    <a:pt x="0" y="153057"/>
                  </a:lnTo>
                  <a:lnTo>
                    <a:pt x="0" y="433659"/>
                  </a:lnTo>
                  <a:lnTo>
                    <a:pt x="506999" y="143491"/>
                  </a:lnTo>
                  <a:lnTo>
                    <a:pt x="261471" y="0"/>
                  </a:lnTo>
                  <a:lnTo>
                    <a:pt x="261471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270">
              <a:extLst>
                <a:ext uri="{FF2B5EF4-FFF2-40B4-BE49-F238E27FC236}">
                  <a16:creationId xmlns:a16="http://schemas.microsoft.com/office/drawing/2014/main" id="{42ACA757-9990-4CEB-BD5E-FEEAACBB16A2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85805" y="326980"/>
              <a:ext cx="240033" cy="445247"/>
            </a:xfrm>
            <a:custGeom>
              <a:avLst/>
              <a:gdLst>
                <a:gd name="T0" fmla="*/ 0 w 220018"/>
                <a:gd name="T1" fmla="*/ 0 h 408149"/>
                <a:gd name="T2" fmla="*/ 0 w 220018"/>
                <a:gd name="T3" fmla="*/ 283791 h 408149"/>
                <a:gd name="T4" fmla="*/ 111604 w 220018"/>
                <a:gd name="T5" fmla="*/ 347565 h 408149"/>
                <a:gd name="T6" fmla="*/ 111604 w 220018"/>
                <a:gd name="T7" fmla="*/ 63773 h 408149"/>
                <a:gd name="T8" fmla="*/ 220018 w 220018"/>
                <a:gd name="T9" fmla="*/ 127547 h 408149"/>
                <a:gd name="T10" fmla="*/ 220018 w 220018"/>
                <a:gd name="T11" fmla="*/ 408149 h 408149"/>
                <a:gd name="T12" fmla="*/ 220018 w 220018"/>
                <a:gd name="T13" fmla="*/ 408149 h 408149"/>
                <a:gd name="T14" fmla="*/ 220018 w 220018"/>
                <a:gd name="T15" fmla="*/ 408149 h 408149"/>
                <a:gd name="T16" fmla="*/ 220018 w 220018"/>
                <a:gd name="T17" fmla="*/ 309301 h 408149"/>
                <a:gd name="T18" fmla="*/ 220018 w 220018"/>
                <a:gd name="T19" fmla="*/ 127547 h 408149"/>
                <a:gd name="T20" fmla="*/ 0 w 220018"/>
                <a:gd name="T21" fmla="*/ 0 h 408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0018" h="408149">
                  <a:moveTo>
                    <a:pt x="0" y="0"/>
                  </a:moveTo>
                  <a:lnTo>
                    <a:pt x="0" y="283791"/>
                  </a:lnTo>
                  <a:lnTo>
                    <a:pt x="111604" y="347565"/>
                  </a:lnTo>
                  <a:lnTo>
                    <a:pt x="111604" y="63773"/>
                  </a:lnTo>
                  <a:lnTo>
                    <a:pt x="220018" y="127547"/>
                  </a:lnTo>
                  <a:lnTo>
                    <a:pt x="220018" y="408149"/>
                  </a:lnTo>
                  <a:lnTo>
                    <a:pt x="220018" y="408149"/>
                  </a:lnTo>
                  <a:lnTo>
                    <a:pt x="220018" y="408149"/>
                  </a:lnTo>
                  <a:lnTo>
                    <a:pt x="220018" y="309301"/>
                  </a:lnTo>
                  <a:lnTo>
                    <a:pt x="220018" y="1275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E7E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271">
              <a:extLst>
                <a:ext uri="{FF2B5EF4-FFF2-40B4-BE49-F238E27FC236}">
                  <a16:creationId xmlns:a16="http://schemas.microsoft.com/office/drawing/2014/main" id="{424340CA-A3DE-4A53-8905-231E9158FC4E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85805" y="326980"/>
              <a:ext cx="240033" cy="445247"/>
            </a:xfrm>
            <a:custGeom>
              <a:avLst/>
              <a:gdLst>
                <a:gd name="T0" fmla="*/ 0 w 220018"/>
                <a:gd name="T1" fmla="*/ 0 h 408149"/>
                <a:gd name="T2" fmla="*/ 0 w 220018"/>
                <a:gd name="T3" fmla="*/ 283791 h 408149"/>
                <a:gd name="T4" fmla="*/ 111604 w 220018"/>
                <a:gd name="T5" fmla="*/ 347565 h 408149"/>
                <a:gd name="T6" fmla="*/ 111604 w 220018"/>
                <a:gd name="T7" fmla="*/ 63773 h 408149"/>
                <a:gd name="T8" fmla="*/ 220018 w 220018"/>
                <a:gd name="T9" fmla="*/ 127547 h 408149"/>
                <a:gd name="T10" fmla="*/ 220018 w 220018"/>
                <a:gd name="T11" fmla="*/ 408149 h 408149"/>
                <a:gd name="T12" fmla="*/ 220018 w 220018"/>
                <a:gd name="T13" fmla="*/ 408149 h 408149"/>
                <a:gd name="T14" fmla="*/ 220018 w 220018"/>
                <a:gd name="T15" fmla="*/ 408149 h 408149"/>
                <a:gd name="T16" fmla="*/ 220018 w 220018"/>
                <a:gd name="T17" fmla="*/ 309301 h 408149"/>
                <a:gd name="T18" fmla="*/ 220018 w 220018"/>
                <a:gd name="T19" fmla="*/ 127547 h 408149"/>
                <a:gd name="T20" fmla="*/ 0 w 220018"/>
                <a:gd name="T21" fmla="*/ 0 h 408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0018" h="408149">
                  <a:moveTo>
                    <a:pt x="0" y="0"/>
                  </a:moveTo>
                  <a:lnTo>
                    <a:pt x="0" y="283791"/>
                  </a:lnTo>
                  <a:lnTo>
                    <a:pt x="111604" y="347565"/>
                  </a:lnTo>
                  <a:lnTo>
                    <a:pt x="111604" y="63773"/>
                  </a:lnTo>
                  <a:lnTo>
                    <a:pt x="220018" y="127547"/>
                  </a:lnTo>
                  <a:lnTo>
                    <a:pt x="220018" y="408149"/>
                  </a:lnTo>
                  <a:lnTo>
                    <a:pt x="220018" y="408149"/>
                  </a:lnTo>
                  <a:lnTo>
                    <a:pt x="220018" y="408149"/>
                  </a:lnTo>
                  <a:lnTo>
                    <a:pt x="220018" y="309301"/>
                  </a:lnTo>
                  <a:lnTo>
                    <a:pt x="220018" y="12754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272">
              <a:extLst>
                <a:ext uri="{FF2B5EF4-FFF2-40B4-BE49-F238E27FC236}">
                  <a16:creationId xmlns:a16="http://schemas.microsoft.com/office/drawing/2014/main" id="{842E48FC-4894-461E-9C47-8D13E99725E0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507561" y="326980"/>
              <a:ext cx="118277" cy="375678"/>
            </a:xfrm>
            <a:custGeom>
              <a:avLst/>
              <a:gdLst>
                <a:gd name="T0" fmla="*/ 0 w 108414"/>
                <a:gd name="T1" fmla="*/ 0 h 344376"/>
                <a:gd name="T2" fmla="*/ 0 w 108414"/>
                <a:gd name="T3" fmla="*/ 283792 h 344376"/>
                <a:gd name="T4" fmla="*/ 108414 w 108414"/>
                <a:gd name="T5" fmla="*/ 344376 h 344376"/>
                <a:gd name="T6" fmla="*/ 108414 w 108414"/>
                <a:gd name="T7" fmla="*/ 63774 h 344376"/>
                <a:gd name="T8" fmla="*/ 0 w 108414"/>
                <a:gd name="T9" fmla="*/ 0 h 344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414" h="344376">
                  <a:moveTo>
                    <a:pt x="0" y="0"/>
                  </a:moveTo>
                  <a:lnTo>
                    <a:pt x="0" y="283792"/>
                  </a:lnTo>
                  <a:lnTo>
                    <a:pt x="108414" y="344376"/>
                  </a:lnTo>
                  <a:lnTo>
                    <a:pt x="108414" y="637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E0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273">
              <a:extLst>
                <a:ext uri="{FF2B5EF4-FFF2-40B4-BE49-F238E27FC236}">
                  <a16:creationId xmlns:a16="http://schemas.microsoft.com/office/drawing/2014/main" id="{06907C90-380F-4BCE-B70A-772AA458FC41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507561" y="326980"/>
              <a:ext cx="118277" cy="375678"/>
            </a:xfrm>
            <a:custGeom>
              <a:avLst/>
              <a:gdLst>
                <a:gd name="T0" fmla="*/ 0 w 108414"/>
                <a:gd name="T1" fmla="*/ 0 h 344376"/>
                <a:gd name="T2" fmla="*/ 0 w 108414"/>
                <a:gd name="T3" fmla="*/ 283792 h 344376"/>
                <a:gd name="T4" fmla="*/ 108414 w 108414"/>
                <a:gd name="T5" fmla="*/ 344376 h 344376"/>
                <a:gd name="T6" fmla="*/ 108414 w 108414"/>
                <a:gd name="T7" fmla="*/ 63774 h 344376"/>
                <a:gd name="T8" fmla="*/ 0 w 108414"/>
                <a:gd name="T9" fmla="*/ 0 h 344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414" h="344376">
                  <a:moveTo>
                    <a:pt x="0" y="0"/>
                  </a:moveTo>
                  <a:lnTo>
                    <a:pt x="0" y="283792"/>
                  </a:lnTo>
                  <a:lnTo>
                    <a:pt x="108414" y="344376"/>
                  </a:lnTo>
                  <a:lnTo>
                    <a:pt x="108414" y="6377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274">
              <a:extLst>
                <a:ext uri="{FF2B5EF4-FFF2-40B4-BE49-F238E27FC236}">
                  <a16:creationId xmlns:a16="http://schemas.microsoft.com/office/drawing/2014/main" id="{5CD7229C-4C88-48D0-97E0-6FCABA1D7723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462641"/>
              <a:ext cx="313087" cy="337415"/>
            </a:xfrm>
            <a:custGeom>
              <a:avLst/>
              <a:gdLst>
                <a:gd name="T0" fmla="*/ 245528 w 286980"/>
                <a:gd name="T1" fmla="*/ 0 h 309301"/>
                <a:gd name="T2" fmla="*/ 245528 w 286980"/>
                <a:gd name="T3" fmla="*/ 0 h 309301"/>
                <a:gd name="T4" fmla="*/ 0 w 286980"/>
                <a:gd name="T5" fmla="*/ 143491 h 309301"/>
                <a:gd name="T6" fmla="*/ 286980 w 286980"/>
                <a:gd name="T7" fmla="*/ 309301 h 309301"/>
                <a:gd name="T8" fmla="*/ 286980 w 286980"/>
                <a:gd name="T9" fmla="*/ 25510 h 309301"/>
                <a:gd name="T10" fmla="*/ 245528 w 286980"/>
                <a:gd name="T11" fmla="*/ 0 h 309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980" h="309301">
                  <a:moveTo>
                    <a:pt x="245528" y="0"/>
                  </a:moveTo>
                  <a:lnTo>
                    <a:pt x="245528" y="0"/>
                  </a:lnTo>
                  <a:lnTo>
                    <a:pt x="0" y="143491"/>
                  </a:lnTo>
                  <a:lnTo>
                    <a:pt x="286980" y="309301"/>
                  </a:lnTo>
                  <a:lnTo>
                    <a:pt x="286980" y="25510"/>
                  </a:lnTo>
                  <a:lnTo>
                    <a:pt x="245528" y="0"/>
                  </a:lnTo>
                  <a:close/>
                </a:path>
              </a:pathLst>
            </a:custGeom>
            <a:solidFill>
              <a:srgbClr val="C2DE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275">
              <a:extLst>
                <a:ext uri="{FF2B5EF4-FFF2-40B4-BE49-F238E27FC236}">
                  <a16:creationId xmlns:a16="http://schemas.microsoft.com/office/drawing/2014/main" id="{18086A03-F4FA-4C5F-9700-EFAD1229F00A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462641"/>
              <a:ext cx="313087" cy="337415"/>
            </a:xfrm>
            <a:custGeom>
              <a:avLst/>
              <a:gdLst>
                <a:gd name="T0" fmla="*/ 245528 w 286980"/>
                <a:gd name="T1" fmla="*/ 0 h 309301"/>
                <a:gd name="T2" fmla="*/ 245528 w 286980"/>
                <a:gd name="T3" fmla="*/ 0 h 309301"/>
                <a:gd name="T4" fmla="*/ 0 w 286980"/>
                <a:gd name="T5" fmla="*/ 143491 h 309301"/>
                <a:gd name="T6" fmla="*/ 286980 w 286980"/>
                <a:gd name="T7" fmla="*/ 309301 h 309301"/>
                <a:gd name="T8" fmla="*/ 286980 w 286980"/>
                <a:gd name="T9" fmla="*/ 25510 h 309301"/>
                <a:gd name="T10" fmla="*/ 245528 w 286980"/>
                <a:gd name="T11" fmla="*/ 0 h 309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980" h="309301">
                  <a:moveTo>
                    <a:pt x="245528" y="0"/>
                  </a:moveTo>
                  <a:lnTo>
                    <a:pt x="245528" y="0"/>
                  </a:lnTo>
                  <a:lnTo>
                    <a:pt x="0" y="143491"/>
                  </a:lnTo>
                  <a:lnTo>
                    <a:pt x="286980" y="309301"/>
                  </a:lnTo>
                  <a:lnTo>
                    <a:pt x="286980" y="25510"/>
                  </a:lnTo>
                  <a:lnTo>
                    <a:pt x="245528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276">
              <a:extLst>
                <a:ext uri="{FF2B5EF4-FFF2-40B4-BE49-F238E27FC236}">
                  <a16:creationId xmlns:a16="http://schemas.microsoft.com/office/drawing/2014/main" id="{E72681DE-0BA6-4FA0-896C-EC4B69A2BD0E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434812"/>
              <a:ext cx="0" cy="198274"/>
            </a:xfrm>
            <a:custGeom>
              <a:avLst/>
              <a:gdLst>
                <a:gd name="T0" fmla="*/ 0 h 181754"/>
                <a:gd name="T1" fmla="*/ 181754 h 181754"/>
                <a:gd name="T2" fmla="*/ 0 h 181754"/>
                <a:gd name="T3" fmla="*/ 0 h 181754"/>
                <a:gd name="T4" fmla="*/ 0 h 18175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81754">
                  <a:moveTo>
                    <a:pt x="0" y="0"/>
                  </a:moveTo>
                  <a:lnTo>
                    <a:pt x="0" y="1817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E9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277">
              <a:extLst>
                <a:ext uri="{FF2B5EF4-FFF2-40B4-BE49-F238E27FC236}">
                  <a16:creationId xmlns:a16="http://schemas.microsoft.com/office/drawing/2014/main" id="{96AD0D20-3EA9-4837-B389-8905708C4078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434812"/>
              <a:ext cx="0" cy="198274"/>
            </a:xfrm>
            <a:custGeom>
              <a:avLst/>
              <a:gdLst>
                <a:gd name="T0" fmla="*/ 0 h 181754"/>
                <a:gd name="T1" fmla="*/ 181754 h 181754"/>
                <a:gd name="T2" fmla="*/ 0 h 181754"/>
                <a:gd name="T3" fmla="*/ 0 h 181754"/>
                <a:gd name="T4" fmla="*/ 0 h 18175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81754">
                  <a:moveTo>
                    <a:pt x="0" y="0"/>
                  </a:moveTo>
                  <a:lnTo>
                    <a:pt x="0" y="1817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278">
              <a:extLst>
                <a:ext uri="{FF2B5EF4-FFF2-40B4-BE49-F238E27FC236}">
                  <a16:creationId xmlns:a16="http://schemas.microsoft.com/office/drawing/2014/main" id="{23B87442-FEC7-406A-ABC5-7FAC17200CF1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326980"/>
              <a:ext cx="0" cy="306107"/>
            </a:xfrm>
            <a:custGeom>
              <a:avLst/>
              <a:gdLst>
                <a:gd name="T0" fmla="*/ 0 h 280602"/>
                <a:gd name="T1" fmla="*/ 0 h 280602"/>
                <a:gd name="T2" fmla="*/ 181754 h 280602"/>
                <a:gd name="T3" fmla="*/ 280602 h 280602"/>
                <a:gd name="T4" fmla="*/ 0 h 28060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280602">
                  <a:moveTo>
                    <a:pt x="0" y="0"/>
                  </a:moveTo>
                  <a:lnTo>
                    <a:pt x="0" y="0"/>
                  </a:lnTo>
                  <a:lnTo>
                    <a:pt x="0" y="181754"/>
                  </a:lnTo>
                  <a:lnTo>
                    <a:pt x="0" y="2806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279">
              <a:extLst>
                <a:ext uri="{FF2B5EF4-FFF2-40B4-BE49-F238E27FC236}">
                  <a16:creationId xmlns:a16="http://schemas.microsoft.com/office/drawing/2014/main" id="{732348DF-53B7-4C78-BAA7-9283F1B06D3A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326980"/>
              <a:ext cx="0" cy="306107"/>
            </a:xfrm>
            <a:custGeom>
              <a:avLst/>
              <a:gdLst>
                <a:gd name="T0" fmla="*/ 0 h 280602"/>
                <a:gd name="T1" fmla="*/ 0 h 280602"/>
                <a:gd name="T2" fmla="*/ 181754 h 280602"/>
                <a:gd name="T3" fmla="*/ 280602 h 280602"/>
                <a:gd name="T4" fmla="*/ 0 h 28060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280602">
                  <a:moveTo>
                    <a:pt x="0" y="0"/>
                  </a:moveTo>
                  <a:lnTo>
                    <a:pt x="0" y="0"/>
                  </a:lnTo>
                  <a:lnTo>
                    <a:pt x="0" y="181754"/>
                  </a:lnTo>
                  <a:lnTo>
                    <a:pt x="0" y="28060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280">
              <a:extLst>
                <a:ext uri="{FF2B5EF4-FFF2-40B4-BE49-F238E27FC236}">
                  <a16:creationId xmlns:a16="http://schemas.microsoft.com/office/drawing/2014/main" id="{63456321-0E3B-443C-907E-C23A413F07D4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51902" y="1095727"/>
              <a:ext cx="173936" cy="111312"/>
            </a:xfrm>
            <a:custGeom>
              <a:avLst/>
              <a:gdLst>
                <a:gd name="T0" fmla="*/ 19132 w 159433"/>
                <a:gd name="T1" fmla="*/ 0 h 102038"/>
                <a:gd name="T2" fmla="*/ 0 w 159433"/>
                <a:gd name="T3" fmla="*/ 12755 h 102038"/>
                <a:gd name="T4" fmla="*/ 159433 w 159433"/>
                <a:gd name="T5" fmla="*/ 102038 h 102038"/>
                <a:gd name="T6" fmla="*/ 159433 w 159433"/>
                <a:gd name="T7" fmla="*/ 82906 h 102038"/>
                <a:gd name="T8" fmla="*/ 19132 w 159433"/>
                <a:gd name="T9" fmla="*/ 0 h 102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433" h="102038">
                  <a:moveTo>
                    <a:pt x="19132" y="0"/>
                  </a:moveTo>
                  <a:lnTo>
                    <a:pt x="0" y="12755"/>
                  </a:lnTo>
                  <a:lnTo>
                    <a:pt x="159433" y="102038"/>
                  </a:lnTo>
                  <a:lnTo>
                    <a:pt x="159433" y="82906"/>
                  </a:lnTo>
                  <a:lnTo>
                    <a:pt x="19132" y="0"/>
                  </a:lnTo>
                  <a:close/>
                </a:path>
              </a:pathLst>
            </a:custGeom>
            <a:solidFill>
              <a:srgbClr val="3F53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281">
              <a:extLst>
                <a:ext uri="{FF2B5EF4-FFF2-40B4-BE49-F238E27FC236}">
                  <a16:creationId xmlns:a16="http://schemas.microsoft.com/office/drawing/2014/main" id="{2CF8F3C5-1D52-4BFB-A898-55F3D82EFAFB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51902" y="1095727"/>
              <a:ext cx="173936" cy="111312"/>
            </a:xfrm>
            <a:custGeom>
              <a:avLst/>
              <a:gdLst>
                <a:gd name="T0" fmla="*/ 19132 w 159433"/>
                <a:gd name="T1" fmla="*/ 0 h 102038"/>
                <a:gd name="T2" fmla="*/ 0 w 159433"/>
                <a:gd name="T3" fmla="*/ 12755 h 102038"/>
                <a:gd name="T4" fmla="*/ 159433 w 159433"/>
                <a:gd name="T5" fmla="*/ 102038 h 102038"/>
                <a:gd name="T6" fmla="*/ 159433 w 159433"/>
                <a:gd name="T7" fmla="*/ 82906 h 102038"/>
                <a:gd name="T8" fmla="*/ 19132 w 159433"/>
                <a:gd name="T9" fmla="*/ 0 h 102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433" h="102038">
                  <a:moveTo>
                    <a:pt x="19132" y="0"/>
                  </a:moveTo>
                  <a:lnTo>
                    <a:pt x="0" y="12755"/>
                  </a:lnTo>
                  <a:lnTo>
                    <a:pt x="159433" y="102038"/>
                  </a:lnTo>
                  <a:lnTo>
                    <a:pt x="159433" y="82906"/>
                  </a:lnTo>
                  <a:lnTo>
                    <a:pt x="19132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Rectangle 282">
              <a:extLst>
                <a:ext uri="{FF2B5EF4-FFF2-40B4-BE49-F238E27FC236}">
                  <a16:creationId xmlns:a16="http://schemas.microsoft.com/office/drawing/2014/main" id="{6F67E7FD-C779-4D3A-B6E8-22027C27A9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095727"/>
              <a:ext cx="1" cy="20871"/>
            </a:xfrm>
            <a:prstGeom prst="rect">
              <a:avLst/>
            </a:prstGeom>
            <a:solidFill>
              <a:srgbClr val="2F302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Rectangle 283">
              <a:extLst>
                <a:ext uri="{FF2B5EF4-FFF2-40B4-BE49-F238E27FC236}">
                  <a16:creationId xmlns:a16="http://schemas.microsoft.com/office/drawing/2014/main" id="{85450CC7-CC1E-4506-BD5A-B0C234419D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095727"/>
              <a:ext cx="1" cy="208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284">
              <a:extLst>
                <a:ext uri="{FF2B5EF4-FFF2-40B4-BE49-F238E27FC236}">
                  <a16:creationId xmlns:a16="http://schemas.microsoft.com/office/drawing/2014/main" id="{119F5D63-5FCD-4511-A943-6F2EE576F740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72774" y="1116598"/>
              <a:ext cx="153064" cy="90441"/>
            </a:xfrm>
            <a:custGeom>
              <a:avLst/>
              <a:gdLst>
                <a:gd name="T0" fmla="*/ 0 w 140301"/>
                <a:gd name="T1" fmla="*/ 0 h 82906"/>
                <a:gd name="T2" fmla="*/ 0 w 140301"/>
                <a:gd name="T3" fmla="*/ 0 h 82906"/>
                <a:gd name="T4" fmla="*/ 140301 w 140301"/>
                <a:gd name="T5" fmla="*/ 82906 h 82906"/>
                <a:gd name="T6" fmla="*/ 140301 w 140301"/>
                <a:gd name="T7" fmla="*/ 82906 h 82906"/>
                <a:gd name="T8" fmla="*/ 140301 w 140301"/>
                <a:gd name="T9" fmla="*/ 82906 h 82906"/>
                <a:gd name="T10" fmla="*/ 0 w 140301"/>
                <a:gd name="T11" fmla="*/ 0 h 82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301" h="82906">
                  <a:moveTo>
                    <a:pt x="0" y="0"/>
                  </a:moveTo>
                  <a:lnTo>
                    <a:pt x="0" y="0"/>
                  </a:lnTo>
                  <a:lnTo>
                    <a:pt x="140301" y="82906"/>
                  </a:lnTo>
                  <a:lnTo>
                    <a:pt x="140301" y="82906"/>
                  </a:lnTo>
                  <a:lnTo>
                    <a:pt x="140301" y="829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56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285">
              <a:extLst>
                <a:ext uri="{FF2B5EF4-FFF2-40B4-BE49-F238E27FC236}">
                  <a16:creationId xmlns:a16="http://schemas.microsoft.com/office/drawing/2014/main" id="{CE4DF9BA-73F3-408E-B5A9-4CE87AD3F4B8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72774" y="1116598"/>
              <a:ext cx="153064" cy="90441"/>
            </a:xfrm>
            <a:custGeom>
              <a:avLst/>
              <a:gdLst>
                <a:gd name="T0" fmla="*/ 0 w 140301"/>
                <a:gd name="T1" fmla="*/ 0 h 82906"/>
                <a:gd name="T2" fmla="*/ 0 w 140301"/>
                <a:gd name="T3" fmla="*/ 0 h 82906"/>
                <a:gd name="T4" fmla="*/ 140301 w 140301"/>
                <a:gd name="T5" fmla="*/ 82906 h 82906"/>
                <a:gd name="T6" fmla="*/ 140301 w 140301"/>
                <a:gd name="T7" fmla="*/ 82906 h 82906"/>
                <a:gd name="T8" fmla="*/ 140301 w 140301"/>
                <a:gd name="T9" fmla="*/ 82906 h 82906"/>
                <a:gd name="T10" fmla="*/ 0 w 140301"/>
                <a:gd name="T11" fmla="*/ 0 h 82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301" h="82906">
                  <a:moveTo>
                    <a:pt x="0" y="0"/>
                  </a:moveTo>
                  <a:lnTo>
                    <a:pt x="0" y="0"/>
                  </a:lnTo>
                  <a:lnTo>
                    <a:pt x="140301" y="82906"/>
                  </a:lnTo>
                  <a:lnTo>
                    <a:pt x="140301" y="82906"/>
                  </a:lnTo>
                  <a:lnTo>
                    <a:pt x="140301" y="8290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286">
              <a:extLst>
                <a:ext uri="{FF2B5EF4-FFF2-40B4-BE49-F238E27FC236}">
                  <a16:creationId xmlns:a16="http://schemas.microsoft.com/office/drawing/2014/main" id="{F25A7B26-7F53-4AD0-B464-50381CE16A30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85805" y="796576"/>
              <a:ext cx="240033" cy="139141"/>
            </a:xfrm>
            <a:custGeom>
              <a:avLst/>
              <a:gdLst>
                <a:gd name="T0" fmla="*/ 0 w 220018"/>
                <a:gd name="T1" fmla="*/ 0 h 127547"/>
                <a:gd name="T2" fmla="*/ 0 w 220018"/>
                <a:gd name="T3" fmla="*/ 0 h 127547"/>
                <a:gd name="T4" fmla="*/ 220018 w 220018"/>
                <a:gd name="T5" fmla="*/ 127547 h 127547"/>
                <a:gd name="T6" fmla="*/ 220018 w 220018"/>
                <a:gd name="T7" fmla="*/ 127547 h 127547"/>
                <a:gd name="T8" fmla="*/ 220018 w 220018"/>
                <a:gd name="T9" fmla="*/ 127547 h 127547"/>
                <a:gd name="T10" fmla="*/ 220018 w 220018"/>
                <a:gd name="T11" fmla="*/ 127547 h 127547"/>
                <a:gd name="T12" fmla="*/ 0 w 220018"/>
                <a:gd name="T13" fmla="*/ 0 h 127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0018" h="127547">
                  <a:moveTo>
                    <a:pt x="0" y="0"/>
                  </a:moveTo>
                  <a:lnTo>
                    <a:pt x="0" y="0"/>
                  </a:lnTo>
                  <a:lnTo>
                    <a:pt x="220018" y="127547"/>
                  </a:lnTo>
                  <a:lnTo>
                    <a:pt x="220018" y="127547"/>
                  </a:lnTo>
                  <a:lnTo>
                    <a:pt x="220018" y="127547"/>
                  </a:lnTo>
                  <a:lnTo>
                    <a:pt x="220018" y="1275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546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287">
              <a:extLst>
                <a:ext uri="{FF2B5EF4-FFF2-40B4-BE49-F238E27FC236}">
                  <a16:creationId xmlns:a16="http://schemas.microsoft.com/office/drawing/2014/main" id="{C13A3166-0A3C-46F4-B58A-9BE781EC4861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85805" y="796576"/>
              <a:ext cx="240033" cy="139141"/>
            </a:xfrm>
            <a:custGeom>
              <a:avLst/>
              <a:gdLst>
                <a:gd name="T0" fmla="*/ 0 w 220018"/>
                <a:gd name="T1" fmla="*/ 0 h 127547"/>
                <a:gd name="T2" fmla="*/ 0 w 220018"/>
                <a:gd name="T3" fmla="*/ 0 h 127547"/>
                <a:gd name="T4" fmla="*/ 220018 w 220018"/>
                <a:gd name="T5" fmla="*/ 127547 h 127547"/>
                <a:gd name="T6" fmla="*/ 220018 w 220018"/>
                <a:gd name="T7" fmla="*/ 127547 h 127547"/>
                <a:gd name="T8" fmla="*/ 220018 w 220018"/>
                <a:gd name="T9" fmla="*/ 127547 h 127547"/>
                <a:gd name="T10" fmla="*/ 220018 w 220018"/>
                <a:gd name="T11" fmla="*/ 127547 h 127547"/>
                <a:gd name="T12" fmla="*/ 0 w 220018"/>
                <a:gd name="T13" fmla="*/ 0 h 127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0018" h="127547">
                  <a:moveTo>
                    <a:pt x="0" y="0"/>
                  </a:moveTo>
                  <a:lnTo>
                    <a:pt x="0" y="0"/>
                  </a:lnTo>
                  <a:lnTo>
                    <a:pt x="220018" y="127547"/>
                  </a:lnTo>
                  <a:lnTo>
                    <a:pt x="220018" y="127547"/>
                  </a:lnTo>
                  <a:lnTo>
                    <a:pt x="220018" y="127547"/>
                  </a:lnTo>
                  <a:lnTo>
                    <a:pt x="220018" y="12754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Rectangle 288">
              <a:extLst>
                <a:ext uri="{FF2B5EF4-FFF2-40B4-BE49-F238E27FC236}">
                  <a16:creationId xmlns:a16="http://schemas.microsoft.com/office/drawing/2014/main" id="{3BDA5DC1-9FD2-4CCA-B021-0C90F983DEF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796575"/>
              <a:ext cx="1" cy="1"/>
            </a:xfrm>
            <a:prstGeom prst="rect">
              <a:avLst/>
            </a:prstGeom>
            <a:solidFill>
              <a:srgbClr val="3231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289">
              <a:extLst>
                <a:ext uri="{FF2B5EF4-FFF2-40B4-BE49-F238E27FC236}">
                  <a16:creationId xmlns:a16="http://schemas.microsoft.com/office/drawing/2014/main" id="{6DBF88A3-6A11-4633-BCB9-50C6EF456163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290">
              <a:extLst>
                <a:ext uri="{FF2B5EF4-FFF2-40B4-BE49-F238E27FC236}">
                  <a16:creationId xmlns:a16="http://schemas.microsoft.com/office/drawing/2014/main" id="{D2B97099-715C-4137-AFF9-09B6FDACCF6D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40582" y="935717"/>
              <a:ext cx="45223" cy="24349"/>
            </a:xfrm>
            <a:custGeom>
              <a:avLst/>
              <a:gdLst>
                <a:gd name="T0" fmla="*/ 0 w 41452"/>
                <a:gd name="T1" fmla="*/ 0 h 22320"/>
                <a:gd name="T2" fmla="*/ 0 w 41452"/>
                <a:gd name="T3" fmla="*/ 0 h 22320"/>
                <a:gd name="T4" fmla="*/ 41452 w 41452"/>
                <a:gd name="T5" fmla="*/ 22320 h 22320"/>
                <a:gd name="T6" fmla="*/ 41452 w 41452"/>
                <a:gd name="T7" fmla="*/ 22320 h 22320"/>
                <a:gd name="T8" fmla="*/ 0 w 41452"/>
                <a:gd name="T9" fmla="*/ 0 h 2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52" h="22320">
                  <a:moveTo>
                    <a:pt x="0" y="0"/>
                  </a:moveTo>
                  <a:lnTo>
                    <a:pt x="0" y="0"/>
                  </a:lnTo>
                  <a:lnTo>
                    <a:pt x="41452" y="22320"/>
                  </a:lnTo>
                  <a:lnTo>
                    <a:pt x="41452" y="22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535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291">
              <a:extLst>
                <a:ext uri="{FF2B5EF4-FFF2-40B4-BE49-F238E27FC236}">
                  <a16:creationId xmlns:a16="http://schemas.microsoft.com/office/drawing/2014/main" id="{302A0D8A-7058-4257-9B3F-916E83F6FE22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40582" y="935717"/>
              <a:ext cx="45223" cy="24349"/>
            </a:xfrm>
            <a:custGeom>
              <a:avLst/>
              <a:gdLst>
                <a:gd name="T0" fmla="*/ 0 w 41452"/>
                <a:gd name="T1" fmla="*/ 0 h 22320"/>
                <a:gd name="T2" fmla="*/ 0 w 41452"/>
                <a:gd name="T3" fmla="*/ 0 h 22320"/>
                <a:gd name="T4" fmla="*/ 41452 w 41452"/>
                <a:gd name="T5" fmla="*/ 22320 h 22320"/>
                <a:gd name="T6" fmla="*/ 41452 w 41452"/>
                <a:gd name="T7" fmla="*/ 22320 h 22320"/>
                <a:gd name="T8" fmla="*/ 0 w 41452"/>
                <a:gd name="T9" fmla="*/ 0 h 2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52" h="22320">
                  <a:moveTo>
                    <a:pt x="0" y="0"/>
                  </a:moveTo>
                  <a:lnTo>
                    <a:pt x="0" y="0"/>
                  </a:lnTo>
                  <a:lnTo>
                    <a:pt x="41452" y="22320"/>
                  </a:lnTo>
                  <a:lnTo>
                    <a:pt x="41452" y="2232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292">
              <a:extLst>
                <a:ext uri="{FF2B5EF4-FFF2-40B4-BE49-F238E27FC236}">
                  <a16:creationId xmlns:a16="http://schemas.microsoft.com/office/drawing/2014/main" id="{D780D0F9-5DC9-4443-8DE8-205182F9ACC0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85805" y="796576"/>
              <a:ext cx="240033" cy="163489"/>
            </a:xfrm>
            <a:custGeom>
              <a:avLst/>
              <a:gdLst>
                <a:gd name="T0" fmla="*/ 0 w 220018"/>
                <a:gd name="T1" fmla="*/ 0 h 149867"/>
                <a:gd name="T2" fmla="*/ 0 w 220018"/>
                <a:gd name="T3" fmla="*/ 22320 h 149867"/>
                <a:gd name="T4" fmla="*/ 220018 w 220018"/>
                <a:gd name="T5" fmla="*/ 149867 h 149867"/>
                <a:gd name="T6" fmla="*/ 220018 w 220018"/>
                <a:gd name="T7" fmla="*/ 127546 h 149867"/>
                <a:gd name="T8" fmla="*/ 0 w 220018"/>
                <a:gd name="T9" fmla="*/ 0 h 149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018" h="149867">
                  <a:moveTo>
                    <a:pt x="0" y="0"/>
                  </a:moveTo>
                  <a:lnTo>
                    <a:pt x="0" y="22320"/>
                  </a:lnTo>
                  <a:lnTo>
                    <a:pt x="220018" y="149867"/>
                  </a:lnTo>
                  <a:lnTo>
                    <a:pt x="220018" y="1275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53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293">
              <a:extLst>
                <a:ext uri="{FF2B5EF4-FFF2-40B4-BE49-F238E27FC236}">
                  <a16:creationId xmlns:a16="http://schemas.microsoft.com/office/drawing/2014/main" id="{5B8162FF-ECE5-474B-9FAA-66AF3957031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85805" y="796576"/>
              <a:ext cx="240033" cy="163489"/>
            </a:xfrm>
            <a:custGeom>
              <a:avLst/>
              <a:gdLst>
                <a:gd name="T0" fmla="*/ 0 w 220018"/>
                <a:gd name="T1" fmla="*/ 0 h 149867"/>
                <a:gd name="T2" fmla="*/ 0 w 220018"/>
                <a:gd name="T3" fmla="*/ 22320 h 149867"/>
                <a:gd name="T4" fmla="*/ 220018 w 220018"/>
                <a:gd name="T5" fmla="*/ 149867 h 149867"/>
                <a:gd name="T6" fmla="*/ 220018 w 220018"/>
                <a:gd name="T7" fmla="*/ 127546 h 149867"/>
                <a:gd name="T8" fmla="*/ 0 w 220018"/>
                <a:gd name="T9" fmla="*/ 0 h 149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018" h="149867">
                  <a:moveTo>
                    <a:pt x="0" y="0"/>
                  </a:moveTo>
                  <a:lnTo>
                    <a:pt x="0" y="22320"/>
                  </a:lnTo>
                  <a:lnTo>
                    <a:pt x="220018" y="149867"/>
                  </a:lnTo>
                  <a:lnTo>
                    <a:pt x="220018" y="12754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Rectangle 294">
              <a:extLst>
                <a:ext uri="{FF2B5EF4-FFF2-40B4-BE49-F238E27FC236}">
                  <a16:creationId xmlns:a16="http://schemas.microsoft.com/office/drawing/2014/main" id="{1EA0E3AD-164B-412C-AB64-FCFE38554A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796576"/>
              <a:ext cx="1" cy="24350"/>
            </a:xfrm>
            <a:prstGeom prst="rect">
              <a:avLst/>
            </a:prstGeom>
            <a:solidFill>
              <a:srgbClr val="2F302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Rectangle 295">
              <a:extLst>
                <a:ext uri="{FF2B5EF4-FFF2-40B4-BE49-F238E27FC236}">
                  <a16:creationId xmlns:a16="http://schemas.microsoft.com/office/drawing/2014/main" id="{88E8AF7D-E8DB-436B-9986-CB2BCD01C7E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796576"/>
              <a:ext cx="1" cy="2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296">
              <a:extLst>
                <a:ext uri="{FF2B5EF4-FFF2-40B4-BE49-F238E27FC236}">
                  <a16:creationId xmlns:a16="http://schemas.microsoft.com/office/drawing/2014/main" id="{1F11333F-2524-4CA5-9B12-B7C54EC7BF0A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40582" y="935717"/>
              <a:ext cx="45223" cy="48698"/>
            </a:xfrm>
            <a:custGeom>
              <a:avLst/>
              <a:gdLst>
                <a:gd name="T0" fmla="*/ 0 w 41452"/>
                <a:gd name="T1" fmla="*/ 0 h 44641"/>
                <a:gd name="T2" fmla="*/ 0 w 41452"/>
                <a:gd name="T3" fmla="*/ 22321 h 44641"/>
                <a:gd name="T4" fmla="*/ 41452 w 41452"/>
                <a:gd name="T5" fmla="*/ 44641 h 44641"/>
                <a:gd name="T6" fmla="*/ 41452 w 41452"/>
                <a:gd name="T7" fmla="*/ 22321 h 44641"/>
                <a:gd name="T8" fmla="*/ 0 w 41452"/>
                <a:gd name="T9" fmla="*/ 0 h 44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52" h="44641">
                  <a:moveTo>
                    <a:pt x="0" y="0"/>
                  </a:moveTo>
                  <a:lnTo>
                    <a:pt x="0" y="22321"/>
                  </a:lnTo>
                  <a:lnTo>
                    <a:pt x="41452" y="44641"/>
                  </a:lnTo>
                  <a:lnTo>
                    <a:pt x="41452" y="223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525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297">
              <a:extLst>
                <a:ext uri="{FF2B5EF4-FFF2-40B4-BE49-F238E27FC236}">
                  <a16:creationId xmlns:a16="http://schemas.microsoft.com/office/drawing/2014/main" id="{5F1D14E5-D4D8-4504-9D35-5F1388D02C97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40582" y="935717"/>
              <a:ext cx="45223" cy="48698"/>
            </a:xfrm>
            <a:custGeom>
              <a:avLst/>
              <a:gdLst>
                <a:gd name="T0" fmla="*/ 0 w 41452"/>
                <a:gd name="T1" fmla="*/ 0 h 44641"/>
                <a:gd name="T2" fmla="*/ 0 w 41452"/>
                <a:gd name="T3" fmla="*/ 22321 h 44641"/>
                <a:gd name="T4" fmla="*/ 41452 w 41452"/>
                <a:gd name="T5" fmla="*/ 44641 h 44641"/>
                <a:gd name="T6" fmla="*/ 41452 w 41452"/>
                <a:gd name="T7" fmla="*/ 22321 h 44641"/>
                <a:gd name="T8" fmla="*/ 0 w 41452"/>
                <a:gd name="T9" fmla="*/ 0 h 44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52" h="44641">
                  <a:moveTo>
                    <a:pt x="0" y="0"/>
                  </a:moveTo>
                  <a:lnTo>
                    <a:pt x="0" y="22321"/>
                  </a:lnTo>
                  <a:lnTo>
                    <a:pt x="41452" y="44641"/>
                  </a:lnTo>
                  <a:lnTo>
                    <a:pt x="41452" y="2232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298">
              <a:extLst>
                <a:ext uri="{FF2B5EF4-FFF2-40B4-BE49-F238E27FC236}">
                  <a16:creationId xmlns:a16="http://schemas.microsoft.com/office/drawing/2014/main" id="{F3CFEF8D-2D24-47B6-83D5-35CF4327FB43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546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299">
              <a:extLst>
                <a:ext uri="{FF2B5EF4-FFF2-40B4-BE49-F238E27FC236}">
                  <a16:creationId xmlns:a16="http://schemas.microsoft.com/office/drawing/2014/main" id="{CF69A247-C623-4E57-88BC-401EB86478F0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300">
              <a:extLst>
                <a:ext uri="{FF2B5EF4-FFF2-40B4-BE49-F238E27FC236}">
                  <a16:creationId xmlns:a16="http://schemas.microsoft.com/office/drawing/2014/main" id="{16297028-DA48-4DCD-8A19-A8AF05A7C526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800056"/>
              <a:ext cx="1106242" cy="660915"/>
            </a:xfrm>
            <a:custGeom>
              <a:avLst/>
              <a:gdLst>
                <a:gd name="T0" fmla="*/ 1013997 w 1013997"/>
                <a:gd name="T1" fmla="*/ 0 h 605847"/>
                <a:gd name="T2" fmla="*/ 0 w 1013997"/>
                <a:gd name="T3" fmla="*/ 586715 h 605847"/>
                <a:gd name="T4" fmla="*/ 0 w 1013997"/>
                <a:gd name="T5" fmla="*/ 605847 h 605847"/>
                <a:gd name="T6" fmla="*/ 385829 w 1013997"/>
                <a:gd name="T7" fmla="*/ 382641 h 605847"/>
                <a:gd name="T8" fmla="*/ 389018 w 1013997"/>
                <a:gd name="T9" fmla="*/ 382641 h 605847"/>
                <a:gd name="T10" fmla="*/ 1013997 w 1013997"/>
                <a:gd name="T11" fmla="*/ 22321 h 605847"/>
                <a:gd name="T12" fmla="*/ 1013997 w 1013997"/>
                <a:gd name="T13" fmla="*/ 0 h 605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3997" h="605847">
                  <a:moveTo>
                    <a:pt x="1013997" y="0"/>
                  </a:moveTo>
                  <a:lnTo>
                    <a:pt x="0" y="586715"/>
                  </a:lnTo>
                  <a:lnTo>
                    <a:pt x="0" y="605847"/>
                  </a:lnTo>
                  <a:lnTo>
                    <a:pt x="385829" y="382641"/>
                  </a:lnTo>
                  <a:lnTo>
                    <a:pt x="389018" y="382641"/>
                  </a:lnTo>
                  <a:lnTo>
                    <a:pt x="1013997" y="22321"/>
                  </a:lnTo>
                  <a:lnTo>
                    <a:pt x="1013997" y="0"/>
                  </a:lnTo>
                  <a:close/>
                </a:path>
              </a:pathLst>
            </a:custGeom>
            <a:solidFill>
              <a:srgbClr val="3231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301">
              <a:extLst>
                <a:ext uri="{FF2B5EF4-FFF2-40B4-BE49-F238E27FC236}">
                  <a16:creationId xmlns:a16="http://schemas.microsoft.com/office/drawing/2014/main" id="{4D6FCF0D-052B-4FFE-8EA7-7D612A62AC5B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800056"/>
              <a:ext cx="1106242" cy="660915"/>
            </a:xfrm>
            <a:custGeom>
              <a:avLst/>
              <a:gdLst>
                <a:gd name="T0" fmla="*/ 1013997 w 1013997"/>
                <a:gd name="T1" fmla="*/ 0 h 605847"/>
                <a:gd name="T2" fmla="*/ 0 w 1013997"/>
                <a:gd name="T3" fmla="*/ 586715 h 605847"/>
                <a:gd name="T4" fmla="*/ 0 w 1013997"/>
                <a:gd name="T5" fmla="*/ 605847 h 605847"/>
                <a:gd name="T6" fmla="*/ 385829 w 1013997"/>
                <a:gd name="T7" fmla="*/ 382641 h 605847"/>
                <a:gd name="T8" fmla="*/ 389018 w 1013997"/>
                <a:gd name="T9" fmla="*/ 382641 h 605847"/>
                <a:gd name="T10" fmla="*/ 1013997 w 1013997"/>
                <a:gd name="T11" fmla="*/ 22321 h 605847"/>
                <a:gd name="T12" fmla="*/ 1013997 w 1013997"/>
                <a:gd name="T13" fmla="*/ 0 h 605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3997" h="605847">
                  <a:moveTo>
                    <a:pt x="1013997" y="0"/>
                  </a:moveTo>
                  <a:lnTo>
                    <a:pt x="0" y="586715"/>
                  </a:lnTo>
                  <a:lnTo>
                    <a:pt x="0" y="605847"/>
                  </a:lnTo>
                  <a:lnTo>
                    <a:pt x="385829" y="382641"/>
                  </a:lnTo>
                  <a:lnTo>
                    <a:pt x="389018" y="382641"/>
                  </a:lnTo>
                  <a:lnTo>
                    <a:pt x="1013997" y="22321"/>
                  </a:lnTo>
                  <a:lnTo>
                    <a:pt x="1013997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302">
              <a:extLst>
                <a:ext uri="{FF2B5EF4-FFF2-40B4-BE49-F238E27FC236}">
                  <a16:creationId xmlns:a16="http://schemas.microsoft.com/office/drawing/2014/main" id="{CE690DFA-1B14-4CB6-8004-F76507108F36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625838" y="796576"/>
              <a:ext cx="0" cy="24350"/>
            </a:xfrm>
            <a:custGeom>
              <a:avLst/>
              <a:gdLst>
                <a:gd name="T0" fmla="*/ 22321 h 22321"/>
                <a:gd name="T1" fmla="*/ 22321 h 22321"/>
                <a:gd name="T2" fmla="*/ 22321 h 22321"/>
                <a:gd name="T3" fmla="*/ 22321 h 22321"/>
                <a:gd name="T4" fmla="*/ 0 h 22321"/>
                <a:gd name="T5" fmla="*/ 0 h 22321"/>
                <a:gd name="T6" fmla="*/ 19132 h 22321"/>
                <a:gd name="T7" fmla="*/ 19132 h 22321"/>
                <a:gd name="T8" fmla="*/ 0 h 2232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</a:cxnLst>
              <a:rect l="0" t="0" r="r" b="b"/>
              <a:pathLst>
                <a:path h="22321">
                  <a:moveTo>
                    <a:pt x="0" y="22321"/>
                  </a:moveTo>
                  <a:lnTo>
                    <a:pt x="0" y="22321"/>
                  </a:lnTo>
                  <a:lnTo>
                    <a:pt x="0" y="22321"/>
                  </a:lnTo>
                  <a:lnTo>
                    <a:pt x="0" y="22321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19132"/>
                  </a:lnTo>
                  <a:lnTo>
                    <a:pt x="0" y="19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31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303">
              <a:extLst>
                <a:ext uri="{FF2B5EF4-FFF2-40B4-BE49-F238E27FC236}">
                  <a16:creationId xmlns:a16="http://schemas.microsoft.com/office/drawing/2014/main" id="{A7CEEB5B-3C90-47EC-B7B3-3D93C873AAA2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625838" y="796576"/>
              <a:ext cx="0" cy="24350"/>
            </a:xfrm>
            <a:custGeom>
              <a:avLst/>
              <a:gdLst>
                <a:gd name="T0" fmla="*/ 22321 h 22321"/>
                <a:gd name="T1" fmla="*/ 22321 h 22321"/>
                <a:gd name="T2" fmla="*/ 22321 h 22321"/>
                <a:gd name="T3" fmla="*/ 22321 h 22321"/>
                <a:gd name="T4" fmla="*/ 0 h 22321"/>
                <a:gd name="T5" fmla="*/ 0 h 22321"/>
                <a:gd name="T6" fmla="*/ 19132 h 22321"/>
                <a:gd name="T7" fmla="*/ 19132 h 22321"/>
                <a:gd name="T8" fmla="*/ 0 h 2232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</a:cxnLst>
              <a:rect l="0" t="0" r="r" b="b"/>
              <a:pathLst>
                <a:path h="22321">
                  <a:moveTo>
                    <a:pt x="0" y="22321"/>
                  </a:moveTo>
                  <a:lnTo>
                    <a:pt x="0" y="22321"/>
                  </a:lnTo>
                  <a:lnTo>
                    <a:pt x="0" y="22321"/>
                  </a:lnTo>
                  <a:lnTo>
                    <a:pt x="0" y="22321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19132"/>
                  </a:lnTo>
                  <a:lnTo>
                    <a:pt x="0" y="1913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304">
              <a:extLst>
                <a:ext uri="{FF2B5EF4-FFF2-40B4-BE49-F238E27FC236}">
                  <a16:creationId xmlns:a16="http://schemas.microsoft.com/office/drawing/2014/main" id="{A2E22208-C74E-4492-8E4C-B7532F0DE126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424408" cy="246973"/>
            </a:xfrm>
            <a:custGeom>
              <a:avLst/>
              <a:gdLst>
                <a:gd name="T0" fmla="*/ 385829 w 389018"/>
                <a:gd name="T1" fmla="*/ 0 h 226395"/>
                <a:gd name="T2" fmla="*/ 0 w 389018"/>
                <a:gd name="T3" fmla="*/ 223206 h 226395"/>
                <a:gd name="T4" fmla="*/ 0 w 389018"/>
                <a:gd name="T5" fmla="*/ 223206 h 226395"/>
                <a:gd name="T6" fmla="*/ 0 w 389018"/>
                <a:gd name="T7" fmla="*/ 226395 h 226395"/>
                <a:gd name="T8" fmla="*/ 0 w 389018"/>
                <a:gd name="T9" fmla="*/ 226395 h 226395"/>
                <a:gd name="T10" fmla="*/ 389018 w 389018"/>
                <a:gd name="T11" fmla="*/ 0 h 226395"/>
                <a:gd name="T12" fmla="*/ 385829 w 389018"/>
                <a:gd name="T13" fmla="*/ 0 h 226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9018" h="226395">
                  <a:moveTo>
                    <a:pt x="385829" y="0"/>
                  </a:moveTo>
                  <a:lnTo>
                    <a:pt x="0" y="223206"/>
                  </a:lnTo>
                  <a:lnTo>
                    <a:pt x="0" y="223206"/>
                  </a:lnTo>
                  <a:lnTo>
                    <a:pt x="0" y="226395"/>
                  </a:lnTo>
                  <a:lnTo>
                    <a:pt x="0" y="226395"/>
                  </a:lnTo>
                  <a:lnTo>
                    <a:pt x="389018" y="0"/>
                  </a:lnTo>
                  <a:lnTo>
                    <a:pt x="385829" y="0"/>
                  </a:lnTo>
                  <a:close/>
                </a:path>
              </a:pathLst>
            </a:custGeom>
            <a:solidFill>
              <a:srgbClr val="38596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305">
              <a:extLst>
                <a:ext uri="{FF2B5EF4-FFF2-40B4-BE49-F238E27FC236}">
                  <a16:creationId xmlns:a16="http://schemas.microsoft.com/office/drawing/2014/main" id="{A721CC7C-C495-408C-B644-CF0777E5EE65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424408" cy="246973"/>
            </a:xfrm>
            <a:custGeom>
              <a:avLst/>
              <a:gdLst>
                <a:gd name="T0" fmla="*/ 385829 w 389018"/>
                <a:gd name="T1" fmla="*/ 0 h 226395"/>
                <a:gd name="T2" fmla="*/ 0 w 389018"/>
                <a:gd name="T3" fmla="*/ 223206 h 226395"/>
                <a:gd name="T4" fmla="*/ 0 w 389018"/>
                <a:gd name="T5" fmla="*/ 223206 h 226395"/>
                <a:gd name="T6" fmla="*/ 0 w 389018"/>
                <a:gd name="T7" fmla="*/ 226395 h 226395"/>
                <a:gd name="T8" fmla="*/ 0 w 389018"/>
                <a:gd name="T9" fmla="*/ 226395 h 226395"/>
                <a:gd name="T10" fmla="*/ 389018 w 389018"/>
                <a:gd name="T11" fmla="*/ 0 h 226395"/>
                <a:gd name="T12" fmla="*/ 385829 w 389018"/>
                <a:gd name="T13" fmla="*/ 0 h 226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9018" h="226395">
                  <a:moveTo>
                    <a:pt x="385829" y="0"/>
                  </a:moveTo>
                  <a:lnTo>
                    <a:pt x="0" y="223206"/>
                  </a:lnTo>
                  <a:lnTo>
                    <a:pt x="0" y="223206"/>
                  </a:lnTo>
                  <a:lnTo>
                    <a:pt x="0" y="226395"/>
                  </a:lnTo>
                  <a:lnTo>
                    <a:pt x="0" y="226395"/>
                  </a:lnTo>
                  <a:lnTo>
                    <a:pt x="389018" y="0"/>
                  </a:lnTo>
                  <a:lnTo>
                    <a:pt x="38582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Rectangle 306">
              <a:extLst>
                <a:ext uri="{FF2B5EF4-FFF2-40B4-BE49-F238E27FC236}">
                  <a16:creationId xmlns:a16="http://schemas.microsoft.com/office/drawing/2014/main" id="{D92880F9-BB6A-449C-B377-B0915C23E29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796575"/>
              <a:ext cx="1" cy="1"/>
            </a:xfrm>
            <a:prstGeom prst="rect">
              <a:avLst/>
            </a:prstGeom>
            <a:solidFill>
              <a:srgbClr val="3F53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307">
              <a:extLst>
                <a:ext uri="{FF2B5EF4-FFF2-40B4-BE49-F238E27FC236}">
                  <a16:creationId xmlns:a16="http://schemas.microsoft.com/office/drawing/2014/main" id="{7AE003FA-95FF-4EA6-BD58-910DA363FC2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308">
              <a:extLst>
                <a:ext uri="{FF2B5EF4-FFF2-40B4-BE49-F238E27FC236}">
                  <a16:creationId xmlns:a16="http://schemas.microsoft.com/office/drawing/2014/main" id="{4F802061-D734-43EB-A9A3-AF5ABDFE4D70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0" cy="24350"/>
            </a:xfrm>
            <a:custGeom>
              <a:avLst/>
              <a:gdLst>
                <a:gd name="T0" fmla="*/ 0 h 22321"/>
                <a:gd name="T1" fmla="*/ 0 h 22321"/>
                <a:gd name="T2" fmla="*/ 22321 h 22321"/>
                <a:gd name="T3" fmla="*/ 22321 h 22321"/>
                <a:gd name="T4" fmla="*/ 22321 h 22321"/>
                <a:gd name="T5" fmla="*/ 19132 h 22321"/>
                <a:gd name="T6" fmla="*/ 0 h 2232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22321">
                  <a:moveTo>
                    <a:pt x="0" y="0"/>
                  </a:moveTo>
                  <a:lnTo>
                    <a:pt x="0" y="0"/>
                  </a:lnTo>
                  <a:lnTo>
                    <a:pt x="0" y="22321"/>
                  </a:lnTo>
                  <a:lnTo>
                    <a:pt x="0" y="22321"/>
                  </a:lnTo>
                  <a:lnTo>
                    <a:pt x="0" y="22321"/>
                  </a:lnTo>
                  <a:lnTo>
                    <a:pt x="0" y="19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F302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309">
              <a:extLst>
                <a:ext uri="{FF2B5EF4-FFF2-40B4-BE49-F238E27FC236}">
                  <a16:creationId xmlns:a16="http://schemas.microsoft.com/office/drawing/2014/main" id="{387BC8CD-F3CE-48E7-BB72-7BE68D8DB46B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0" cy="24350"/>
            </a:xfrm>
            <a:custGeom>
              <a:avLst/>
              <a:gdLst>
                <a:gd name="T0" fmla="*/ 0 h 22321"/>
                <a:gd name="T1" fmla="*/ 0 h 22321"/>
                <a:gd name="T2" fmla="*/ 22321 h 22321"/>
                <a:gd name="T3" fmla="*/ 22321 h 22321"/>
                <a:gd name="T4" fmla="*/ 22321 h 22321"/>
                <a:gd name="T5" fmla="*/ 19132 h 22321"/>
                <a:gd name="T6" fmla="*/ 0 h 2232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22321">
                  <a:moveTo>
                    <a:pt x="0" y="0"/>
                  </a:moveTo>
                  <a:lnTo>
                    <a:pt x="0" y="0"/>
                  </a:lnTo>
                  <a:lnTo>
                    <a:pt x="0" y="22321"/>
                  </a:lnTo>
                  <a:lnTo>
                    <a:pt x="0" y="22321"/>
                  </a:lnTo>
                  <a:lnTo>
                    <a:pt x="0" y="22321"/>
                  </a:lnTo>
                  <a:lnTo>
                    <a:pt x="0" y="1913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310">
              <a:extLst>
                <a:ext uri="{FF2B5EF4-FFF2-40B4-BE49-F238E27FC236}">
                  <a16:creationId xmlns:a16="http://schemas.microsoft.com/office/drawing/2014/main" id="{36A9CF5A-6213-4635-8B55-3A1CF2FB63C0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0" cy="3478"/>
            </a:xfrm>
            <a:custGeom>
              <a:avLst/>
              <a:gdLst>
                <a:gd name="T0" fmla="*/ 0 h 3189"/>
                <a:gd name="T1" fmla="*/ 0 h 3189"/>
                <a:gd name="T2" fmla="*/ 3189 h 3189"/>
                <a:gd name="T3" fmla="*/ 3189 h 3189"/>
                <a:gd name="T4" fmla="*/ 3189 h 3189"/>
                <a:gd name="T5" fmla="*/ 0 h 318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3189">
                  <a:moveTo>
                    <a:pt x="0" y="0"/>
                  </a:moveTo>
                  <a:lnTo>
                    <a:pt x="0" y="0"/>
                  </a:lnTo>
                  <a:lnTo>
                    <a:pt x="0" y="3189"/>
                  </a:lnTo>
                  <a:lnTo>
                    <a:pt x="0" y="3189"/>
                  </a:lnTo>
                  <a:lnTo>
                    <a:pt x="0" y="31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57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311">
              <a:extLst>
                <a:ext uri="{FF2B5EF4-FFF2-40B4-BE49-F238E27FC236}">
                  <a16:creationId xmlns:a16="http://schemas.microsoft.com/office/drawing/2014/main" id="{9B5A809C-7A9E-4C9A-8C70-DE7C172B234C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0" cy="3478"/>
            </a:xfrm>
            <a:custGeom>
              <a:avLst/>
              <a:gdLst>
                <a:gd name="T0" fmla="*/ 0 h 3189"/>
                <a:gd name="T1" fmla="*/ 0 h 3189"/>
                <a:gd name="T2" fmla="*/ 3189 h 3189"/>
                <a:gd name="T3" fmla="*/ 3189 h 3189"/>
                <a:gd name="T4" fmla="*/ 3189 h 3189"/>
                <a:gd name="T5" fmla="*/ 0 h 318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3189">
                  <a:moveTo>
                    <a:pt x="0" y="0"/>
                  </a:moveTo>
                  <a:lnTo>
                    <a:pt x="0" y="0"/>
                  </a:lnTo>
                  <a:lnTo>
                    <a:pt x="0" y="3189"/>
                  </a:lnTo>
                  <a:lnTo>
                    <a:pt x="0" y="3189"/>
                  </a:lnTo>
                  <a:lnTo>
                    <a:pt x="0" y="318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312">
              <a:extLst>
                <a:ext uri="{FF2B5EF4-FFF2-40B4-BE49-F238E27FC236}">
                  <a16:creationId xmlns:a16="http://schemas.microsoft.com/office/drawing/2014/main" id="{7D359B29-F577-43AC-944B-5BC95EA04E32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911096" y="643522"/>
              <a:ext cx="267864" cy="640044"/>
            </a:xfrm>
            <a:custGeom>
              <a:avLst/>
              <a:gdLst>
                <a:gd name="T0" fmla="*/ 0 w 245528"/>
                <a:gd name="T1" fmla="*/ 443224 h 586715"/>
                <a:gd name="T2" fmla="*/ 245528 w 245528"/>
                <a:gd name="T3" fmla="*/ 586715 h 586715"/>
                <a:gd name="T4" fmla="*/ 245528 w 245528"/>
                <a:gd name="T5" fmla="*/ 0 h 586715"/>
                <a:gd name="T6" fmla="*/ 0 w 245528"/>
                <a:gd name="T7" fmla="*/ 140301 h 586715"/>
                <a:gd name="T8" fmla="*/ 0 w 245528"/>
                <a:gd name="T9" fmla="*/ 443224 h 586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528" h="586715">
                  <a:moveTo>
                    <a:pt x="0" y="443224"/>
                  </a:moveTo>
                  <a:lnTo>
                    <a:pt x="245528" y="586715"/>
                  </a:lnTo>
                  <a:lnTo>
                    <a:pt x="245528" y="0"/>
                  </a:lnTo>
                  <a:lnTo>
                    <a:pt x="0" y="140301"/>
                  </a:lnTo>
                  <a:lnTo>
                    <a:pt x="0" y="4432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313">
              <a:extLst>
                <a:ext uri="{FF2B5EF4-FFF2-40B4-BE49-F238E27FC236}">
                  <a16:creationId xmlns:a16="http://schemas.microsoft.com/office/drawing/2014/main" id="{7847A272-196D-4968-A017-08177D6AD482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568580" y="998330"/>
              <a:ext cx="118277" cy="493947"/>
            </a:xfrm>
            <a:custGeom>
              <a:avLst/>
              <a:gdLst>
                <a:gd name="T0" fmla="*/ 0 w 108414"/>
                <a:gd name="T1" fmla="*/ 60585 h 452791"/>
                <a:gd name="T2" fmla="*/ 0 w 108414"/>
                <a:gd name="T3" fmla="*/ 60585 h 452791"/>
                <a:gd name="T4" fmla="*/ 0 w 108414"/>
                <a:gd name="T5" fmla="*/ 392207 h 452791"/>
                <a:gd name="T6" fmla="*/ 108414 w 108414"/>
                <a:gd name="T7" fmla="*/ 452791 h 452791"/>
                <a:gd name="T8" fmla="*/ 108414 w 108414"/>
                <a:gd name="T9" fmla="*/ 0 h 452791"/>
                <a:gd name="T10" fmla="*/ 0 w 108414"/>
                <a:gd name="T11" fmla="*/ 60585 h 452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414" h="452791">
                  <a:moveTo>
                    <a:pt x="0" y="60585"/>
                  </a:moveTo>
                  <a:lnTo>
                    <a:pt x="0" y="60585"/>
                  </a:lnTo>
                  <a:lnTo>
                    <a:pt x="0" y="392207"/>
                  </a:lnTo>
                  <a:lnTo>
                    <a:pt x="108414" y="452791"/>
                  </a:lnTo>
                  <a:lnTo>
                    <a:pt x="108414" y="0"/>
                  </a:lnTo>
                  <a:lnTo>
                    <a:pt x="0" y="60585"/>
                  </a:lnTo>
                  <a:close/>
                </a:path>
              </a:pathLst>
            </a:custGeom>
            <a:solidFill>
              <a:srgbClr val="9CC9D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2286000"/>
            <a:ext cx="8001000" cy="41148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685799"/>
            <a:ext cx="6858000" cy="9144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2400" b="1">
                <a:solidFill>
                  <a:schemeClr val="accent4"/>
                </a:solidFill>
              </a:defRPr>
            </a:lvl1pPr>
          </a:lstStyle>
          <a:p>
            <a:r>
              <a:rPr lang="en-US"/>
              <a:t>Content Page with </a:t>
            </a:r>
            <a:br>
              <a:rPr lang="en-US"/>
            </a:br>
            <a:r>
              <a:rPr lang="en-US"/>
              <a:t>Text and Table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B7A6F33-473E-47A2-A3A1-548E6312A4C1}"/>
              </a:ext>
            </a:extLst>
          </p:cNvPr>
          <p:cNvGrpSpPr/>
          <p:nvPr userDrawn="1"/>
        </p:nvGrpSpPr>
        <p:grpSpPr>
          <a:xfrm>
            <a:off x="-17728" y="1"/>
            <a:ext cx="1634280" cy="1676400"/>
            <a:chOff x="-17729" y="0"/>
            <a:chExt cx="1749809" cy="1794907"/>
          </a:xfrm>
        </p:grpSpPr>
        <p:sp>
          <p:nvSpPr>
            <p:cNvPr id="5" name="Freeform 115">
              <a:extLst>
                <a:ext uri="{FF2B5EF4-FFF2-40B4-BE49-F238E27FC236}">
                  <a16:creationId xmlns:a16="http://schemas.microsoft.com/office/drawing/2014/main" id="{C26DB199-DD15-4393-9852-A20C3BB2BB2E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0"/>
              <a:ext cx="633131" cy="1763600"/>
            </a:xfrm>
            <a:custGeom>
              <a:avLst/>
              <a:gdLst>
                <a:gd name="T0" fmla="*/ 580337 w 580337"/>
                <a:gd name="T1" fmla="*/ 1616655 h 1616655"/>
                <a:gd name="T2" fmla="*/ 580337 w 580337"/>
                <a:gd name="T3" fmla="*/ 334810 h 1616655"/>
                <a:gd name="T4" fmla="*/ 0 w 580337"/>
                <a:gd name="T5" fmla="*/ 0 h 1616655"/>
                <a:gd name="T6" fmla="*/ 0 w 580337"/>
                <a:gd name="T7" fmla="*/ 1616655 h 1616655"/>
                <a:gd name="T8" fmla="*/ 15943 w 580337"/>
                <a:gd name="T9" fmla="*/ 1616655 h 1616655"/>
                <a:gd name="T10" fmla="*/ 580337 w 580337"/>
                <a:gd name="T11" fmla="*/ 1616655 h 1616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0337" h="1616655">
                  <a:moveTo>
                    <a:pt x="580337" y="1616655"/>
                  </a:moveTo>
                  <a:lnTo>
                    <a:pt x="580337" y="334810"/>
                  </a:lnTo>
                  <a:lnTo>
                    <a:pt x="0" y="0"/>
                  </a:lnTo>
                  <a:lnTo>
                    <a:pt x="0" y="1616655"/>
                  </a:lnTo>
                  <a:lnTo>
                    <a:pt x="15943" y="1616655"/>
                  </a:lnTo>
                  <a:lnTo>
                    <a:pt x="580337" y="1616655"/>
                  </a:lnTo>
                  <a:close/>
                </a:path>
              </a:pathLst>
            </a:custGeom>
            <a:solidFill>
              <a:srgbClr val="9CC9D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16">
              <a:extLst>
                <a:ext uri="{FF2B5EF4-FFF2-40B4-BE49-F238E27FC236}">
                  <a16:creationId xmlns:a16="http://schemas.microsoft.com/office/drawing/2014/main" id="{91EC28DA-F483-479D-82ED-EDFF5D55E107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0"/>
              <a:ext cx="633131" cy="1763600"/>
            </a:xfrm>
            <a:custGeom>
              <a:avLst/>
              <a:gdLst>
                <a:gd name="T0" fmla="*/ 580337 w 580337"/>
                <a:gd name="T1" fmla="*/ 1616655 h 1616655"/>
                <a:gd name="T2" fmla="*/ 580337 w 580337"/>
                <a:gd name="T3" fmla="*/ 334810 h 1616655"/>
                <a:gd name="T4" fmla="*/ 0 w 580337"/>
                <a:gd name="T5" fmla="*/ 0 h 1616655"/>
                <a:gd name="T6" fmla="*/ 0 w 580337"/>
                <a:gd name="T7" fmla="*/ 1616655 h 1616655"/>
                <a:gd name="T8" fmla="*/ 15943 w 580337"/>
                <a:gd name="T9" fmla="*/ 1616655 h 1616655"/>
                <a:gd name="T10" fmla="*/ 580337 w 580337"/>
                <a:gd name="T11" fmla="*/ 1616655 h 1616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0337" h="1616655">
                  <a:moveTo>
                    <a:pt x="580337" y="1616655"/>
                  </a:moveTo>
                  <a:lnTo>
                    <a:pt x="580337" y="334810"/>
                  </a:lnTo>
                  <a:lnTo>
                    <a:pt x="0" y="0"/>
                  </a:lnTo>
                  <a:lnTo>
                    <a:pt x="0" y="1616655"/>
                  </a:lnTo>
                  <a:lnTo>
                    <a:pt x="15943" y="1616655"/>
                  </a:lnTo>
                  <a:lnTo>
                    <a:pt x="580337" y="1616655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17">
              <a:extLst>
                <a:ext uri="{FF2B5EF4-FFF2-40B4-BE49-F238E27FC236}">
                  <a16:creationId xmlns:a16="http://schemas.microsoft.com/office/drawing/2014/main" id="{2F2FA2C2-AA80-40B2-BD7B-C8570CF224A4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625838" y="820927"/>
              <a:ext cx="1106242" cy="973980"/>
            </a:xfrm>
            <a:custGeom>
              <a:avLst/>
              <a:gdLst>
                <a:gd name="T0" fmla="*/ 1013997 w 1013997"/>
                <a:gd name="T1" fmla="*/ 328433 h 892827"/>
                <a:gd name="T2" fmla="*/ 389018 w 1013997"/>
                <a:gd name="T3" fmla="*/ 688753 h 892827"/>
                <a:gd name="T4" fmla="*/ 389018 w 1013997"/>
                <a:gd name="T5" fmla="*/ 688753 h 892827"/>
                <a:gd name="T6" fmla="*/ 1013997 w 1013997"/>
                <a:gd name="T7" fmla="*/ 328433 h 892827"/>
                <a:gd name="T8" fmla="*/ 1013997 w 1013997"/>
                <a:gd name="T9" fmla="*/ 328433 h 892827"/>
                <a:gd name="T10" fmla="*/ 318867 w 1013997"/>
                <a:gd name="T11" fmla="*/ 178566 h 892827"/>
                <a:gd name="T12" fmla="*/ 162623 w 1013997"/>
                <a:gd name="T13" fmla="*/ 271037 h 892827"/>
                <a:gd name="T14" fmla="*/ 162623 w 1013997"/>
                <a:gd name="T15" fmla="*/ 271037 h 892827"/>
                <a:gd name="T16" fmla="*/ 312490 w 1013997"/>
                <a:gd name="T17" fmla="*/ 184943 h 892827"/>
                <a:gd name="T18" fmla="*/ 318867 w 1013997"/>
                <a:gd name="T19" fmla="*/ 178566 h 892827"/>
                <a:gd name="T20" fmla="*/ 628168 w 1013997"/>
                <a:gd name="T21" fmla="*/ 0 h 892827"/>
                <a:gd name="T22" fmla="*/ 561206 w 1013997"/>
                <a:gd name="T23" fmla="*/ 38264 h 892827"/>
                <a:gd name="T24" fmla="*/ 784413 w 1013997"/>
                <a:gd name="T25" fmla="*/ 165811 h 892827"/>
                <a:gd name="T26" fmla="*/ 382641 w 1013997"/>
                <a:gd name="T27" fmla="*/ 398584 h 892827"/>
                <a:gd name="T28" fmla="*/ 506999 w 1013997"/>
                <a:gd name="T29" fmla="*/ 468735 h 892827"/>
                <a:gd name="T30" fmla="*/ 506999 w 1013997"/>
                <a:gd name="T31" fmla="*/ 468735 h 892827"/>
                <a:gd name="T32" fmla="*/ 261471 w 1013997"/>
                <a:gd name="T33" fmla="*/ 609036 h 892827"/>
                <a:gd name="T34" fmla="*/ 261471 w 1013997"/>
                <a:gd name="T35" fmla="*/ 609036 h 892827"/>
                <a:gd name="T36" fmla="*/ 0 w 1013997"/>
                <a:gd name="T37" fmla="*/ 459169 h 892827"/>
                <a:gd name="T38" fmla="*/ 0 w 1013997"/>
                <a:gd name="T39" fmla="*/ 621791 h 892827"/>
                <a:gd name="T40" fmla="*/ 140302 w 1013997"/>
                <a:gd name="T41" fmla="*/ 542074 h 892827"/>
                <a:gd name="T42" fmla="*/ 159434 w 1013997"/>
                <a:gd name="T43" fmla="*/ 551640 h 892827"/>
                <a:gd name="T44" fmla="*/ 0 w 1013997"/>
                <a:gd name="T45" fmla="*/ 640923 h 892827"/>
                <a:gd name="T46" fmla="*/ 0 w 1013997"/>
                <a:gd name="T47" fmla="*/ 892827 h 892827"/>
                <a:gd name="T48" fmla="*/ 1013997 w 1013997"/>
                <a:gd name="T49" fmla="*/ 306112 h 892827"/>
                <a:gd name="T50" fmla="*/ 1013997 w 1013997"/>
                <a:gd name="T51" fmla="*/ 220018 h 892827"/>
                <a:gd name="T52" fmla="*/ 628168 w 1013997"/>
                <a:gd name="T53" fmla="*/ 0 h 892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13997" h="892827">
                  <a:moveTo>
                    <a:pt x="1013997" y="328433"/>
                  </a:moveTo>
                  <a:lnTo>
                    <a:pt x="389018" y="688753"/>
                  </a:lnTo>
                  <a:lnTo>
                    <a:pt x="389018" y="688753"/>
                  </a:lnTo>
                  <a:lnTo>
                    <a:pt x="1013997" y="328433"/>
                  </a:lnTo>
                  <a:lnTo>
                    <a:pt x="1013997" y="328433"/>
                  </a:lnTo>
                  <a:close/>
                  <a:moveTo>
                    <a:pt x="318867" y="178566"/>
                  </a:moveTo>
                  <a:lnTo>
                    <a:pt x="162623" y="271037"/>
                  </a:lnTo>
                  <a:lnTo>
                    <a:pt x="162623" y="271037"/>
                  </a:lnTo>
                  <a:lnTo>
                    <a:pt x="312490" y="184943"/>
                  </a:lnTo>
                  <a:lnTo>
                    <a:pt x="318867" y="178566"/>
                  </a:lnTo>
                  <a:close/>
                  <a:moveTo>
                    <a:pt x="628168" y="0"/>
                  </a:moveTo>
                  <a:lnTo>
                    <a:pt x="561206" y="38264"/>
                  </a:lnTo>
                  <a:lnTo>
                    <a:pt x="784413" y="165811"/>
                  </a:lnTo>
                  <a:lnTo>
                    <a:pt x="382641" y="398584"/>
                  </a:lnTo>
                  <a:lnTo>
                    <a:pt x="506999" y="468735"/>
                  </a:lnTo>
                  <a:lnTo>
                    <a:pt x="506999" y="468735"/>
                  </a:lnTo>
                  <a:lnTo>
                    <a:pt x="261471" y="609036"/>
                  </a:lnTo>
                  <a:lnTo>
                    <a:pt x="261471" y="609036"/>
                  </a:lnTo>
                  <a:lnTo>
                    <a:pt x="0" y="459169"/>
                  </a:lnTo>
                  <a:lnTo>
                    <a:pt x="0" y="621791"/>
                  </a:lnTo>
                  <a:lnTo>
                    <a:pt x="140302" y="542074"/>
                  </a:lnTo>
                  <a:lnTo>
                    <a:pt x="159434" y="551640"/>
                  </a:lnTo>
                  <a:lnTo>
                    <a:pt x="0" y="640923"/>
                  </a:lnTo>
                  <a:lnTo>
                    <a:pt x="0" y="892827"/>
                  </a:lnTo>
                  <a:lnTo>
                    <a:pt x="1013997" y="306112"/>
                  </a:lnTo>
                  <a:lnTo>
                    <a:pt x="1013997" y="220018"/>
                  </a:lnTo>
                  <a:lnTo>
                    <a:pt x="628168" y="0"/>
                  </a:lnTo>
                  <a:close/>
                </a:path>
              </a:pathLst>
            </a:custGeom>
            <a:solidFill>
              <a:srgbClr val="325A7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18">
              <a:extLst>
                <a:ext uri="{FF2B5EF4-FFF2-40B4-BE49-F238E27FC236}">
                  <a16:creationId xmlns:a16="http://schemas.microsoft.com/office/drawing/2014/main" id="{87542847-159E-43FC-93B2-2B8467CB3A5A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625838" y="820927"/>
              <a:ext cx="1106242" cy="973980"/>
            </a:xfrm>
            <a:custGeom>
              <a:avLst/>
              <a:gdLst>
                <a:gd name="T0" fmla="*/ 1013997 w 1013997"/>
                <a:gd name="T1" fmla="*/ 328433 h 892827"/>
                <a:gd name="T2" fmla="*/ 389018 w 1013997"/>
                <a:gd name="T3" fmla="*/ 688753 h 892827"/>
                <a:gd name="T4" fmla="*/ 389018 w 1013997"/>
                <a:gd name="T5" fmla="*/ 688753 h 892827"/>
                <a:gd name="T6" fmla="*/ 1013997 w 1013997"/>
                <a:gd name="T7" fmla="*/ 328433 h 892827"/>
                <a:gd name="T8" fmla="*/ 1013997 w 1013997"/>
                <a:gd name="T9" fmla="*/ 328433 h 892827"/>
                <a:gd name="T10" fmla="*/ 318867 w 1013997"/>
                <a:gd name="T11" fmla="*/ 178566 h 892827"/>
                <a:gd name="T12" fmla="*/ 162623 w 1013997"/>
                <a:gd name="T13" fmla="*/ 271037 h 892827"/>
                <a:gd name="T14" fmla="*/ 162623 w 1013997"/>
                <a:gd name="T15" fmla="*/ 271037 h 892827"/>
                <a:gd name="T16" fmla="*/ 312490 w 1013997"/>
                <a:gd name="T17" fmla="*/ 184943 h 892827"/>
                <a:gd name="T18" fmla="*/ 318867 w 1013997"/>
                <a:gd name="T19" fmla="*/ 178566 h 892827"/>
                <a:gd name="T20" fmla="*/ 628168 w 1013997"/>
                <a:gd name="T21" fmla="*/ 0 h 892827"/>
                <a:gd name="T22" fmla="*/ 561206 w 1013997"/>
                <a:gd name="T23" fmla="*/ 38264 h 892827"/>
                <a:gd name="T24" fmla="*/ 784413 w 1013997"/>
                <a:gd name="T25" fmla="*/ 165811 h 892827"/>
                <a:gd name="T26" fmla="*/ 382641 w 1013997"/>
                <a:gd name="T27" fmla="*/ 398584 h 892827"/>
                <a:gd name="T28" fmla="*/ 506999 w 1013997"/>
                <a:gd name="T29" fmla="*/ 468735 h 892827"/>
                <a:gd name="T30" fmla="*/ 506999 w 1013997"/>
                <a:gd name="T31" fmla="*/ 468735 h 892827"/>
                <a:gd name="T32" fmla="*/ 261471 w 1013997"/>
                <a:gd name="T33" fmla="*/ 609036 h 892827"/>
                <a:gd name="T34" fmla="*/ 261471 w 1013997"/>
                <a:gd name="T35" fmla="*/ 609036 h 892827"/>
                <a:gd name="T36" fmla="*/ 0 w 1013997"/>
                <a:gd name="T37" fmla="*/ 459169 h 892827"/>
                <a:gd name="T38" fmla="*/ 0 w 1013997"/>
                <a:gd name="T39" fmla="*/ 621791 h 892827"/>
                <a:gd name="T40" fmla="*/ 140302 w 1013997"/>
                <a:gd name="T41" fmla="*/ 542074 h 892827"/>
                <a:gd name="T42" fmla="*/ 159434 w 1013997"/>
                <a:gd name="T43" fmla="*/ 551640 h 892827"/>
                <a:gd name="T44" fmla="*/ 0 w 1013997"/>
                <a:gd name="T45" fmla="*/ 640923 h 892827"/>
                <a:gd name="T46" fmla="*/ 0 w 1013997"/>
                <a:gd name="T47" fmla="*/ 892827 h 892827"/>
                <a:gd name="T48" fmla="*/ 1013997 w 1013997"/>
                <a:gd name="T49" fmla="*/ 306112 h 892827"/>
                <a:gd name="T50" fmla="*/ 1013997 w 1013997"/>
                <a:gd name="T51" fmla="*/ 220018 h 892827"/>
                <a:gd name="T52" fmla="*/ 628168 w 1013997"/>
                <a:gd name="T53" fmla="*/ 0 h 892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13997" h="892827">
                  <a:moveTo>
                    <a:pt x="1013997" y="328433"/>
                  </a:moveTo>
                  <a:lnTo>
                    <a:pt x="389018" y="688753"/>
                  </a:lnTo>
                  <a:lnTo>
                    <a:pt x="389018" y="688753"/>
                  </a:lnTo>
                  <a:lnTo>
                    <a:pt x="1013997" y="328433"/>
                  </a:lnTo>
                  <a:lnTo>
                    <a:pt x="1013997" y="328433"/>
                  </a:lnTo>
                  <a:moveTo>
                    <a:pt x="318867" y="178566"/>
                  </a:moveTo>
                  <a:lnTo>
                    <a:pt x="162623" y="271037"/>
                  </a:lnTo>
                  <a:lnTo>
                    <a:pt x="162623" y="271037"/>
                  </a:lnTo>
                  <a:lnTo>
                    <a:pt x="312490" y="184943"/>
                  </a:lnTo>
                  <a:lnTo>
                    <a:pt x="318867" y="178566"/>
                  </a:lnTo>
                  <a:moveTo>
                    <a:pt x="628168" y="0"/>
                  </a:moveTo>
                  <a:lnTo>
                    <a:pt x="561206" y="38264"/>
                  </a:lnTo>
                  <a:lnTo>
                    <a:pt x="784413" y="165811"/>
                  </a:lnTo>
                  <a:lnTo>
                    <a:pt x="382641" y="398584"/>
                  </a:lnTo>
                  <a:lnTo>
                    <a:pt x="506999" y="468735"/>
                  </a:lnTo>
                  <a:lnTo>
                    <a:pt x="506999" y="468735"/>
                  </a:lnTo>
                  <a:lnTo>
                    <a:pt x="261471" y="609036"/>
                  </a:lnTo>
                  <a:lnTo>
                    <a:pt x="261471" y="609036"/>
                  </a:lnTo>
                  <a:lnTo>
                    <a:pt x="0" y="459169"/>
                  </a:lnTo>
                  <a:lnTo>
                    <a:pt x="0" y="621791"/>
                  </a:lnTo>
                  <a:lnTo>
                    <a:pt x="140302" y="542074"/>
                  </a:lnTo>
                  <a:lnTo>
                    <a:pt x="159434" y="551640"/>
                  </a:lnTo>
                  <a:lnTo>
                    <a:pt x="0" y="640923"/>
                  </a:lnTo>
                  <a:lnTo>
                    <a:pt x="0" y="892827"/>
                  </a:lnTo>
                  <a:lnTo>
                    <a:pt x="1013997" y="306112"/>
                  </a:lnTo>
                  <a:lnTo>
                    <a:pt x="1013997" y="220018"/>
                  </a:lnTo>
                  <a:lnTo>
                    <a:pt x="628168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119">
              <a:extLst>
                <a:ext uri="{FF2B5EF4-FFF2-40B4-BE49-F238E27FC236}">
                  <a16:creationId xmlns:a16="http://schemas.microsoft.com/office/drawing/2014/main" id="{2193CA43-8B65-4B72-A1DB-EEDD69D9A0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820927"/>
              <a:ext cx="1" cy="274801"/>
            </a:xfrm>
            <a:prstGeom prst="rect">
              <a:avLst/>
            </a:prstGeom>
            <a:solidFill>
              <a:srgbClr val="36546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20">
              <a:extLst>
                <a:ext uri="{FF2B5EF4-FFF2-40B4-BE49-F238E27FC236}">
                  <a16:creationId xmlns:a16="http://schemas.microsoft.com/office/drawing/2014/main" id="{E3647728-40D3-49F7-9C67-1B243C64B12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820927"/>
              <a:ext cx="1" cy="2748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23">
              <a:extLst>
                <a:ext uri="{FF2B5EF4-FFF2-40B4-BE49-F238E27FC236}">
                  <a16:creationId xmlns:a16="http://schemas.microsoft.com/office/drawing/2014/main" id="{CEE4F518-153B-4922-BB37-B08B43F44F22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258971" y="751355"/>
              <a:ext cx="427886" cy="313064"/>
            </a:xfrm>
            <a:custGeom>
              <a:avLst/>
              <a:gdLst>
                <a:gd name="T0" fmla="*/ 0 w 392206"/>
                <a:gd name="T1" fmla="*/ 162622 h 286980"/>
                <a:gd name="T2" fmla="*/ 0 w 392206"/>
                <a:gd name="T3" fmla="*/ 286980 h 286980"/>
                <a:gd name="T4" fmla="*/ 392206 w 392206"/>
                <a:gd name="T5" fmla="*/ 60584 h 286980"/>
                <a:gd name="T6" fmla="*/ 283792 w 392206"/>
                <a:gd name="T7" fmla="*/ 0 h 286980"/>
                <a:gd name="T8" fmla="*/ 0 w 392206"/>
                <a:gd name="T9" fmla="*/ 162622 h 286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2206" h="286980">
                  <a:moveTo>
                    <a:pt x="0" y="162622"/>
                  </a:moveTo>
                  <a:lnTo>
                    <a:pt x="0" y="286980"/>
                  </a:lnTo>
                  <a:lnTo>
                    <a:pt x="392206" y="60584"/>
                  </a:lnTo>
                  <a:lnTo>
                    <a:pt x="283792" y="0"/>
                  </a:lnTo>
                  <a:lnTo>
                    <a:pt x="0" y="162622"/>
                  </a:lnTo>
                  <a:close/>
                </a:path>
              </a:pathLst>
            </a:custGeom>
            <a:solidFill>
              <a:srgbClr val="E2DC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4">
              <a:extLst>
                <a:ext uri="{FF2B5EF4-FFF2-40B4-BE49-F238E27FC236}">
                  <a16:creationId xmlns:a16="http://schemas.microsoft.com/office/drawing/2014/main" id="{36DDB3AA-DFEC-4709-93E3-08173B78EA0A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973713" y="1600109"/>
              <a:ext cx="146108" cy="83484"/>
            </a:xfrm>
            <a:custGeom>
              <a:avLst/>
              <a:gdLst>
                <a:gd name="T0" fmla="*/ 133924 w 133924"/>
                <a:gd name="T1" fmla="*/ 0 h 76528"/>
                <a:gd name="T2" fmla="*/ 0 w 133924"/>
                <a:gd name="T3" fmla="*/ 76528 h 76528"/>
                <a:gd name="T4" fmla="*/ 114792 w 133924"/>
                <a:gd name="T5" fmla="*/ 12754 h 76528"/>
                <a:gd name="T6" fmla="*/ 133924 w 133924"/>
                <a:gd name="T7" fmla="*/ 0 h 76528"/>
                <a:gd name="T8" fmla="*/ 133924 w 133924"/>
                <a:gd name="T9" fmla="*/ 0 h 76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924" h="76528">
                  <a:moveTo>
                    <a:pt x="133924" y="0"/>
                  </a:moveTo>
                  <a:lnTo>
                    <a:pt x="0" y="76528"/>
                  </a:lnTo>
                  <a:lnTo>
                    <a:pt x="114792" y="12754"/>
                  </a:lnTo>
                  <a:lnTo>
                    <a:pt x="133924" y="0"/>
                  </a:lnTo>
                  <a:lnTo>
                    <a:pt x="133924" y="0"/>
                  </a:lnTo>
                  <a:close/>
                </a:path>
              </a:pathLst>
            </a:custGeom>
            <a:solidFill>
              <a:srgbClr val="325A7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25">
              <a:extLst>
                <a:ext uri="{FF2B5EF4-FFF2-40B4-BE49-F238E27FC236}">
                  <a16:creationId xmlns:a16="http://schemas.microsoft.com/office/drawing/2014/main" id="{BF799611-D641-47EF-921E-EE62B6CA39C2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973713" y="1600109"/>
              <a:ext cx="146108" cy="83484"/>
            </a:xfrm>
            <a:custGeom>
              <a:avLst/>
              <a:gdLst>
                <a:gd name="T0" fmla="*/ 133924 w 133924"/>
                <a:gd name="T1" fmla="*/ 0 h 76528"/>
                <a:gd name="T2" fmla="*/ 0 w 133924"/>
                <a:gd name="T3" fmla="*/ 76528 h 76528"/>
                <a:gd name="T4" fmla="*/ 114792 w 133924"/>
                <a:gd name="T5" fmla="*/ 12754 h 76528"/>
                <a:gd name="T6" fmla="*/ 133924 w 133924"/>
                <a:gd name="T7" fmla="*/ 0 h 76528"/>
                <a:gd name="T8" fmla="*/ 133924 w 133924"/>
                <a:gd name="T9" fmla="*/ 0 h 76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924" h="76528">
                  <a:moveTo>
                    <a:pt x="133924" y="0"/>
                  </a:moveTo>
                  <a:lnTo>
                    <a:pt x="0" y="76528"/>
                  </a:lnTo>
                  <a:lnTo>
                    <a:pt x="114792" y="12754"/>
                  </a:lnTo>
                  <a:lnTo>
                    <a:pt x="133924" y="0"/>
                  </a:lnTo>
                  <a:lnTo>
                    <a:pt x="133924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6">
              <a:extLst>
                <a:ext uri="{FF2B5EF4-FFF2-40B4-BE49-F238E27FC236}">
                  <a16:creationId xmlns:a16="http://schemas.microsoft.com/office/drawing/2014/main" id="{EA79909C-767A-44EF-914B-121487E1DF65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966757" y="1593152"/>
              <a:ext cx="132192" cy="76527"/>
            </a:xfrm>
            <a:custGeom>
              <a:avLst/>
              <a:gdLst>
                <a:gd name="T0" fmla="*/ 121169 w 121169"/>
                <a:gd name="T1" fmla="*/ 0 h 70151"/>
                <a:gd name="T2" fmla="*/ 6377 w 121169"/>
                <a:gd name="T3" fmla="*/ 63774 h 70151"/>
                <a:gd name="T4" fmla="*/ 0 w 121169"/>
                <a:gd name="T5" fmla="*/ 70151 h 70151"/>
                <a:gd name="T6" fmla="*/ 121169 w 121169"/>
                <a:gd name="T7" fmla="*/ 0 h 70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169" h="70151">
                  <a:moveTo>
                    <a:pt x="121169" y="0"/>
                  </a:moveTo>
                  <a:lnTo>
                    <a:pt x="6377" y="63774"/>
                  </a:lnTo>
                  <a:lnTo>
                    <a:pt x="0" y="70151"/>
                  </a:lnTo>
                  <a:lnTo>
                    <a:pt x="121169" y="0"/>
                  </a:lnTo>
                  <a:close/>
                </a:path>
              </a:pathLst>
            </a:custGeom>
            <a:solidFill>
              <a:srgbClr val="3231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27">
              <a:extLst>
                <a:ext uri="{FF2B5EF4-FFF2-40B4-BE49-F238E27FC236}">
                  <a16:creationId xmlns:a16="http://schemas.microsoft.com/office/drawing/2014/main" id="{001124C4-5F2A-43A1-BCDD-D0D0B42D1AE3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966757" y="1593152"/>
              <a:ext cx="132192" cy="76527"/>
            </a:xfrm>
            <a:custGeom>
              <a:avLst/>
              <a:gdLst>
                <a:gd name="T0" fmla="*/ 121169 w 121169"/>
                <a:gd name="T1" fmla="*/ 0 h 70151"/>
                <a:gd name="T2" fmla="*/ 6377 w 121169"/>
                <a:gd name="T3" fmla="*/ 63774 h 70151"/>
                <a:gd name="T4" fmla="*/ 0 w 121169"/>
                <a:gd name="T5" fmla="*/ 70151 h 70151"/>
                <a:gd name="T6" fmla="*/ 121169 w 121169"/>
                <a:gd name="T7" fmla="*/ 0 h 70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169" h="70151">
                  <a:moveTo>
                    <a:pt x="121169" y="0"/>
                  </a:moveTo>
                  <a:lnTo>
                    <a:pt x="6377" y="63774"/>
                  </a:lnTo>
                  <a:lnTo>
                    <a:pt x="0" y="70151"/>
                  </a:lnTo>
                  <a:lnTo>
                    <a:pt x="12116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28">
              <a:extLst>
                <a:ext uri="{FF2B5EF4-FFF2-40B4-BE49-F238E27FC236}">
                  <a16:creationId xmlns:a16="http://schemas.microsoft.com/office/drawing/2014/main" id="{C00E5C8B-BA4D-4339-B16F-19947941AD2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17729" y="1499233"/>
              <a:ext cx="462673" cy="267844"/>
            </a:xfrm>
            <a:custGeom>
              <a:avLst/>
              <a:gdLst>
                <a:gd name="T0" fmla="*/ 0 w 424093"/>
                <a:gd name="T1" fmla="*/ 0 h 245527"/>
                <a:gd name="T2" fmla="*/ 0 w 424093"/>
                <a:gd name="T3" fmla="*/ 0 h 245527"/>
                <a:gd name="T4" fmla="*/ 424093 w 424093"/>
                <a:gd name="T5" fmla="*/ 245527 h 245527"/>
                <a:gd name="T6" fmla="*/ 424093 w 424093"/>
                <a:gd name="T7" fmla="*/ 245527 h 245527"/>
                <a:gd name="T8" fmla="*/ 0 w 424093"/>
                <a:gd name="T9" fmla="*/ 0 h 245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4093" h="245527">
                  <a:moveTo>
                    <a:pt x="0" y="0"/>
                  </a:moveTo>
                  <a:lnTo>
                    <a:pt x="0" y="0"/>
                  </a:lnTo>
                  <a:lnTo>
                    <a:pt x="424093" y="245527"/>
                  </a:lnTo>
                  <a:lnTo>
                    <a:pt x="424093" y="2455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3B7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29">
              <a:extLst>
                <a:ext uri="{FF2B5EF4-FFF2-40B4-BE49-F238E27FC236}">
                  <a16:creationId xmlns:a16="http://schemas.microsoft.com/office/drawing/2014/main" id="{19C28036-D256-4344-B6B7-5CAA1D13E192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17729" y="1499233"/>
              <a:ext cx="462673" cy="267844"/>
            </a:xfrm>
            <a:custGeom>
              <a:avLst/>
              <a:gdLst>
                <a:gd name="T0" fmla="*/ 0 w 424093"/>
                <a:gd name="T1" fmla="*/ 0 h 245527"/>
                <a:gd name="T2" fmla="*/ 0 w 424093"/>
                <a:gd name="T3" fmla="*/ 0 h 245527"/>
                <a:gd name="T4" fmla="*/ 424093 w 424093"/>
                <a:gd name="T5" fmla="*/ 245527 h 245527"/>
                <a:gd name="T6" fmla="*/ 424093 w 424093"/>
                <a:gd name="T7" fmla="*/ 245527 h 245527"/>
                <a:gd name="T8" fmla="*/ 0 w 424093"/>
                <a:gd name="T9" fmla="*/ 0 h 245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4093" h="245527">
                  <a:moveTo>
                    <a:pt x="0" y="0"/>
                  </a:moveTo>
                  <a:lnTo>
                    <a:pt x="0" y="0"/>
                  </a:lnTo>
                  <a:lnTo>
                    <a:pt x="424093" y="245527"/>
                  </a:lnTo>
                  <a:lnTo>
                    <a:pt x="424093" y="24552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30">
              <a:extLst>
                <a:ext uri="{FF2B5EF4-FFF2-40B4-BE49-F238E27FC236}">
                  <a16:creationId xmlns:a16="http://schemas.microsoft.com/office/drawing/2014/main" id="{93B640A0-270F-4CB5-B65A-2EFB70014D66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116598"/>
              <a:ext cx="0" cy="177403"/>
            </a:xfrm>
            <a:custGeom>
              <a:avLst/>
              <a:gdLst>
                <a:gd name="T0" fmla="*/ 0 h 162622"/>
                <a:gd name="T1" fmla="*/ 0 h 162622"/>
                <a:gd name="T2" fmla="*/ 12754 h 162622"/>
                <a:gd name="T3" fmla="*/ 162622 h 162622"/>
                <a:gd name="T4" fmla="*/ 162622 h 162622"/>
                <a:gd name="T5" fmla="*/ 0 h 162622"/>
                <a:gd name="T6" fmla="*/ 0 h 16262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162622">
                  <a:moveTo>
                    <a:pt x="0" y="0"/>
                  </a:moveTo>
                  <a:lnTo>
                    <a:pt x="0" y="0"/>
                  </a:lnTo>
                  <a:lnTo>
                    <a:pt x="0" y="12754"/>
                  </a:lnTo>
                  <a:lnTo>
                    <a:pt x="0" y="162622"/>
                  </a:lnTo>
                  <a:lnTo>
                    <a:pt x="0" y="16262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C596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1">
              <a:extLst>
                <a:ext uri="{FF2B5EF4-FFF2-40B4-BE49-F238E27FC236}">
                  <a16:creationId xmlns:a16="http://schemas.microsoft.com/office/drawing/2014/main" id="{7B3405B1-494A-47EC-B039-328519D5B23D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116598"/>
              <a:ext cx="0" cy="177403"/>
            </a:xfrm>
            <a:custGeom>
              <a:avLst/>
              <a:gdLst>
                <a:gd name="T0" fmla="*/ 0 h 162622"/>
                <a:gd name="T1" fmla="*/ 0 h 162622"/>
                <a:gd name="T2" fmla="*/ 12754 h 162622"/>
                <a:gd name="T3" fmla="*/ 162622 h 162622"/>
                <a:gd name="T4" fmla="*/ 162622 h 162622"/>
                <a:gd name="T5" fmla="*/ 0 h 162622"/>
                <a:gd name="T6" fmla="*/ 0 h 16262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162622">
                  <a:moveTo>
                    <a:pt x="0" y="0"/>
                  </a:moveTo>
                  <a:lnTo>
                    <a:pt x="0" y="0"/>
                  </a:lnTo>
                  <a:lnTo>
                    <a:pt x="0" y="12754"/>
                  </a:lnTo>
                  <a:lnTo>
                    <a:pt x="0" y="162622"/>
                  </a:lnTo>
                  <a:lnTo>
                    <a:pt x="0" y="16262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2">
              <a:extLst>
                <a:ext uri="{FF2B5EF4-FFF2-40B4-BE49-F238E27FC236}">
                  <a16:creationId xmlns:a16="http://schemas.microsoft.com/office/drawing/2014/main" id="{327FE813-FBE5-4340-846E-4B2DA009CD2E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280088"/>
              <a:ext cx="0" cy="13913"/>
            </a:xfrm>
            <a:custGeom>
              <a:avLst/>
              <a:gdLst>
                <a:gd name="T0" fmla="*/ 0 h 12754"/>
                <a:gd name="T1" fmla="*/ 0 h 12754"/>
                <a:gd name="T2" fmla="*/ 12754 h 12754"/>
                <a:gd name="T3" fmla="*/ 0 h 1275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2754">
                  <a:moveTo>
                    <a:pt x="0" y="0"/>
                  </a:moveTo>
                  <a:lnTo>
                    <a:pt x="0" y="0"/>
                  </a:lnTo>
                  <a:lnTo>
                    <a:pt x="0" y="12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53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33">
              <a:extLst>
                <a:ext uri="{FF2B5EF4-FFF2-40B4-BE49-F238E27FC236}">
                  <a16:creationId xmlns:a16="http://schemas.microsoft.com/office/drawing/2014/main" id="{D4F4742C-A60E-40DA-A3A8-61FBA1F8750C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280088"/>
              <a:ext cx="0" cy="13913"/>
            </a:xfrm>
            <a:custGeom>
              <a:avLst/>
              <a:gdLst>
                <a:gd name="T0" fmla="*/ 0 h 12754"/>
                <a:gd name="T1" fmla="*/ 0 h 12754"/>
                <a:gd name="T2" fmla="*/ 12754 h 12754"/>
                <a:gd name="T3" fmla="*/ 0 h 1275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2754">
                  <a:moveTo>
                    <a:pt x="0" y="0"/>
                  </a:moveTo>
                  <a:lnTo>
                    <a:pt x="0" y="0"/>
                  </a:lnTo>
                  <a:lnTo>
                    <a:pt x="0" y="1275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34">
              <a:extLst>
                <a:ext uri="{FF2B5EF4-FFF2-40B4-BE49-F238E27FC236}">
                  <a16:creationId xmlns:a16="http://schemas.microsoft.com/office/drawing/2014/main" id="{A9392597-71CC-4852-9C3E-FF5CF6FE54CD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119821" y="1683594"/>
              <a:ext cx="118278" cy="69570"/>
            </a:xfrm>
            <a:custGeom>
              <a:avLst/>
              <a:gdLst>
                <a:gd name="T0" fmla="*/ 108415 w 108415"/>
                <a:gd name="T1" fmla="*/ 0 h 63774"/>
                <a:gd name="T2" fmla="*/ 0 w 108415"/>
                <a:gd name="T3" fmla="*/ 63774 h 63774"/>
                <a:gd name="T4" fmla="*/ 0 w 108415"/>
                <a:gd name="T5" fmla="*/ 63774 h 63774"/>
                <a:gd name="T6" fmla="*/ 108415 w 108415"/>
                <a:gd name="T7" fmla="*/ 0 h 63774"/>
                <a:gd name="T8" fmla="*/ 108415 w 108415"/>
                <a:gd name="T9" fmla="*/ 0 h 63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415" h="63774">
                  <a:moveTo>
                    <a:pt x="108415" y="0"/>
                  </a:moveTo>
                  <a:lnTo>
                    <a:pt x="0" y="63774"/>
                  </a:lnTo>
                  <a:lnTo>
                    <a:pt x="0" y="63774"/>
                  </a:lnTo>
                  <a:lnTo>
                    <a:pt x="108415" y="0"/>
                  </a:lnTo>
                  <a:lnTo>
                    <a:pt x="108415" y="0"/>
                  </a:lnTo>
                  <a:close/>
                </a:path>
              </a:pathLst>
            </a:custGeom>
            <a:solidFill>
              <a:srgbClr val="325A7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35">
              <a:extLst>
                <a:ext uri="{FF2B5EF4-FFF2-40B4-BE49-F238E27FC236}">
                  <a16:creationId xmlns:a16="http://schemas.microsoft.com/office/drawing/2014/main" id="{F68459F9-AC79-4F1C-9E0A-A944B42189F2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119821" y="1683594"/>
              <a:ext cx="118278" cy="69570"/>
            </a:xfrm>
            <a:custGeom>
              <a:avLst/>
              <a:gdLst>
                <a:gd name="T0" fmla="*/ 108415 w 108415"/>
                <a:gd name="T1" fmla="*/ 0 h 63774"/>
                <a:gd name="T2" fmla="*/ 0 w 108415"/>
                <a:gd name="T3" fmla="*/ 63774 h 63774"/>
                <a:gd name="T4" fmla="*/ 0 w 108415"/>
                <a:gd name="T5" fmla="*/ 63774 h 63774"/>
                <a:gd name="T6" fmla="*/ 108415 w 108415"/>
                <a:gd name="T7" fmla="*/ 0 h 63774"/>
                <a:gd name="T8" fmla="*/ 108415 w 108415"/>
                <a:gd name="T9" fmla="*/ 0 h 63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415" h="63774">
                  <a:moveTo>
                    <a:pt x="108415" y="0"/>
                  </a:moveTo>
                  <a:lnTo>
                    <a:pt x="0" y="63774"/>
                  </a:lnTo>
                  <a:lnTo>
                    <a:pt x="0" y="63774"/>
                  </a:lnTo>
                  <a:lnTo>
                    <a:pt x="108415" y="0"/>
                  </a:lnTo>
                  <a:lnTo>
                    <a:pt x="108415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36">
              <a:extLst>
                <a:ext uri="{FF2B5EF4-FFF2-40B4-BE49-F238E27FC236}">
                  <a16:creationId xmlns:a16="http://schemas.microsoft.com/office/drawing/2014/main" id="{E94F62FF-7105-4673-8BA0-BF5E049FD32D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803255" y="1360093"/>
              <a:ext cx="678355" cy="393071"/>
            </a:xfrm>
            <a:custGeom>
              <a:avLst/>
              <a:gdLst>
                <a:gd name="T0" fmla="*/ 149867 w 621790"/>
                <a:gd name="T1" fmla="*/ 146679 h 360320"/>
                <a:gd name="T2" fmla="*/ 0 w 621790"/>
                <a:gd name="T3" fmla="*/ 232773 h 360320"/>
                <a:gd name="T4" fmla="*/ 0 w 621790"/>
                <a:gd name="T5" fmla="*/ 232773 h 360320"/>
                <a:gd name="T6" fmla="*/ 149867 w 621790"/>
                <a:gd name="T7" fmla="*/ 146679 h 360320"/>
                <a:gd name="T8" fmla="*/ 398583 w 621790"/>
                <a:gd name="T9" fmla="*/ 0 h 360320"/>
                <a:gd name="T10" fmla="*/ 290168 w 621790"/>
                <a:gd name="T11" fmla="*/ 63774 h 360320"/>
                <a:gd name="T12" fmla="*/ 290168 w 621790"/>
                <a:gd name="T13" fmla="*/ 188132 h 360320"/>
                <a:gd name="T14" fmla="*/ 108414 w 621790"/>
                <a:gd name="T15" fmla="*/ 293358 h 360320"/>
                <a:gd name="T16" fmla="*/ 220018 w 621790"/>
                <a:gd name="T17" fmla="*/ 360320 h 360320"/>
                <a:gd name="T18" fmla="*/ 621790 w 621790"/>
                <a:gd name="T19" fmla="*/ 127547 h 360320"/>
                <a:gd name="T20" fmla="*/ 398583 w 621790"/>
                <a:gd name="T21" fmla="*/ 0 h 360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1790" h="360320">
                  <a:moveTo>
                    <a:pt x="149867" y="146679"/>
                  </a:moveTo>
                  <a:lnTo>
                    <a:pt x="0" y="232773"/>
                  </a:lnTo>
                  <a:lnTo>
                    <a:pt x="0" y="232773"/>
                  </a:lnTo>
                  <a:lnTo>
                    <a:pt x="149867" y="146679"/>
                  </a:lnTo>
                  <a:close/>
                  <a:moveTo>
                    <a:pt x="398583" y="0"/>
                  </a:moveTo>
                  <a:lnTo>
                    <a:pt x="290168" y="63774"/>
                  </a:lnTo>
                  <a:lnTo>
                    <a:pt x="290168" y="188132"/>
                  </a:lnTo>
                  <a:lnTo>
                    <a:pt x="108414" y="293358"/>
                  </a:lnTo>
                  <a:lnTo>
                    <a:pt x="220018" y="360320"/>
                  </a:lnTo>
                  <a:lnTo>
                    <a:pt x="621790" y="127547"/>
                  </a:lnTo>
                  <a:lnTo>
                    <a:pt x="398583" y="0"/>
                  </a:lnTo>
                  <a:close/>
                </a:path>
              </a:pathLst>
            </a:custGeom>
            <a:solidFill>
              <a:srgbClr val="3231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37">
              <a:extLst>
                <a:ext uri="{FF2B5EF4-FFF2-40B4-BE49-F238E27FC236}">
                  <a16:creationId xmlns:a16="http://schemas.microsoft.com/office/drawing/2014/main" id="{6E46B842-340F-4EE2-957B-DF3902160436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803255" y="1360093"/>
              <a:ext cx="678355" cy="393071"/>
            </a:xfrm>
            <a:custGeom>
              <a:avLst/>
              <a:gdLst>
                <a:gd name="T0" fmla="*/ 149867 w 621790"/>
                <a:gd name="T1" fmla="*/ 146679 h 360320"/>
                <a:gd name="T2" fmla="*/ 0 w 621790"/>
                <a:gd name="T3" fmla="*/ 232773 h 360320"/>
                <a:gd name="T4" fmla="*/ 0 w 621790"/>
                <a:gd name="T5" fmla="*/ 232773 h 360320"/>
                <a:gd name="T6" fmla="*/ 149867 w 621790"/>
                <a:gd name="T7" fmla="*/ 146679 h 360320"/>
                <a:gd name="T8" fmla="*/ 398583 w 621790"/>
                <a:gd name="T9" fmla="*/ 0 h 360320"/>
                <a:gd name="T10" fmla="*/ 290168 w 621790"/>
                <a:gd name="T11" fmla="*/ 63774 h 360320"/>
                <a:gd name="T12" fmla="*/ 290168 w 621790"/>
                <a:gd name="T13" fmla="*/ 188132 h 360320"/>
                <a:gd name="T14" fmla="*/ 108414 w 621790"/>
                <a:gd name="T15" fmla="*/ 293358 h 360320"/>
                <a:gd name="T16" fmla="*/ 220018 w 621790"/>
                <a:gd name="T17" fmla="*/ 360320 h 360320"/>
                <a:gd name="T18" fmla="*/ 621790 w 621790"/>
                <a:gd name="T19" fmla="*/ 127547 h 360320"/>
                <a:gd name="T20" fmla="*/ 398583 w 621790"/>
                <a:gd name="T21" fmla="*/ 0 h 360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1790" h="360320">
                  <a:moveTo>
                    <a:pt x="149867" y="146679"/>
                  </a:moveTo>
                  <a:lnTo>
                    <a:pt x="0" y="232773"/>
                  </a:lnTo>
                  <a:lnTo>
                    <a:pt x="0" y="232773"/>
                  </a:lnTo>
                  <a:lnTo>
                    <a:pt x="149867" y="146679"/>
                  </a:lnTo>
                  <a:moveTo>
                    <a:pt x="398583" y="0"/>
                  </a:moveTo>
                  <a:lnTo>
                    <a:pt x="290168" y="63774"/>
                  </a:lnTo>
                  <a:lnTo>
                    <a:pt x="290168" y="188132"/>
                  </a:lnTo>
                  <a:lnTo>
                    <a:pt x="108414" y="293358"/>
                  </a:lnTo>
                  <a:lnTo>
                    <a:pt x="220018" y="360320"/>
                  </a:lnTo>
                  <a:lnTo>
                    <a:pt x="621790" y="127547"/>
                  </a:lnTo>
                  <a:lnTo>
                    <a:pt x="398583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38">
              <a:extLst>
                <a:ext uri="{FF2B5EF4-FFF2-40B4-BE49-F238E27FC236}">
                  <a16:creationId xmlns:a16="http://schemas.microsoft.com/office/drawing/2014/main" id="{B0275FA5-80E8-4C05-8CB7-EF8C6A452EFE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098948" y="1669681"/>
              <a:ext cx="20872" cy="13913"/>
            </a:xfrm>
            <a:custGeom>
              <a:avLst/>
              <a:gdLst>
                <a:gd name="T0" fmla="*/ 19132 w 19132"/>
                <a:gd name="T1" fmla="*/ 0 h 12754"/>
                <a:gd name="T2" fmla="*/ 0 w 19132"/>
                <a:gd name="T3" fmla="*/ 12754 h 12754"/>
                <a:gd name="T4" fmla="*/ 19132 w 19132"/>
                <a:gd name="T5" fmla="*/ 0 h 12754"/>
                <a:gd name="T6" fmla="*/ 19132 w 19132"/>
                <a:gd name="T7" fmla="*/ 0 h 12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32" h="12754">
                  <a:moveTo>
                    <a:pt x="19132" y="0"/>
                  </a:moveTo>
                  <a:lnTo>
                    <a:pt x="0" y="12754"/>
                  </a:lnTo>
                  <a:lnTo>
                    <a:pt x="19132" y="0"/>
                  </a:lnTo>
                  <a:lnTo>
                    <a:pt x="19132" y="0"/>
                  </a:lnTo>
                  <a:close/>
                </a:path>
              </a:pathLst>
            </a:custGeom>
            <a:solidFill>
              <a:srgbClr val="3231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39">
              <a:extLst>
                <a:ext uri="{FF2B5EF4-FFF2-40B4-BE49-F238E27FC236}">
                  <a16:creationId xmlns:a16="http://schemas.microsoft.com/office/drawing/2014/main" id="{E4DE8EE7-7E82-4AB5-B4BB-DA0CB1016EC7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098948" y="1669681"/>
              <a:ext cx="20872" cy="13913"/>
            </a:xfrm>
            <a:custGeom>
              <a:avLst/>
              <a:gdLst>
                <a:gd name="T0" fmla="*/ 19132 w 19132"/>
                <a:gd name="T1" fmla="*/ 0 h 12754"/>
                <a:gd name="T2" fmla="*/ 0 w 19132"/>
                <a:gd name="T3" fmla="*/ 12754 h 12754"/>
                <a:gd name="T4" fmla="*/ 19132 w 19132"/>
                <a:gd name="T5" fmla="*/ 0 h 12754"/>
                <a:gd name="T6" fmla="*/ 19132 w 19132"/>
                <a:gd name="T7" fmla="*/ 0 h 12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32" h="12754">
                  <a:moveTo>
                    <a:pt x="19132" y="0"/>
                  </a:moveTo>
                  <a:lnTo>
                    <a:pt x="0" y="12754"/>
                  </a:lnTo>
                  <a:lnTo>
                    <a:pt x="19132" y="0"/>
                  </a:lnTo>
                  <a:lnTo>
                    <a:pt x="19132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40">
              <a:extLst>
                <a:ext uri="{FF2B5EF4-FFF2-40B4-BE49-F238E27FC236}">
                  <a16:creationId xmlns:a16="http://schemas.microsoft.com/office/drawing/2014/main" id="{7FC716A9-D517-4C98-89E3-A5E9C9ABA631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03255" y="1433142"/>
              <a:ext cx="316564" cy="250452"/>
            </a:xfrm>
            <a:custGeom>
              <a:avLst/>
              <a:gdLst>
                <a:gd name="T0" fmla="*/ 290168 w 290168"/>
                <a:gd name="T1" fmla="*/ 0 h 229584"/>
                <a:gd name="T2" fmla="*/ 271036 w 290168"/>
                <a:gd name="T3" fmla="*/ 12754 h 229584"/>
                <a:gd name="T4" fmla="*/ 149867 w 290168"/>
                <a:gd name="T5" fmla="*/ 82905 h 229584"/>
                <a:gd name="T6" fmla="*/ 0 w 290168"/>
                <a:gd name="T7" fmla="*/ 168999 h 229584"/>
                <a:gd name="T8" fmla="*/ 108414 w 290168"/>
                <a:gd name="T9" fmla="*/ 229584 h 229584"/>
                <a:gd name="T10" fmla="*/ 290168 w 290168"/>
                <a:gd name="T11" fmla="*/ 124358 h 229584"/>
                <a:gd name="T12" fmla="*/ 290168 w 290168"/>
                <a:gd name="T13" fmla="*/ 0 h 229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0168" h="229584">
                  <a:moveTo>
                    <a:pt x="290168" y="0"/>
                  </a:moveTo>
                  <a:lnTo>
                    <a:pt x="271036" y="12754"/>
                  </a:lnTo>
                  <a:lnTo>
                    <a:pt x="149867" y="82905"/>
                  </a:lnTo>
                  <a:lnTo>
                    <a:pt x="0" y="168999"/>
                  </a:lnTo>
                  <a:lnTo>
                    <a:pt x="108414" y="229584"/>
                  </a:lnTo>
                  <a:lnTo>
                    <a:pt x="290168" y="124358"/>
                  </a:lnTo>
                  <a:lnTo>
                    <a:pt x="290168" y="0"/>
                  </a:lnTo>
                  <a:close/>
                </a:path>
              </a:pathLst>
            </a:custGeom>
            <a:solidFill>
              <a:srgbClr val="1D211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41">
              <a:extLst>
                <a:ext uri="{FF2B5EF4-FFF2-40B4-BE49-F238E27FC236}">
                  <a16:creationId xmlns:a16="http://schemas.microsoft.com/office/drawing/2014/main" id="{8133C421-C31E-4288-99A7-72C7355501A6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03255" y="1433142"/>
              <a:ext cx="316564" cy="250452"/>
            </a:xfrm>
            <a:custGeom>
              <a:avLst/>
              <a:gdLst>
                <a:gd name="T0" fmla="*/ 290168 w 290168"/>
                <a:gd name="T1" fmla="*/ 0 h 229584"/>
                <a:gd name="T2" fmla="*/ 271036 w 290168"/>
                <a:gd name="T3" fmla="*/ 12754 h 229584"/>
                <a:gd name="T4" fmla="*/ 149867 w 290168"/>
                <a:gd name="T5" fmla="*/ 82905 h 229584"/>
                <a:gd name="T6" fmla="*/ 0 w 290168"/>
                <a:gd name="T7" fmla="*/ 168999 h 229584"/>
                <a:gd name="T8" fmla="*/ 108414 w 290168"/>
                <a:gd name="T9" fmla="*/ 229584 h 229584"/>
                <a:gd name="T10" fmla="*/ 290168 w 290168"/>
                <a:gd name="T11" fmla="*/ 124358 h 229584"/>
                <a:gd name="T12" fmla="*/ 290168 w 290168"/>
                <a:gd name="T13" fmla="*/ 0 h 229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0168" h="229584">
                  <a:moveTo>
                    <a:pt x="290168" y="0"/>
                  </a:moveTo>
                  <a:lnTo>
                    <a:pt x="271036" y="12754"/>
                  </a:lnTo>
                  <a:lnTo>
                    <a:pt x="149867" y="82905"/>
                  </a:lnTo>
                  <a:lnTo>
                    <a:pt x="0" y="168999"/>
                  </a:lnTo>
                  <a:lnTo>
                    <a:pt x="108414" y="229584"/>
                  </a:lnTo>
                  <a:lnTo>
                    <a:pt x="290168" y="124358"/>
                  </a:lnTo>
                  <a:lnTo>
                    <a:pt x="290168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42">
              <a:extLst>
                <a:ext uri="{FF2B5EF4-FFF2-40B4-BE49-F238E27FC236}">
                  <a16:creationId xmlns:a16="http://schemas.microsoft.com/office/drawing/2014/main" id="{0FB2055B-0F3E-432F-B7D4-E96C84F1CA24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095727"/>
              <a:ext cx="173937" cy="107834"/>
            </a:xfrm>
            <a:custGeom>
              <a:avLst/>
              <a:gdLst>
                <a:gd name="T0" fmla="*/ 140302 w 159434"/>
                <a:gd name="T1" fmla="*/ 0 h 98849"/>
                <a:gd name="T2" fmla="*/ 0 w 159434"/>
                <a:gd name="T3" fmla="*/ 79717 h 98849"/>
                <a:gd name="T4" fmla="*/ 0 w 159434"/>
                <a:gd name="T5" fmla="*/ 79717 h 98849"/>
                <a:gd name="T6" fmla="*/ 0 w 159434"/>
                <a:gd name="T7" fmla="*/ 79717 h 98849"/>
                <a:gd name="T8" fmla="*/ 0 w 159434"/>
                <a:gd name="T9" fmla="*/ 98849 h 98849"/>
                <a:gd name="T10" fmla="*/ 159434 w 159434"/>
                <a:gd name="T11" fmla="*/ 9566 h 98849"/>
                <a:gd name="T12" fmla="*/ 140302 w 159434"/>
                <a:gd name="T13" fmla="*/ 0 h 98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434" h="98849">
                  <a:moveTo>
                    <a:pt x="140302" y="0"/>
                  </a:moveTo>
                  <a:lnTo>
                    <a:pt x="0" y="79717"/>
                  </a:lnTo>
                  <a:lnTo>
                    <a:pt x="0" y="79717"/>
                  </a:lnTo>
                  <a:lnTo>
                    <a:pt x="0" y="79717"/>
                  </a:lnTo>
                  <a:lnTo>
                    <a:pt x="0" y="98849"/>
                  </a:lnTo>
                  <a:lnTo>
                    <a:pt x="159434" y="9566"/>
                  </a:lnTo>
                  <a:lnTo>
                    <a:pt x="140302" y="0"/>
                  </a:lnTo>
                  <a:close/>
                </a:path>
              </a:pathLst>
            </a:custGeom>
            <a:solidFill>
              <a:srgbClr val="3231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43">
              <a:extLst>
                <a:ext uri="{FF2B5EF4-FFF2-40B4-BE49-F238E27FC236}">
                  <a16:creationId xmlns:a16="http://schemas.microsoft.com/office/drawing/2014/main" id="{9C003F6C-3A25-473B-AB49-5CA5EAF1ED51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095727"/>
              <a:ext cx="173937" cy="107834"/>
            </a:xfrm>
            <a:custGeom>
              <a:avLst/>
              <a:gdLst>
                <a:gd name="T0" fmla="*/ 140302 w 159434"/>
                <a:gd name="T1" fmla="*/ 0 h 98849"/>
                <a:gd name="T2" fmla="*/ 0 w 159434"/>
                <a:gd name="T3" fmla="*/ 79717 h 98849"/>
                <a:gd name="T4" fmla="*/ 0 w 159434"/>
                <a:gd name="T5" fmla="*/ 79717 h 98849"/>
                <a:gd name="T6" fmla="*/ 0 w 159434"/>
                <a:gd name="T7" fmla="*/ 79717 h 98849"/>
                <a:gd name="T8" fmla="*/ 0 w 159434"/>
                <a:gd name="T9" fmla="*/ 98849 h 98849"/>
                <a:gd name="T10" fmla="*/ 159434 w 159434"/>
                <a:gd name="T11" fmla="*/ 9566 h 98849"/>
                <a:gd name="T12" fmla="*/ 140302 w 159434"/>
                <a:gd name="T13" fmla="*/ 0 h 98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434" h="98849">
                  <a:moveTo>
                    <a:pt x="140302" y="0"/>
                  </a:moveTo>
                  <a:lnTo>
                    <a:pt x="0" y="79717"/>
                  </a:lnTo>
                  <a:lnTo>
                    <a:pt x="0" y="79717"/>
                  </a:lnTo>
                  <a:lnTo>
                    <a:pt x="0" y="79717"/>
                  </a:lnTo>
                  <a:lnTo>
                    <a:pt x="0" y="98849"/>
                  </a:lnTo>
                  <a:lnTo>
                    <a:pt x="159434" y="9566"/>
                  </a:lnTo>
                  <a:lnTo>
                    <a:pt x="140302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144">
              <a:extLst>
                <a:ext uri="{FF2B5EF4-FFF2-40B4-BE49-F238E27FC236}">
                  <a16:creationId xmlns:a16="http://schemas.microsoft.com/office/drawing/2014/main" id="{F6865904-A350-4D8E-848F-2263031A722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095727"/>
              <a:ext cx="1" cy="20871"/>
            </a:xfrm>
            <a:prstGeom prst="rect">
              <a:avLst/>
            </a:prstGeom>
            <a:solidFill>
              <a:srgbClr val="3231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145">
              <a:extLst>
                <a:ext uri="{FF2B5EF4-FFF2-40B4-BE49-F238E27FC236}">
                  <a16:creationId xmlns:a16="http://schemas.microsoft.com/office/drawing/2014/main" id="{1C14494F-9990-4739-B37B-3A025E0538C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095727"/>
              <a:ext cx="1" cy="208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146">
              <a:extLst>
                <a:ext uri="{FF2B5EF4-FFF2-40B4-BE49-F238E27FC236}">
                  <a16:creationId xmlns:a16="http://schemas.microsoft.com/office/drawing/2014/main" id="{E1DB279E-F1D0-46A4-BB4A-D9D99CFDED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116597"/>
              <a:ext cx="1" cy="1"/>
            </a:xfrm>
            <a:prstGeom prst="rect">
              <a:avLst/>
            </a:prstGeom>
            <a:solidFill>
              <a:srgbClr val="31313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47">
              <a:extLst>
                <a:ext uri="{FF2B5EF4-FFF2-40B4-BE49-F238E27FC236}">
                  <a16:creationId xmlns:a16="http://schemas.microsoft.com/office/drawing/2014/main" id="{98738AE3-4505-41B4-B3CA-6270A714A45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11659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48">
              <a:extLst>
                <a:ext uri="{FF2B5EF4-FFF2-40B4-BE49-F238E27FC236}">
                  <a16:creationId xmlns:a16="http://schemas.microsoft.com/office/drawing/2014/main" id="{C5681149-BB21-47D2-BE02-B0130E16B64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119821" y="1426185"/>
              <a:ext cx="567036" cy="326980"/>
            </a:xfrm>
            <a:custGeom>
              <a:avLst/>
              <a:gdLst>
                <a:gd name="T0" fmla="*/ 411339 w 519753"/>
                <a:gd name="T1" fmla="*/ 299735 h 299735"/>
                <a:gd name="T2" fmla="*/ 519753 w 519753"/>
                <a:gd name="T3" fmla="*/ 239150 h 299735"/>
                <a:gd name="T4" fmla="*/ 108415 w 519753"/>
                <a:gd name="T5" fmla="*/ 0 h 299735"/>
                <a:gd name="T6" fmla="*/ 0 w 519753"/>
                <a:gd name="T7" fmla="*/ 63774 h 299735"/>
                <a:gd name="T8" fmla="*/ 411339 w 519753"/>
                <a:gd name="T9" fmla="*/ 299735 h 299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9753" h="299735">
                  <a:moveTo>
                    <a:pt x="411339" y="299735"/>
                  </a:moveTo>
                  <a:lnTo>
                    <a:pt x="519753" y="239150"/>
                  </a:lnTo>
                  <a:lnTo>
                    <a:pt x="108415" y="0"/>
                  </a:lnTo>
                  <a:lnTo>
                    <a:pt x="0" y="63774"/>
                  </a:lnTo>
                  <a:lnTo>
                    <a:pt x="411339" y="299735"/>
                  </a:lnTo>
                  <a:close/>
                </a:path>
              </a:pathLst>
            </a:custGeom>
            <a:solidFill>
              <a:srgbClr val="53B7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49">
              <a:extLst>
                <a:ext uri="{FF2B5EF4-FFF2-40B4-BE49-F238E27FC236}">
                  <a16:creationId xmlns:a16="http://schemas.microsoft.com/office/drawing/2014/main" id="{55C064C9-07D2-40B5-A759-7FC9615145CE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72774" y="1116598"/>
              <a:ext cx="153064" cy="177403"/>
            </a:xfrm>
            <a:custGeom>
              <a:avLst/>
              <a:gdLst>
                <a:gd name="T0" fmla="*/ 0 w 140301"/>
                <a:gd name="T1" fmla="*/ 79716 h 162622"/>
                <a:gd name="T2" fmla="*/ 140301 w 140301"/>
                <a:gd name="T3" fmla="*/ 0 h 162622"/>
                <a:gd name="T4" fmla="*/ 140301 w 140301"/>
                <a:gd name="T5" fmla="*/ 162622 h 162622"/>
                <a:gd name="T6" fmla="*/ 0 w 140301"/>
                <a:gd name="T7" fmla="*/ 79716 h 162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301" h="162622">
                  <a:moveTo>
                    <a:pt x="0" y="79716"/>
                  </a:moveTo>
                  <a:lnTo>
                    <a:pt x="140301" y="0"/>
                  </a:lnTo>
                  <a:lnTo>
                    <a:pt x="140301" y="162622"/>
                  </a:lnTo>
                  <a:lnTo>
                    <a:pt x="0" y="79716"/>
                  </a:lnTo>
                  <a:close/>
                </a:path>
              </a:pathLst>
            </a:custGeom>
            <a:solidFill>
              <a:srgbClr val="53B7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50">
              <a:extLst>
                <a:ext uri="{FF2B5EF4-FFF2-40B4-BE49-F238E27FC236}">
                  <a16:creationId xmlns:a16="http://schemas.microsoft.com/office/drawing/2014/main" id="{7629D934-FAB9-4245-9495-022E20EEF51B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72774" y="1116598"/>
              <a:ext cx="153064" cy="177403"/>
            </a:xfrm>
            <a:custGeom>
              <a:avLst/>
              <a:gdLst>
                <a:gd name="T0" fmla="*/ 0 w 140301"/>
                <a:gd name="T1" fmla="*/ 79716 h 162622"/>
                <a:gd name="T2" fmla="*/ 140301 w 140301"/>
                <a:gd name="T3" fmla="*/ 0 h 162622"/>
                <a:gd name="T4" fmla="*/ 140301 w 140301"/>
                <a:gd name="T5" fmla="*/ 162622 h 162622"/>
                <a:gd name="T6" fmla="*/ 0 w 140301"/>
                <a:gd name="T7" fmla="*/ 79716 h 162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301" h="162622">
                  <a:moveTo>
                    <a:pt x="0" y="79716"/>
                  </a:moveTo>
                  <a:lnTo>
                    <a:pt x="140301" y="0"/>
                  </a:lnTo>
                  <a:lnTo>
                    <a:pt x="140301" y="162622"/>
                  </a:lnTo>
                  <a:lnTo>
                    <a:pt x="0" y="79716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51">
              <a:extLst>
                <a:ext uri="{FF2B5EF4-FFF2-40B4-BE49-F238E27FC236}">
                  <a16:creationId xmlns:a16="http://schemas.microsoft.com/office/drawing/2014/main" id="{78FC7E05-DD3D-4E2E-A8BA-408D556DA9D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507561" y="0"/>
              <a:ext cx="118277" cy="393070"/>
            </a:xfrm>
            <a:custGeom>
              <a:avLst/>
              <a:gdLst>
                <a:gd name="T0" fmla="*/ 0 w 108414"/>
                <a:gd name="T1" fmla="*/ 0 h 360319"/>
                <a:gd name="T2" fmla="*/ 0 w 108414"/>
                <a:gd name="T3" fmla="*/ 360319 h 360319"/>
                <a:gd name="T4" fmla="*/ 108414 w 108414"/>
                <a:gd name="T5" fmla="*/ 360319 h 360319"/>
                <a:gd name="T6" fmla="*/ 108414 w 108414"/>
                <a:gd name="T7" fmla="*/ 60584 h 360319"/>
                <a:gd name="T8" fmla="*/ 0 w 108414"/>
                <a:gd name="T9" fmla="*/ 0 h 360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414" h="360319">
                  <a:moveTo>
                    <a:pt x="0" y="0"/>
                  </a:moveTo>
                  <a:lnTo>
                    <a:pt x="0" y="360319"/>
                  </a:lnTo>
                  <a:lnTo>
                    <a:pt x="108414" y="360319"/>
                  </a:lnTo>
                  <a:lnTo>
                    <a:pt x="108414" y="605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DB1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52">
              <a:extLst>
                <a:ext uri="{FF2B5EF4-FFF2-40B4-BE49-F238E27FC236}">
                  <a16:creationId xmlns:a16="http://schemas.microsoft.com/office/drawing/2014/main" id="{6235437A-4AA3-42B8-8A50-D78C00703750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507561" y="0"/>
              <a:ext cx="118277" cy="393070"/>
            </a:xfrm>
            <a:custGeom>
              <a:avLst/>
              <a:gdLst>
                <a:gd name="T0" fmla="*/ 0 w 108414"/>
                <a:gd name="T1" fmla="*/ 0 h 360319"/>
                <a:gd name="T2" fmla="*/ 0 w 108414"/>
                <a:gd name="T3" fmla="*/ 360319 h 360319"/>
                <a:gd name="T4" fmla="*/ 108414 w 108414"/>
                <a:gd name="T5" fmla="*/ 360319 h 360319"/>
                <a:gd name="T6" fmla="*/ 108414 w 108414"/>
                <a:gd name="T7" fmla="*/ 60584 h 360319"/>
                <a:gd name="T8" fmla="*/ 0 w 108414"/>
                <a:gd name="T9" fmla="*/ 0 h 360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414" h="360319">
                  <a:moveTo>
                    <a:pt x="0" y="0"/>
                  </a:moveTo>
                  <a:lnTo>
                    <a:pt x="0" y="360319"/>
                  </a:lnTo>
                  <a:lnTo>
                    <a:pt x="108414" y="360319"/>
                  </a:lnTo>
                  <a:lnTo>
                    <a:pt x="108414" y="6058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55">
              <a:extLst>
                <a:ext uri="{FF2B5EF4-FFF2-40B4-BE49-F238E27FC236}">
                  <a16:creationId xmlns:a16="http://schemas.microsoft.com/office/drawing/2014/main" id="{56DEE192-9893-4B8B-9C08-CA4CE6BD90E3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-7293" y="0"/>
              <a:ext cx="393097" cy="973980"/>
            </a:xfrm>
            <a:custGeom>
              <a:avLst/>
              <a:gdLst>
                <a:gd name="T0" fmla="*/ 318867 w 360319"/>
                <a:gd name="T1" fmla="*/ 12755 h 892827"/>
                <a:gd name="T2" fmla="*/ 318867 w 360319"/>
                <a:gd name="T3" fmla="*/ 159433 h 892827"/>
                <a:gd name="T4" fmla="*/ 360319 w 360319"/>
                <a:gd name="T5" fmla="*/ 184943 h 892827"/>
                <a:gd name="T6" fmla="*/ 360319 w 360319"/>
                <a:gd name="T7" fmla="*/ 35075 h 892827"/>
                <a:gd name="T8" fmla="*/ 318867 w 360319"/>
                <a:gd name="T9" fmla="*/ 12755 h 892827"/>
                <a:gd name="T10" fmla="*/ 318867 w 360319"/>
                <a:gd name="T11" fmla="*/ 12755 h 892827"/>
                <a:gd name="T12" fmla="*/ 318867 w 360319"/>
                <a:gd name="T13" fmla="*/ 12755 h 892827"/>
                <a:gd name="T14" fmla="*/ 73339 w 360319"/>
                <a:gd name="T15" fmla="*/ 0 h 892827"/>
                <a:gd name="T16" fmla="*/ 73339 w 360319"/>
                <a:gd name="T17" fmla="*/ 0 h 892827"/>
                <a:gd name="T18" fmla="*/ 73339 w 360319"/>
                <a:gd name="T19" fmla="*/ 302924 h 892827"/>
                <a:gd name="T20" fmla="*/ 0 w 360319"/>
                <a:gd name="T21" fmla="*/ 258282 h 892827"/>
                <a:gd name="T22" fmla="*/ 0 w 360319"/>
                <a:gd name="T23" fmla="*/ 892827 h 892827"/>
                <a:gd name="T24" fmla="*/ 360319 w 360319"/>
                <a:gd name="T25" fmla="*/ 892827 h 892827"/>
                <a:gd name="T26" fmla="*/ 360319 w 360319"/>
                <a:gd name="T27" fmla="*/ 468734 h 892827"/>
                <a:gd name="T28" fmla="*/ 73339 w 360319"/>
                <a:gd name="T29" fmla="*/ 302924 h 892827"/>
                <a:gd name="T30" fmla="*/ 73339 w 360319"/>
                <a:gd name="T31" fmla="*/ 0 h 892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60319" h="892827">
                  <a:moveTo>
                    <a:pt x="318867" y="12755"/>
                  </a:moveTo>
                  <a:lnTo>
                    <a:pt x="318867" y="159433"/>
                  </a:lnTo>
                  <a:lnTo>
                    <a:pt x="360319" y="184943"/>
                  </a:lnTo>
                  <a:lnTo>
                    <a:pt x="360319" y="35075"/>
                  </a:lnTo>
                  <a:lnTo>
                    <a:pt x="318867" y="12755"/>
                  </a:lnTo>
                  <a:lnTo>
                    <a:pt x="318867" y="12755"/>
                  </a:lnTo>
                  <a:lnTo>
                    <a:pt x="318867" y="12755"/>
                  </a:lnTo>
                  <a:close/>
                  <a:moveTo>
                    <a:pt x="73339" y="0"/>
                  </a:moveTo>
                  <a:lnTo>
                    <a:pt x="73339" y="0"/>
                  </a:lnTo>
                  <a:lnTo>
                    <a:pt x="73339" y="302924"/>
                  </a:lnTo>
                  <a:lnTo>
                    <a:pt x="0" y="258282"/>
                  </a:lnTo>
                  <a:lnTo>
                    <a:pt x="0" y="892827"/>
                  </a:lnTo>
                  <a:lnTo>
                    <a:pt x="360319" y="892827"/>
                  </a:lnTo>
                  <a:lnTo>
                    <a:pt x="360319" y="468734"/>
                  </a:lnTo>
                  <a:lnTo>
                    <a:pt x="73339" y="302924"/>
                  </a:lnTo>
                  <a:lnTo>
                    <a:pt x="73339" y="0"/>
                  </a:lnTo>
                  <a:close/>
                </a:path>
              </a:pathLst>
            </a:custGeom>
            <a:solidFill>
              <a:srgbClr val="5AB2B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56">
              <a:extLst>
                <a:ext uri="{FF2B5EF4-FFF2-40B4-BE49-F238E27FC236}">
                  <a16:creationId xmlns:a16="http://schemas.microsoft.com/office/drawing/2014/main" id="{BF24531D-9D1C-42EE-A52F-D29299AA3956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-7293" y="0"/>
              <a:ext cx="393097" cy="973980"/>
            </a:xfrm>
            <a:custGeom>
              <a:avLst/>
              <a:gdLst>
                <a:gd name="T0" fmla="*/ 318867 w 360319"/>
                <a:gd name="T1" fmla="*/ 12755 h 892827"/>
                <a:gd name="T2" fmla="*/ 318867 w 360319"/>
                <a:gd name="T3" fmla="*/ 159433 h 892827"/>
                <a:gd name="T4" fmla="*/ 360319 w 360319"/>
                <a:gd name="T5" fmla="*/ 184943 h 892827"/>
                <a:gd name="T6" fmla="*/ 360319 w 360319"/>
                <a:gd name="T7" fmla="*/ 35075 h 892827"/>
                <a:gd name="T8" fmla="*/ 318867 w 360319"/>
                <a:gd name="T9" fmla="*/ 12755 h 892827"/>
                <a:gd name="T10" fmla="*/ 318867 w 360319"/>
                <a:gd name="T11" fmla="*/ 12755 h 892827"/>
                <a:gd name="T12" fmla="*/ 318867 w 360319"/>
                <a:gd name="T13" fmla="*/ 12755 h 892827"/>
                <a:gd name="T14" fmla="*/ 73339 w 360319"/>
                <a:gd name="T15" fmla="*/ 0 h 892827"/>
                <a:gd name="T16" fmla="*/ 73339 w 360319"/>
                <a:gd name="T17" fmla="*/ 0 h 892827"/>
                <a:gd name="T18" fmla="*/ 73339 w 360319"/>
                <a:gd name="T19" fmla="*/ 302924 h 892827"/>
                <a:gd name="T20" fmla="*/ 0 w 360319"/>
                <a:gd name="T21" fmla="*/ 258282 h 892827"/>
                <a:gd name="T22" fmla="*/ 0 w 360319"/>
                <a:gd name="T23" fmla="*/ 892827 h 892827"/>
                <a:gd name="T24" fmla="*/ 360319 w 360319"/>
                <a:gd name="T25" fmla="*/ 892827 h 892827"/>
                <a:gd name="T26" fmla="*/ 360319 w 360319"/>
                <a:gd name="T27" fmla="*/ 468734 h 892827"/>
                <a:gd name="T28" fmla="*/ 73339 w 360319"/>
                <a:gd name="T29" fmla="*/ 302924 h 892827"/>
                <a:gd name="T30" fmla="*/ 73339 w 360319"/>
                <a:gd name="T31" fmla="*/ 0 h 892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60319" h="892827">
                  <a:moveTo>
                    <a:pt x="318867" y="12755"/>
                  </a:moveTo>
                  <a:lnTo>
                    <a:pt x="318867" y="159433"/>
                  </a:lnTo>
                  <a:lnTo>
                    <a:pt x="360319" y="184943"/>
                  </a:lnTo>
                  <a:lnTo>
                    <a:pt x="360319" y="35075"/>
                  </a:lnTo>
                  <a:lnTo>
                    <a:pt x="318867" y="12755"/>
                  </a:lnTo>
                  <a:lnTo>
                    <a:pt x="318867" y="12755"/>
                  </a:lnTo>
                  <a:lnTo>
                    <a:pt x="318867" y="12755"/>
                  </a:lnTo>
                  <a:moveTo>
                    <a:pt x="73339" y="0"/>
                  </a:moveTo>
                  <a:lnTo>
                    <a:pt x="73339" y="0"/>
                  </a:lnTo>
                  <a:lnTo>
                    <a:pt x="73339" y="302924"/>
                  </a:lnTo>
                  <a:lnTo>
                    <a:pt x="0" y="258282"/>
                  </a:lnTo>
                  <a:lnTo>
                    <a:pt x="0" y="892827"/>
                  </a:lnTo>
                  <a:lnTo>
                    <a:pt x="360319" y="892827"/>
                  </a:lnTo>
                  <a:lnTo>
                    <a:pt x="360319" y="468734"/>
                  </a:lnTo>
                  <a:lnTo>
                    <a:pt x="73339" y="302924"/>
                  </a:lnTo>
                  <a:lnTo>
                    <a:pt x="7333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57">
              <a:extLst>
                <a:ext uri="{FF2B5EF4-FFF2-40B4-BE49-F238E27FC236}">
                  <a16:creationId xmlns:a16="http://schemas.microsoft.com/office/drawing/2014/main" id="{2E420707-27ED-40C8-90A2-9480FD83B9D9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0"/>
              <a:ext cx="633132" cy="1043550"/>
            </a:xfrm>
            <a:custGeom>
              <a:avLst/>
              <a:gdLst>
                <a:gd name="T0" fmla="*/ 580338 w 580338"/>
                <a:gd name="T1" fmla="*/ 105226 h 956600"/>
                <a:gd name="T2" fmla="*/ 385829 w 580338"/>
                <a:gd name="T3" fmla="*/ 0 h 956600"/>
                <a:gd name="T4" fmla="*/ 0 w 580338"/>
                <a:gd name="T5" fmla="*/ 223206 h 956600"/>
                <a:gd name="T6" fmla="*/ 0 w 580338"/>
                <a:gd name="T7" fmla="*/ 956600 h 956600"/>
                <a:gd name="T8" fmla="*/ 580338 w 580338"/>
                <a:gd name="T9" fmla="*/ 956600 h 956600"/>
                <a:gd name="T10" fmla="*/ 580338 w 580338"/>
                <a:gd name="T11" fmla="*/ 105226 h 956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0338" h="956600">
                  <a:moveTo>
                    <a:pt x="580338" y="105226"/>
                  </a:moveTo>
                  <a:lnTo>
                    <a:pt x="385829" y="0"/>
                  </a:lnTo>
                  <a:lnTo>
                    <a:pt x="0" y="223206"/>
                  </a:lnTo>
                  <a:lnTo>
                    <a:pt x="0" y="956600"/>
                  </a:lnTo>
                  <a:lnTo>
                    <a:pt x="580338" y="956600"/>
                  </a:lnTo>
                  <a:lnTo>
                    <a:pt x="580338" y="105226"/>
                  </a:lnTo>
                  <a:close/>
                </a:path>
              </a:pathLst>
            </a:custGeom>
            <a:solidFill>
              <a:srgbClr val="94CD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58">
              <a:extLst>
                <a:ext uri="{FF2B5EF4-FFF2-40B4-BE49-F238E27FC236}">
                  <a16:creationId xmlns:a16="http://schemas.microsoft.com/office/drawing/2014/main" id="{FFF1CEC3-7FD6-46A8-A906-5194D322370E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0"/>
              <a:ext cx="633132" cy="1043550"/>
            </a:xfrm>
            <a:custGeom>
              <a:avLst/>
              <a:gdLst>
                <a:gd name="T0" fmla="*/ 580338 w 580338"/>
                <a:gd name="T1" fmla="*/ 105226 h 956600"/>
                <a:gd name="T2" fmla="*/ 385829 w 580338"/>
                <a:gd name="T3" fmla="*/ 0 h 956600"/>
                <a:gd name="T4" fmla="*/ 0 w 580338"/>
                <a:gd name="T5" fmla="*/ 223206 h 956600"/>
                <a:gd name="T6" fmla="*/ 0 w 580338"/>
                <a:gd name="T7" fmla="*/ 956600 h 956600"/>
                <a:gd name="T8" fmla="*/ 580338 w 580338"/>
                <a:gd name="T9" fmla="*/ 956600 h 956600"/>
                <a:gd name="T10" fmla="*/ 580338 w 580338"/>
                <a:gd name="T11" fmla="*/ 105226 h 956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0338" h="956600">
                  <a:moveTo>
                    <a:pt x="580338" y="105226"/>
                  </a:moveTo>
                  <a:lnTo>
                    <a:pt x="385829" y="0"/>
                  </a:lnTo>
                  <a:lnTo>
                    <a:pt x="0" y="223206"/>
                  </a:lnTo>
                  <a:lnTo>
                    <a:pt x="0" y="956600"/>
                  </a:lnTo>
                  <a:lnTo>
                    <a:pt x="580338" y="956600"/>
                  </a:lnTo>
                  <a:lnTo>
                    <a:pt x="580338" y="105226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59">
              <a:extLst>
                <a:ext uri="{FF2B5EF4-FFF2-40B4-BE49-F238E27FC236}">
                  <a16:creationId xmlns:a16="http://schemas.microsoft.com/office/drawing/2014/main" id="{2DB7A1F6-B530-48F6-B8DA-3549FC36B234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258971" y="0"/>
              <a:ext cx="86969" cy="636565"/>
            </a:xfrm>
            <a:custGeom>
              <a:avLst/>
              <a:gdLst>
                <a:gd name="T0" fmla="*/ 79717 w 79717"/>
                <a:gd name="T1" fmla="*/ 0 h 583526"/>
                <a:gd name="T2" fmla="*/ 0 w 79717"/>
                <a:gd name="T3" fmla="*/ 44641 h 583526"/>
                <a:gd name="T4" fmla="*/ 0 w 79717"/>
                <a:gd name="T5" fmla="*/ 583526 h 583526"/>
                <a:gd name="T6" fmla="*/ 79717 w 79717"/>
                <a:gd name="T7" fmla="*/ 583526 h 583526"/>
                <a:gd name="T8" fmla="*/ 79717 w 79717"/>
                <a:gd name="T9" fmla="*/ 0 h 583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717" h="583526">
                  <a:moveTo>
                    <a:pt x="79717" y="0"/>
                  </a:moveTo>
                  <a:lnTo>
                    <a:pt x="0" y="44641"/>
                  </a:lnTo>
                  <a:lnTo>
                    <a:pt x="0" y="583526"/>
                  </a:lnTo>
                  <a:lnTo>
                    <a:pt x="79717" y="583526"/>
                  </a:lnTo>
                  <a:lnTo>
                    <a:pt x="79717" y="0"/>
                  </a:lnTo>
                  <a:close/>
                </a:path>
              </a:pathLst>
            </a:custGeom>
            <a:solidFill>
              <a:srgbClr val="E2DC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60">
              <a:extLst>
                <a:ext uri="{FF2B5EF4-FFF2-40B4-BE49-F238E27FC236}">
                  <a16:creationId xmlns:a16="http://schemas.microsoft.com/office/drawing/2014/main" id="{BF723D99-0BB5-47D2-A511-393E6B6D5E98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258971" y="0"/>
              <a:ext cx="86969" cy="636565"/>
            </a:xfrm>
            <a:custGeom>
              <a:avLst/>
              <a:gdLst>
                <a:gd name="T0" fmla="*/ 79717 w 79717"/>
                <a:gd name="T1" fmla="*/ 0 h 583526"/>
                <a:gd name="T2" fmla="*/ 0 w 79717"/>
                <a:gd name="T3" fmla="*/ 44641 h 583526"/>
                <a:gd name="T4" fmla="*/ 0 w 79717"/>
                <a:gd name="T5" fmla="*/ 583526 h 583526"/>
                <a:gd name="T6" fmla="*/ 79717 w 79717"/>
                <a:gd name="T7" fmla="*/ 583526 h 583526"/>
                <a:gd name="T8" fmla="*/ 79717 w 79717"/>
                <a:gd name="T9" fmla="*/ 0 h 583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717" h="583526">
                  <a:moveTo>
                    <a:pt x="79717" y="0"/>
                  </a:moveTo>
                  <a:lnTo>
                    <a:pt x="0" y="44641"/>
                  </a:lnTo>
                  <a:lnTo>
                    <a:pt x="0" y="583526"/>
                  </a:lnTo>
                  <a:lnTo>
                    <a:pt x="79717" y="583526"/>
                  </a:lnTo>
                  <a:lnTo>
                    <a:pt x="79717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61">
              <a:extLst>
                <a:ext uri="{FF2B5EF4-FFF2-40B4-BE49-F238E27FC236}">
                  <a16:creationId xmlns:a16="http://schemas.microsoft.com/office/drawing/2014/main" id="{8F19C0C5-96E7-4B05-B87A-B7189ADFA62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008501" y="0"/>
              <a:ext cx="250470" cy="587866"/>
            </a:xfrm>
            <a:custGeom>
              <a:avLst/>
              <a:gdLst>
                <a:gd name="T0" fmla="*/ 229584 w 229584"/>
                <a:gd name="T1" fmla="*/ 0 h 538885"/>
                <a:gd name="T2" fmla="*/ 0 w 229584"/>
                <a:gd name="T3" fmla="*/ 133924 h 538885"/>
                <a:gd name="T4" fmla="*/ 0 w 229584"/>
                <a:gd name="T5" fmla="*/ 538885 h 538885"/>
                <a:gd name="T6" fmla="*/ 229584 w 229584"/>
                <a:gd name="T7" fmla="*/ 538885 h 538885"/>
                <a:gd name="T8" fmla="*/ 229584 w 229584"/>
                <a:gd name="T9" fmla="*/ 0 h 538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584" h="538885">
                  <a:moveTo>
                    <a:pt x="229584" y="0"/>
                  </a:moveTo>
                  <a:lnTo>
                    <a:pt x="0" y="133924"/>
                  </a:lnTo>
                  <a:lnTo>
                    <a:pt x="0" y="538885"/>
                  </a:lnTo>
                  <a:lnTo>
                    <a:pt x="229584" y="538885"/>
                  </a:lnTo>
                  <a:lnTo>
                    <a:pt x="229584" y="0"/>
                  </a:lnTo>
                  <a:close/>
                </a:path>
              </a:pathLst>
            </a:custGeom>
            <a:solidFill>
              <a:srgbClr val="89BEB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62">
              <a:extLst>
                <a:ext uri="{FF2B5EF4-FFF2-40B4-BE49-F238E27FC236}">
                  <a16:creationId xmlns:a16="http://schemas.microsoft.com/office/drawing/2014/main" id="{292D3948-54E2-484C-A899-AD71720DAF96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008501" y="0"/>
              <a:ext cx="250470" cy="587866"/>
            </a:xfrm>
            <a:custGeom>
              <a:avLst/>
              <a:gdLst>
                <a:gd name="T0" fmla="*/ 229584 w 229584"/>
                <a:gd name="T1" fmla="*/ 0 h 538885"/>
                <a:gd name="T2" fmla="*/ 0 w 229584"/>
                <a:gd name="T3" fmla="*/ 133924 h 538885"/>
                <a:gd name="T4" fmla="*/ 0 w 229584"/>
                <a:gd name="T5" fmla="*/ 538885 h 538885"/>
                <a:gd name="T6" fmla="*/ 229584 w 229584"/>
                <a:gd name="T7" fmla="*/ 538885 h 538885"/>
                <a:gd name="T8" fmla="*/ 229584 w 229584"/>
                <a:gd name="T9" fmla="*/ 0 h 538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584" h="538885">
                  <a:moveTo>
                    <a:pt x="229584" y="0"/>
                  </a:moveTo>
                  <a:lnTo>
                    <a:pt x="0" y="133924"/>
                  </a:lnTo>
                  <a:lnTo>
                    <a:pt x="0" y="538885"/>
                  </a:lnTo>
                  <a:lnTo>
                    <a:pt x="229584" y="538885"/>
                  </a:lnTo>
                  <a:lnTo>
                    <a:pt x="229584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66">
              <a:extLst>
                <a:ext uri="{FF2B5EF4-FFF2-40B4-BE49-F238E27FC236}">
                  <a16:creationId xmlns:a16="http://schemas.microsoft.com/office/drawing/2014/main" id="{5EE8EC88-E6ED-4703-BBD1-278A402E314E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-7293" y="820927"/>
              <a:ext cx="633131" cy="660915"/>
            </a:xfrm>
            <a:custGeom>
              <a:avLst/>
              <a:gdLst>
                <a:gd name="T0" fmla="*/ 440036 w 580337"/>
                <a:gd name="T1" fmla="*/ 251905 h 605847"/>
                <a:gd name="T2" fmla="*/ 318867 w 580337"/>
                <a:gd name="T3" fmla="*/ 322056 h 605847"/>
                <a:gd name="T4" fmla="*/ 318867 w 580337"/>
                <a:gd name="T5" fmla="*/ 325245 h 605847"/>
                <a:gd name="T6" fmla="*/ 360319 w 580337"/>
                <a:gd name="T7" fmla="*/ 299735 h 605847"/>
                <a:gd name="T8" fmla="*/ 360319 w 580337"/>
                <a:gd name="T9" fmla="*/ 478301 h 605847"/>
                <a:gd name="T10" fmla="*/ 580337 w 580337"/>
                <a:gd name="T11" fmla="*/ 605847 h 605847"/>
                <a:gd name="T12" fmla="*/ 580337 w 580337"/>
                <a:gd name="T13" fmla="*/ 353943 h 605847"/>
                <a:gd name="T14" fmla="*/ 420904 w 580337"/>
                <a:gd name="T15" fmla="*/ 264660 h 605847"/>
                <a:gd name="T16" fmla="*/ 440036 w 580337"/>
                <a:gd name="T17" fmla="*/ 251905 h 605847"/>
                <a:gd name="T18" fmla="*/ 440036 w 580337"/>
                <a:gd name="T19" fmla="*/ 251905 h 605847"/>
                <a:gd name="T20" fmla="*/ 440036 w 580337"/>
                <a:gd name="T21" fmla="*/ 251905 h 605847"/>
                <a:gd name="T22" fmla="*/ 0 w 580337"/>
                <a:gd name="T23" fmla="*/ 0 h 605847"/>
                <a:gd name="T24" fmla="*/ 0 w 580337"/>
                <a:gd name="T25" fmla="*/ 140302 h 605847"/>
                <a:gd name="T26" fmla="*/ 73339 w 580337"/>
                <a:gd name="T27" fmla="*/ 181755 h 605847"/>
                <a:gd name="T28" fmla="*/ 73339 w 580337"/>
                <a:gd name="T29" fmla="*/ 334811 h 605847"/>
                <a:gd name="T30" fmla="*/ 73339 w 580337"/>
                <a:gd name="T31" fmla="*/ 334811 h 605847"/>
                <a:gd name="T32" fmla="*/ 73339 w 580337"/>
                <a:gd name="T33" fmla="*/ 181755 h 605847"/>
                <a:gd name="T34" fmla="*/ 194508 w 580337"/>
                <a:gd name="T35" fmla="*/ 111604 h 605847"/>
                <a:gd name="T36" fmla="*/ 0 w 580337"/>
                <a:gd name="T37" fmla="*/ 0 h 605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80337" h="605847">
                  <a:moveTo>
                    <a:pt x="440036" y="251905"/>
                  </a:moveTo>
                  <a:lnTo>
                    <a:pt x="318867" y="322056"/>
                  </a:lnTo>
                  <a:lnTo>
                    <a:pt x="318867" y="325245"/>
                  </a:lnTo>
                  <a:lnTo>
                    <a:pt x="360319" y="299735"/>
                  </a:lnTo>
                  <a:lnTo>
                    <a:pt x="360319" y="478301"/>
                  </a:lnTo>
                  <a:lnTo>
                    <a:pt x="580337" y="605847"/>
                  </a:lnTo>
                  <a:lnTo>
                    <a:pt x="580337" y="353943"/>
                  </a:lnTo>
                  <a:lnTo>
                    <a:pt x="420904" y="264660"/>
                  </a:lnTo>
                  <a:lnTo>
                    <a:pt x="440036" y="251905"/>
                  </a:lnTo>
                  <a:lnTo>
                    <a:pt x="440036" y="251905"/>
                  </a:lnTo>
                  <a:lnTo>
                    <a:pt x="440036" y="251905"/>
                  </a:lnTo>
                  <a:close/>
                  <a:moveTo>
                    <a:pt x="0" y="0"/>
                  </a:moveTo>
                  <a:lnTo>
                    <a:pt x="0" y="140302"/>
                  </a:lnTo>
                  <a:lnTo>
                    <a:pt x="73339" y="181755"/>
                  </a:lnTo>
                  <a:lnTo>
                    <a:pt x="73339" y="334811"/>
                  </a:lnTo>
                  <a:lnTo>
                    <a:pt x="73339" y="334811"/>
                  </a:lnTo>
                  <a:lnTo>
                    <a:pt x="73339" y="181755"/>
                  </a:lnTo>
                  <a:lnTo>
                    <a:pt x="194508" y="1116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AAA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67">
              <a:extLst>
                <a:ext uri="{FF2B5EF4-FFF2-40B4-BE49-F238E27FC236}">
                  <a16:creationId xmlns:a16="http://schemas.microsoft.com/office/drawing/2014/main" id="{C58C5481-4814-4AB9-B9DA-8842886E218B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-7293" y="820927"/>
              <a:ext cx="633131" cy="660915"/>
            </a:xfrm>
            <a:custGeom>
              <a:avLst/>
              <a:gdLst>
                <a:gd name="T0" fmla="*/ 440036 w 580337"/>
                <a:gd name="T1" fmla="*/ 251905 h 605847"/>
                <a:gd name="T2" fmla="*/ 318867 w 580337"/>
                <a:gd name="T3" fmla="*/ 322056 h 605847"/>
                <a:gd name="T4" fmla="*/ 318867 w 580337"/>
                <a:gd name="T5" fmla="*/ 325245 h 605847"/>
                <a:gd name="T6" fmla="*/ 360319 w 580337"/>
                <a:gd name="T7" fmla="*/ 299735 h 605847"/>
                <a:gd name="T8" fmla="*/ 360319 w 580337"/>
                <a:gd name="T9" fmla="*/ 478301 h 605847"/>
                <a:gd name="T10" fmla="*/ 580337 w 580337"/>
                <a:gd name="T11" fmla="*/ 605847 h 605847"/>
                <a:gd name="T12" fmla="*/ 580337 w 580337"/>
                <a:gd name="T13" fmla="*/ 353943 h 605847"/>
                <a:gd name="T14" fmla="*/ 420904 w 580337"/>
                <a:gd name="T15" fmla="*/ 264660 h 605847"/>
                <a:gd name="T16" fmla="*/ 440036 w 580337"/>
                <a:gd name="T17" fmla="*/ 251905 h 605847"/>
                <a:gd name="T18" fmla="*/ 440036 w 580337"/>
                <a:gd name="T19" fmla="*/ 251905 h 605847"/>
                <a:gd name="T20" fmla="*/ 440036 w 580337"/>
                <a:gd name="T21" fmla="*/ 251905 h 605847"/>
                <a:gd name="T22" fmla="*/ 0 w 580337"/>
                <a:gd name="T23" fmla="*/ 0 h 605847"/>
                <a:gd name="T24" fmla="*/ 0 w 580337"/>
                <a:gd name="T25" fmla="*/ 140302 h 605847"/>
                <a:gd name="T26" fmla="*/ 73339 w 580337"/>
                <a:gd name="T27" fmla="*/ 181755 h 605847"/>
                <a:gd name="T28" fmla="*/ 73339 w 580337"/>
                <a:gd name="T29" fmla="*/ 334811 h 605847"/>
                <a:gd name="T30" fmla="*/ 73339 w 580337"/>
                <a:gd name="T31" fmla="*/ 334811 h 605847"/>
                <a:gd name="T32" fmla="*/ 73339 w 580337"/>
                <a:gd name="T33" fmla="*/ 181755 h 605847"/>
                <a:gd name="T34" fmla="*/ 194508 w 580337"/>
                <a:gd name="T35" fmla="*/ 111604 h 605847"/>
                <a:gd name="T36" fmla="*/ 0 w 580337"/>
                <a:gd name="T37" fmla="*/ 0 h 605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80337" h="605847">
                  <a:moveTo>
                    <a:pt x="440036" y="251905"/>
                  </a:moveTo>
                  <a:lnTo>
                    <a:pt x="318867" y="322056"/>
                  </a:lnTo>
                  <a:lnTo>
                    <a:pt x="318867" y="325245"/>
                  </a:lnTo>
                  <a:lnTo>
                    <a:pt x="360319" y="299735"/>
                  </a:lnTo>
                  <a:lnTo>
                    <a:pt x="360319" y="478301"/>
                  </a:lnTo>
                  <a:lnTo>
                    <a:pt x="580337" y="605847"/>
                  </a:lnTo>
                  <a:lnTo>
                    <a:pt x="580337" y="353943"/>
                  </a:lnTo>
                  <a:lnTo>
                    <a:pt x="420904" y="264660"/>
                  </a:lnTo>
                  <a:lnTo>
                    <a:pt x="440036" y="251905"/>
                  </a:lnTo>
                  <a:lnTo>
                    <a:pt x="440036" y="251905"/>
                  </a:lnTo>
                  <a:lnTo>
                    <a:pt x="440036" y="251905"/>
                  </a:lnTo>
                  <a:moveTo>
                    <a:pt x="0" y="0"/>
                  </a:moveTo>
                  <a:lnTo>
                    <a:pt x="0" y="140302"/>
                  </a:lnTo>
                  <a:lnTo>
                    <a:pt x="73339" y="181755"/>
                  </a:lnTo>
                  <a:lnTo>
                    <a:pt x="73339" y="334811"/>
                  </a:lnTo>
                  <a:lnTo>
                    <a:pt x="73339" y="334811"/>
                  </a:lnTo>
                  <a:lnTo>
                    <a:pt x="73339" y="181755"/>
                  </a:lnTo>
                  <a:lnTo>
                    <a:pt x="194508" y="11160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68">
              <a:extLst>
                <a:ext uri="{FF2B5EF4-FFF2-40B4-BE49-F238E27FC236}">
                  <a16:creationId xmlns:a16="http://schemas.microsoft.com/office/drawing/2014/main" id="{33E8F581-B2F8-46A8-9272-8243E03D0EEB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0" cy="299150"/>
            </a:xfrm>
            <a:custGeom>
              <a:avLst/>
              <a:gdLst>
                <a:gd name="T0" fmla="*/ 0 h 274225"/>
                <a:gd name="T1" fmla="*/ 251904 h 274225"/>
                <a:gd name="T2" fmla="*/ 251904 h 274225"/>
                <a:gd name="T3" fmla="*/ 274225 h 274225"/>
                <a:gd name="T4" fmla="*/ 251904 h 274225"/>
                <a:gd name="T5" fmla="*/ 251904 h 274225"/>
                <a:gd name="T6" fmla="*/ 0 h 274225"/>
                <a:gd name="T7" fmla="*/ 0 h 274225"/>
                <a:gd name="T8" fmla="*/ 0 h 274225"/>
                <a:gd name="T9" fmla="*/ 0 h 27422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</a:cxnLst>
              <a:rect l="0" t="0" r="r" b="b"/>
              <a:pathLst>
                <a:path h="274225">
                  <a:moveTo>
                    <a:pt x="0" y="0"/>
                  </a:moveTo>
                  <a:lnTo>
                    <a:pt x="0" y="251904"/>
                  </a:lnTo>
                  <a:lnTo>
                    <a:pt x="0" y="251904"/>
                  </a:lnTo>
                  <a:lnTo>
                    <a:pt x="0" y="274225"/>
                  </a:lnTo>
                  <a:lnTo>
                    <a:pt x="0" y="251904"/>
                  </a:lnTo>
                  <a:lnTo>
                    <a:pt x="0" y="25190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53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69">
              <a:extLst>
                <a:ext uri="{FF2B5EF4-FFF2-40B4-BE49-F238E27FC236}">
                  <a16:creationId xmlns:a16="http://schemas.microsoft.com/office/drawing/2014/main" id="{EC39D7E2-D9CB-473D-A975-4B43BE338776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0" cy="299150"/>
            </a:xfrm>
            <a:custGeom>
              <a:avLst/>
              <a:gdLst>
                <a:gd name="T0" fmla="*/ 0 h 274225"/>
                <a:gd name="T1" fmla="*/ 251904 h 274225"/>
                <a:gd name="T2" fmla="*/ 251904 h 274225"/>
                <a:gd name="T3" fmla="*/ 274225 h 274225"/>
                <a:gd name="T4" fmla="*/ 251904 h 274225"/>
                <a:gd name="T5" fmla="*/ 251904 h 274225"/>
                <a:gd name="T6" fmla="*/ 0 h 274225"/>
                <a:gd name="T7" fmla="*/ 0 h 274225"/>
                <a:gd name="T8" fmla="*/ 0 h 274225"/>
                <a:gd name="T9" fmla="*/ 0 h 27422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</a:cxnLst>
              <a:rect l="0" t="0" r="r" b="b"/>
              <a:pathLst>
                <a:path h="274225">
                  <a:moveTo>
                    <a:pt x="0" y="0"/>
                  </a:moveTo>
                  <a:lnTo>
                    <a:pt x="0" y="251904"/>
                  </a:lnTo>
                  <a:lnTo>
                    <a:pt x="0" y="251904"/>
                  </a:lnTo>
                  <a:lnTo>
                    <a:pt x="0" y="274225"/>
                  </a:lnTo>
                  <a:lnTo>
                    <a:pt x="0" y="251904"/>
                  </a:lnTo>
                  <a:lnTo>
                    <a:pt x="0" y="25190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74">
              <a:extLst>
                <a:ext uri="{FF2B5EF4-FFF2-40B4-BE49-F238E27FC236}">
                  <a16:creationId xmlns:a16="http://schemas.microsoft.com/office/drawing/2014/main" id="{2CAF8000-C842-4740-9AF1-003102468D92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-7293" y="1207040"/>
              <a:ext cx="518333" cy="556561"/>
            </a:xfrm>
            <a:custGeom>
              <a:avLst/>
              <a:gdLst>
                <a:gd name="T0" fmla="*/ 475111 w 475111"/>
                <a:gd name="T1" fmla="*/ 491055 h 510187"/>
                <a:gd name="T2" fmla="*/ 440036 w 475111"/>
                <a:gd name="T3" fmla="*/ 510187 h 510187"/>
                <a:gd name="T4" fmla="*/ 440036 w 475111"/>
                <a:gd name="T5" fmla="*/ 510187 h 510187"/>
                <a:gd name="T6" fmla="*/ 475111 w 475111"/>
                <a:gd name="T7" fmla="*/ 491055 h 510187"/>
                <a:gd name="T8" fmla="*/ 0 w 475111"/>
                <a:gd name="T9" fmla="*/ 0 h 510187"/>
                <a:gd name="T10" fmla="*/ 0 w 475111"/>
                <a:gd name="T11" fmla="*/ 258282 h 510187"/>
                <a:gd name="T12" fmla="*/ 194508 w 475111"/>
                <a:gd name="T13" fmla="*/ 369886 h 510187"/>
                <a:gd name="T14" fmla="*/ 414527 w 475111"/>
                <a:gd name="T15" fmla="*/ 242339 h 510187"/>
                <a:gd name="T16" fmla="*/ 0 w 475111"/>
                <a:gd name="T17" fmla="*/ 0 h 510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5111" h="510187">
                  <a:moveTo>
                    <a:pt x="475111" y="491055"/>
                  </a:moveTo>
                  <a:lnTo>
                    <a:pt x="440036" y="510187"/>
                  </a:lnTo>
                  <a:lnTo>
                    <a:pt x="440036" y="510187"/>
                  </a:lnTo>
                  <a:lnTo>
                    <a:pt x="475111" y="491055"/>
                  </a:lnTo>
                  <a:close/>
                  <a:moveTo>
                    <a:pt x="0" y="0"/>
                  </a:moveTo>
                  <a:lnTo>
                    <a:pt x="0" y="258282"/>
                  </a:lnTo>
                  <a:lnTo>
                    <a:pt x="194508" y="369886"/>
                  </a:lnTo>
                  <a:lnTo>
                    <a:pt x="414527" y="2423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A3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75">
              <a:extLst>
                <a:ext uri="{FF2B5EF4-FFF2-40B4-BE49-F238E27FC236}">
                  <a16:creationId xmlns:a16="http://schemas.microsoft.com/office/drawing/2014/main" id="{C273BD45-C4A4-41C6-8BE4-8500327C8653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-7293" y="1207040"/>
              <a:ext cx="518333" cy="556561"/>
            </a:xfrm>
            <a:custGeom>
              <a:avLst/>
              <a:gdLst>
                <a:gd name="T0" fmla="*/ 475111 w 475111"/>
                <a:gd name="T1" fmla="*/ 491055 h 510187"/>
                <a:gd name="T2" fmla="*/ 440036 w 475111"/>
                <a:gd name="T3" fmla="*/ 510187 h 510187"/>
                <a:gd name="T4" fmla="*/ 440036 w 475111"/>
                <a:gd name="T5" fmla="*/ 510187 h 510187"/>
                <a:gd name="T6" fmla="*/ 475111 w 475111"/>
                <a:gd name="T7" fmla="*/ 491055 h 510187"/>
                <a:gd name="T8" fmla="*/ 0 w 475111"/>
                <a:gd name="T9" fmla="*/ 0 h 510187"/>
                <a:gd name="T10" fmla="*/ 0 w 475111"/>
                <a:gd name="T11" fmla="*/ 258282 h 510187"/>
                <a:gd name="T12" fmla="*/ 194508 w 475111"/>
                <a:gd name="T13" fmla="*/ 369886 h 510187"/>
                <a:gd name="T14" fmla="*/ 414527 w 475111"/>
                <a:gd name="T15" fmla="*/ 242339 h 510187"/>
                <a:gd name="T16" fmla="*/ 0 w 475111"/>
                <a:gd name="T17" fmla="*/ 0 h 510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5111" h="510187">
                  <a:moveTo>
                    <a:pt x="475111" y="491055"/>
                  </a:moveTo>
                  <a:lnTo>
                    <a:pt x="440036" y="510187"/>
                  </a:lnTo>
                  <a:lnTo>
                    <a:pt x="440036" y="510187"/>
                  </a:lnTo>
                  <a:lnTo>
                    <a:pt x="475111" y="491055"/>
                  </a:lnTo>
                  <a:moveTo>
                    <a:pt x="0" y="0"/>
                  </a:moveTo>
                  <a:lnTo>
                    <a:pt x="0" y="258282"/>
                  </a:lnTo>
                  <a:lnTo>
                    <a:pt x="194508" y="369886"/>
                  </a:lnTo>
                  <a:lnTo>
                    <a:pt x="414527" y="24233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76">
              <a:extLst>
                <a:ext uri="{FF2B5EF4-FFF2-40B4-BE49-F238E27FC236}">
                  <a16:creationId xmlns:a16="http://schemas.microsoft.com/office/drawing/2014/main" id="{0E52DB24-3728-4D6F-9638-0BE2CBE5EA32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095727"/>
              <a:ext cx="0" cy="20871"/>
            </a:xfrm>
            <a:custGeom>
              <a:avLst/>
              <a:gdLst>
                <a:gd name="T0" fmla="*/ 0 h 19132"/>
                <a:gd name="T1" fmla="*/ 19132 h 19132"/>
                <a:gd name="T2" fmla="*/ 19132 h 19132"/>
                <a:gd name="T3" fmla="*/ 19132 h 19132"/>
                <a:gd name="T4" fmla="*/ 0 h 19132"/>
                <a:gd name="T5" fmla="*/ 0 h 1913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19132">
                  <a:moveTo>
                    <a:pt x="0" y="0"/>
                  </a:moveTo>
                  <a:lnTo>
                    <a:pt x="0" y="19132"/>
                  </a:lnTo>
                  <a:lnTo>
                    <a:pt x="0" y="19132"/>
                  </a:lnTo>
                  <a:lnTo>
                    <a:pt x="0" y="1913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F302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77">
              <a:extLst>
                <a:ext uri="{FF2B5EF4-FFF2-40B4-BE49-F238E27FC236}">
                  <a16:creationId xmlns:a16="http://schemas.microsoft.com/office/drawing/2014/main" id="{396C6667-7C6A-482D-9EB0-47B300067D6A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095727"/>
              <a:ext cx="0" cy="20871"/>
            </a:xfrm>
            <a:custGeom>
              <a:avLst/>
              <a:gdLst>
                <a:gd name="T0" fmla="*/ 0 h 19132"/>
                <a:gd name="T1" fmla="*/ 19132 h 19132"/>
                <a:gd name="T2" fmla="*/ 19132 h 19132"/>
                <a:gd name="T3" fmla="*/ 19132 h 19132"/>
                <a:gd name="T4" fmla="*/ 0 h 19132"/>
                <a:gd name="T5" fmla="*/ 0 h 1913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19132">
                  <a:moveTo>
                    <a:pt x="0" y="0"/>
                  </a:moveTo>
                  <a:lnTo>
                    <a:pt x="0" y="19132"/>
                  </a:lnTo>
                  <a:lnTo>
                    <a:pt x="0" y="19132"/>
                  </a:lnTo>
                  <a:lnTo>
                    <a:pt x="0" y="1913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78">
              <a:extLst>
                <a:ext uri="{FF2B5EF4-FFF2-40B4-BE49-F238E27FC236}">
                  <a16:creationId xmlns:a16="http://schemas.microsoft.com/office/drawing/2014/main" id="{27C8792A-166D-4D5B-8BA2-EBBA564CE950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72774" y="1116598"/>
              <a:ext cx="153064" cy="177403"/>
            </a:xfrm>
            <a:custGeom>
              <a:avLst/>
              <a:gdLst>
                <a:gd name="T0" fmla="*/ 140301 w 140301"/>
                <a:gd name="T1" fmla="*/ 0 h 162622"/>
                <a:gd name="T2" fmla="*/ 35075 w 140301"/>
                <a:gd name="T3" fmla="*/ 60584 h 162622"/>
                <a:gd name="T4" fmla="*/ 0 w 140301"/>
                <a:gd name="T5" fmla="*/ 79716 h 162622"/>
                <a:gd name="T6" fmla="*/ 0 w 140301"/>
                <a:gd name="T7" fmla="*/ 79716 h 162622"/>
                <a:gd name="T8" fmla="*/ 140301 w 140301"/>
                <a:gd name="T9" fmla="*/ 162622 h 162622"/>
                <a:gd name="T10" fmla="*/ 140301 w 140301"/>
                <a:gd name="T11" fmla="*/ 162622 h 162622"/>
                <a:gd name="T12" fmla="*/ 140301 w 140301"/>
                <a:gd name="T13" fmla="*/ 162622 h 162622"/>
                <a:gd name="T14" fmla="*/ 140301 w 140301"/>
                <a:gd name="T15" fmla="*/ 0 h 162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0301" h="162622">
                  <a:moveTo>
                    <a:pt x="140301" y="0"/>
                  </a:moveTo>
                  <a:lnTo>
                    <a:pt x="35075" y="60584"/>
                  </a:lnTo>
                  <a:lnTo>
                    <a:pt x="0" y="79716"/>
                  </a:lnTo>
                  <a:lnTo>
                    <a:pt x="0" y="79716"/>
                  </a:lnTo>
                  <a:lnTo>
                    <a:pt x="140301" y="162622"/>
                  </a:lnTo>
                  <a:lnTo>
                    <a:pt x="140301" y="162622"/>
                  </a:lnTo>
                  <a:lnTo>
                    <a:pt x="140301" y="162622"/>
                  </a:lnTo>
                  <a:lnTo>
                    <a:pt x="140301" y="0"/>
                  </a:lnTo>
                  <a:close/>
                </a:path>
              </a:pathLst>
            </a:custGeom>
            <a:solidFill>
              <a:srgbClr val="27AB9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79">
              <a:extLst>
                <a:ext uri="{FF2B5EF4-FFF2-40B4-BE49-F238E27FC236}">
                  <a16:creationId xmlns:a16="http://schemas.microsoft.com/office/drawing/2014/main" id="{37C0EA78-38CB-481A-9087-FFA46F89C9EE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72774" y="1116598"/>
              <a:ext cx="153064" cy="177403"/>
            </a:xfrm>
            <a:custGeom>
              <a:avLst/>
              <a:gdLst>
                <a:gd name="T0" fmla="*/ 140301 w 140301"/>
                <a:gd name="T1" fmla="*/ 0 h 162622"/>
                <a:gd name="T2" fmla="*/ 35075 w 140301"/>
                <a:gd name="T3" fmla="*/ 60584 h 162622"/>
                <a:gd name="T4" fmla="*/ 0 w 140301"/>
                <a:gd name="T5" fmla="*/ 79716 h 162622"/>
                <a:gd name="T6" fmla="*/ 0 w 140301"/>
                <a:gd name="T7" fmla="*/ 79716 h 162622"/>
                <a:gd name="T8" fmla="*/ 140301 w 140301"/>
                <a:gd name="T9" fmla="*/ 162622 h 162622"/>
                <a:gd name="T10" fmla="*/ 140301 w 140301"/>
                <a:gd name="T11" fmla="*/ 162622 h 162622"/>
                <a:gd name="T12" fmla="*/ 140301 w 140301"/>
                <a:gd name="T13" fmla="*/ 162622 h 162622"/>
                <a:gd name="T14" fmla="*/ 140301 w 140301"/>
                <a:gd name="T15" fmla="*/ 0 h 162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0301" h="162622">
                  <a:moveTo>
                    <a:pt x="140301" y="0"/>
                  </a:moveTo>
                  <a:lnTo>
                    <a:pt x="35075" y="60584"/>
                  </a:lnTo>
                  <a:lnTo>
                    <a:pt x="0" y="79716"/>
                  </a:lnTo>
                  <a:lnTo>
                    <a:pt x="0" y="79716"/>
                  </a:lnTo>
                  <a:lnTo>
                    <a:pt x="140301" y="162622"/>
                  </a:lnTo>
                  <a:lnTo>
                    <a:pt x="140301" y="162622"/>
                  </a:lnTo>
                  <a:lnTo>
                    <a:pt x="140301" y="162622"/>
                  </a:lnTo>
                  <a:lnTo>
                    <a:pt x="140301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80">
              <a:extLst>
                <a:ext uri="{FF2B5EF4-FFF2-40B4-BE49-F238E27FC236}">
                  <a16:creationId xmlns:a16="http://schemas.microsoft.com/office/drawing/2014/main" id="{3A1AC506-75E0-4643-AC02-D0BE2560D3AD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40582" y="960065"/>
              <a:ext cx="45223" cy="194797"/>
            </a:xfrm>
            <a:custGeom>
              <a:avLst/>
              <a:gdLst>
                <a:gd name="T0" fmla="*/ 41452 w 41452"/>
                <a:gd name="T1" fmla="*/ 0 h 178566"/>
                <a:gd name="T2" fmla="*/ 0 w 41452"/>
                <a:gd name="T3" fmla="*/ 25510 h 178566"/>
                <a:gd name="T4" fmla="*/ 0 w 41452"/>
                <a:gd name="T5" fmla="*/ 178566 h 178566"/>
                <a:gd name="T6" fmla="*/ 0 w 41452"/>
                <a:gd name="T7" fmla="*/ 178566 h 178566"/>
                <a:gd name="T8" fmla="*/ 0 w 41452"/>
                <a:gd name="T9" fmla="*/ 156245 h 178566"/>
                <a:gd name="T10" fmla="*/ 41452 w 41452"/>
                <a:gd name="T11" fmla="*/ 178566 h 178566"/>
                <a:gd name="T12" fmla="*/ 41452 w 41452"/>
                <a:gd name="T13" fmla="*/ 0 h 178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452" h="178566">
                  <a:moveTo>
                    <a:pt x="41452" y="0"/>
                  </a:moveTo>
                  <a:lnTo>
                    <a:pt x="0" y="25510"/>
                  </a:lnTo>
                  <a:lnTo>
                    <a:pt x="0" y="178566"/>
                  </a:lnTo>
                  <a:lnTo>
                    <a:pt x="0" y="178566"/>
                  </a:lnTo>
                  <a:lnTo>
                    <a:pt x="0" y="156245"/>
                  </a:lnTo>
                  <a:lnTo>
                    <a:pt x="41452" y="178566"/>
                  </a:lnTo>
                  <a:lnTo>
                    <a:pt x="41452" y="0"/>
                  </a:lnTo>
                  <a:close/>
                </a:path>
              </a:pathLst>
            </a:custGeom>
            <a:solidFill>
              <a:srgbClr val="2BA59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81">
              <a:extLst>
                <a:ext uri="{FF2B5EF4-FFF2-40B4-BE49-F238E27FC236}">
                  <a16:creationId xmlns:a16="http://schemas.microsoft.com/office/drawing/2014/main" id="{2270ACCA-5FF3-4959-8B0F-5976B3A0A16C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40582" y="960065"/>
              <a:ext cx="45223" cy="194797"/>
            </a:xfrm>
            <a:custGeom>
              <a:avLst/>
              <a:gdLst>
                <a:gd name="T0" fmla="*/ 41452 w 41452"/>
                <a:gd name="T1" fmla="*/ 0 h 178566"/>
                <a:gd name="T2" fmla="*/ 0 w 41452"/>
                <a:gd name="T3" fmla="*/ 25510 h 178566"/>
                <a:gd name="T4" fmla="*/ 0 w 41452"/>
                <a:gd name="T5" fmla="*/ 178566 h 178566"/>
                <a:gd name="T6" fmla="*/ 0 w 41452"/>
                <a:gd name="T7" fmla="*/ 178566 h 178566"/>
                <a:gd name="T8" fmla="*/ 0 w 41452"/>
                <a:gd name="T9" fmla="*/ 156245 h 178566"/>
                <a:gd name="T10" fmla="*/ 41452 w 41452"/>
                <a:gd name="T11" fmla="*/ 178566 h 178566"/>
                <a:gd name="T12" fmla="*/ 41452 w 41452"/>
                <a:gd name="T13" fmla="*/ 0 h 178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452" h="178566">
                  <a:moveTo>
                    <a:pt x="41452" y="0"/>
                  </a:moveTo>
                  <a:lnTo>
                    <a:pt x="0" y="25510"/>
                  </a:lnTo>
                  <a:lnTo>
                    <a:pt x="0" y="178566"/>
                  </a:lnTo>
                  <a:lnTo>
                    <a:pt x="0" y="178566"/>
                  </a:lnTo>
                  <a:lnTo>
                    <a:pt x="0" y="156245"/>
                  </a:lnTo>
                  <a:lnTo>
                    <a:pt x="41452" y="178566"/>
                  </a:lnTo>
                  <a:lnTo>
                    <a:pt x="41452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84">
              <a:extLst>
                <a:ext uri="{FF2B5EF4-FFF2-40B4-BE49-F238E27FC236}">
                  <a16:creationId xmlns:a16="http://schemas.microsoft.com/office/drawing/2014/main" id="{06C8C1CB-92AF-4DF4-A98D-30A252F3377B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1060942"/>
              <a:ext cx="80011" cy="100876"/>
            </a:xfrm>
            <a:custGeom>
              <a:avLst/>
              <a:gdLst>
                <a:gd name="T0" fmla="*/ 0 w 73339"/>
                <a:gd name="T1" fmla="*/ 0 h 92471"/>
                <a:gd name="T2" fmla="*/ 0 w 73339"/>
                <a:gd name="T3" fmla="*/ 92471 h 92471"/>
                <a:gd name="T4" fmla="*/ 73339 w 73339"/>
                <a:gd name="T5" fmla="*/ 51019 h 92471"/>
                <a:gd name="T6" fmla="*/ 73339 w 73339"/>
                <a:gd name="T7" fmla="*/ 41453 h 92471"/>
                <a:gd name="T8" fmla="*/ 0 w 73339"/>
                <a:gd name="T9" fmla="*/ 0 h 92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39" h="92471">
                  <a:moveTo>
                    <a:pt x="0" y="0"/>
                  </a:moveTo>
                  <a:lnTo>
                    <a:pt x="0" y="92471"/>
                  </a:lnTo>
                  <a:lnTo>
                    <a:pt x="73339" y="51019"/>
                  </a:lnTo>
                  <a:lnTo>
                    <a:pt x="73339" y="414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EE2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85">
              <a:extLst>
                <a:ext uri="{FF2B5EF4-FFF2-40B4-BE49-F238E27FC236}">
                  <a16:creationId xmlns:a16="http://schemas.microsoft.com/office/drawing/2014/main" id="{9CC5FBB0-0B88-44FF-9B4D-CC8A8DE55209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1060942"/>
              <a:ext cx="80011" cy="100876"/>
            </a:xfrm>
            <a:custGeom>
              <a:avLst/>
              <a:gdLst>
                <a:gd name="T0" fmla="*/ 0 w 73339"/>
                <a:gd name="T1" fmla="*/ 0 h 92471"/>
                <a:gd name="T2" fmla="*/ 0 w 73339"/>
                <a:gd name="T3" fmla="*/ 92471 h 92471"/>
                <a:gd name="T4" fmla="*/ 73339 w 73339"/>
                <a:gd name="T5" fmla="*/ 51019 h 92471"/>
                <a:gd name="T6" fmla="*/ 73339 w 73339"/>
                <a:gd name="T7" fmla="*/ 41453 h 92471"/>
                <a:gd name="T8" fmla="*/ 0 w 73339"/>
                <a:gd name="T9" fmla="*/ 0 h 92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39" h="92471">
                  <a:moveTo>
                    <a:pt x="0" y="0"/>
                  </a:moveTo>
                  <a:lnTo>
                    <a:pt x="0" y="92471"/>
                  </a:lnTo>
                  <a:lnTo>
                    <a:pt x="73339" y="51019"/>
                  </a:lnTo>
                  <a:lnTo>
                    <a:pt x="73339" y="4145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92">
              <a:extLst>
                <a:ext uri="{FF2B5EF4-FFF2-40B4-BE49-F238E27FC236}">
                  <a16:creationId xmlns:a16="http://schemas.microsoft.com/office/drawing/2014/main" id="{F3C095E2-C9BC-491A-88A3-B5B3C55E290C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643522"/>
              <a:ext cx="80011" cy="330458"/>
            </a:xfrm>
            <a:custGeom>
              <a:avLst/>
              <a:gdLst>
                <a:gd name="T0" fmla="*/ 73339 w 73339"/>
                <a:gd name="T1" fmla="*/ 0 h 302924"/>
                <a:gd name="T2" fmla="*/ 0 w 73339"/>
                <a:gd name="T3" fmla="*/ 44641 h 302924"/>
                <a:gd name="T4" fmla="*/ 0 w 73339"/>
                <a:gd name="T5" fmla="*/ 258282 h 302924"/>
                <a:gd name="T6" fmla="*/ 73339 w 73339"/>
                <a:gd name="T7" fmla="*/ 302924 h 302924"/>
                <a:gd name="T8" fmla="*/ 73339 w 73339"/>
                <a:gd name="T9" fmla="*/ 0 h 302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39" h="302924">
                  <a:moveTo>
                    <a:pt x="73339" y="0"/>
                  </a:moveTo>
                  <a:lnTo>
                    <a:pt x="0" y="44641"/>
                  </a:lnTo>
                  <a:lnTo>
                    <a:pt x="0" y="258282"/>
                  </a:lnTo>
                  <a:lnTo>
                    <a:pt x="73339" y="302924"/>
                  </a:lnTo>
                  <a:lnTo>
                    <a:pt x="73339" y="0"/>
                  </a:lnTo>
                  <a:close/>
                </a:path>
              </a:pathLst>
            </a:custGeom>
            <a:solidFill>
              <a:srgbClr val="B3D6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93">
              <a:extLst>
                <a:ext uri="{FF2B5EF4-FFF2-40B4-BE49-F238E27FC236}">
                  <a16:creationId xmlns:a16="http://schemas.microsoft.com/office/drawing/2014/main" id="{BFA66D9B-A825-4C0E-B022-F9EA5004C351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643522"/>
              <a:ext cx="80011" cy="330458"/>
            </a:xfrm>
            <a:custGeom>
              <a:avLst/>
              <a:gdLst>
                <a:gd name="T0" fmla="*/ 73339 w 73339"/>
                <a:gd name="T1" fmla="*/ 0 h 302924"/>
                <a:gd name="T2" fmla="*/ 0 w 73339"/>
                <a:gd name="T3" fmla="*/ 44641 h 302924"/>
                <a:gd name="T4" fmla="*/ 0 w 73339"/>
                <a:gd name="T5" fmla="*/ 258282 h 302924"/>
                <a:gd name="T6" fmla="*/ 73339 w 73339"/>
                <a:gd name="T7" fmla="*/ 302924 h 302924"/>
                <a:gd name="T8" fmla="*/ 73339 w 73339"/>
                <a:gd name="T9" fmla="*/ 0 h 302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39" h="302924">
                  <a:moveTo>
                    <a:pt x="73339" y="0"/>
                  </a:moveTo>
                  <a:lnTo>
                    <a:pt x="0" y="44641"/>
                  </a:lnTo>
                  <a:lnTo>
                    <a:pt x="0" y="258282"/>
                  </a:lnTo>
                  <a:lnTo>
                    <a:pt x="73339" y="302924"/>
                  </a:lnTo>
                  <a:lnTo>
                    <a:pt x="7333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96">
              <a:extLst>
                <a:ext uri="{FF2B5EF4-FFF2-40B4-BE49-F238E27FC236}">
                  <a16:creationId xmlns:a16="http://schemas.microsoft.com/office/drawing/2014/main" id="{6B724194-419B-4FAD-8827-265C910E9AF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1116598"/>
              <a:ext cx="80011" cy="212188"/>
            </a:xfrm>
            <a:custGeom>
              <a:avLst/>
              <a:gdLst>
                <a:gd name="T0" fmla="*/ 0 w 73339"/>
                <a:gd name="T1" fmla="*/ 0 h 194509"/>
                <a:gd name="T2" fmla="*/ 0 w 73339"/>
                <a:gd name="T3" fmla="*/ 153056 h 194509"/>
                <a:gd name="T4" fmla="*/ 73339 w 73339"/>
                <a:gd name="T5" fmla="*/ 194509 h 194509"/>
                <a:gd name="T6" fmla="*/ 73339 w 73339"/>
                <a:gd name="T7" fmla="*/ 41453 h 194509"/>
                <a:gd name="T8" fmla="*/ 0 w 73339"/>
                <a:gd name="T9" fmla="*/ 0 h 194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39" h="194509">
                  <a:moveTo>
                    <a:pt x="0" y="0"/>
                  </a:moveTo>
                  <a:lnTo>
                    <a:pt x="0" y="153056"/>
                  </a:lnTo>
                  <a:lnTo>
                    <a:pt x="73339" y="194509"/>
                  </a:lnTo>
                  <a:lnTo>
                    <a:pt x="73339" y="414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D0D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97">
              <a:extLst>
                <a:ext uri="{FF2B5EF4-FFF2-40B4-BE49-F238E27FC236}">
                  <a16:creationId xmlns:a16="http://schemas.microsoft.com/office/drawing/2014/main" id="{5B7FA0F5-DED7-4E23-B1D1-38B733A23B02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1116598"/>
              <a:ext cx="80011" cy="212188"/>
            </a:xfrm>
            <a:custGeom>
              <a:avLst/>
              <a:gdLst>
                <a:gd name="T0" fmla="*/ 0 w 73339"/>
                <a:gd name="T1" fmla="*/ 0 h 194509"/>
                <a:gd name="T2" fmla="*/ 0 w 73339"/>
                <a:gd name="T3" fmla="*/ 153056 h 194509"/>
                <a:gd name="T4" fmla="*/ 73339 w 73339"/>
                <a:gd name="T5" fmla="*/ 194509 h 194509"/>
                <a:gd name="T6" fmla="*/ 73339 w 73339"/>
                <a:gd name="T7" fmla="*/ 41453 h 194509"/>
                <a:gd name="T8" fmla="*/ 0 w 73339"/>
                <a:gd name="T9" fmla="*/ 0 h 194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39" h="194509">
                  <a:moveTo>
                    <a:pt x="0" y="0"/>
                  </a:moveTo>
                  <a:lnTo>
                    <a:pt x="0" y="153056"/>
                  </a:lnTo>
                  <a:lnTo>
                    <a:pt x="73339" y="194509"/>
                  </a:lnTo>
                  <a:lnTo>
                    <a:pt x="73339" y="4145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200">
              <a:extLst>
                <a:ext uri="{FF2B5EF4-FFF2-40B4-BE49-F238E27FC236}">
                  <a16:creationId xmlns:a16="http://schemas.microsoft.com/office/drawing/2014/main" id="{6F838551-896D-4BE6-91F9-A5F4B50675C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72718" y="973980"/>
              <a:ext cx="1" cy="132183"/>
            </a:xfrm>
            <a:prstGeom prst="rect">
              <a:avLst/>
            </a:prstGeom>
            <a:solidFill>
              <a:srgbClr val="36546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201">
              <a:extLst>
                <a:ext uri="{FF2B5EF4-FFF2-40B4-BE49-F238E27FC236}">
                  <a16:creationId xmlns:a16="http://schemas.microsoft.com/office/drawing/2014/main" id="{3EF0340E-BFDA-405D-9366-2E5CADD51B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72718" y="973980"/>
              <a:ext cx="1" cy="132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202">
              <a:extLst>
                <a:ext uri="{FF2B5EF4-FFF2-40B4-BE49-F238E27FC236}">
                  <a16:creationId xmlns:a16="http://schemas.microsoft.com/office/drawing/2014/main" id="{F4E8FCF4-F713-4406-8013-3E2832FEBD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72718" y="973979"/>
              <a:ext cx="1" cy="1"/>
            </a:xfrm>
            <a:prstGeom prst="rect">
              <a:avLst/>
            </a:prstGeom>
            <a:solidFill>
              <a:srgbClr val="3E535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203">
              <a:extLst>
                <a:ext uri="{FF2B5EF4-FFF2-40B4-BE49-F238E27FC236}">
                  <a16:creationId xmlns:a16="http://schemas.microsoft.com/office/drawing/2014/main" id="{62DA70F5-AF56-4F20-9565-9DF514149F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72718" y="973979"/>
              <a:ext cx="1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208">
              <a:extLst>
                <a:ext uri="{FF2B5EF4-FFF2-40B4-BE49-F238E27FC236}">
                  <a16:creationId xmlns:a16="http://schemas.microsoft.com/office/drawing/2014/main" id="{C7979AF3-3459-4802-AE09-669B5703C944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925281"/>
              <a:ext cx="80011" cy="180881"/>
            </a:xfrm>
            <a:custGeom>
              <a:avLst/>
              <a:gdLst>
                <a:gd name="T0" fmla="*/ 73339 w 73339"/>
                <a:gd name="T1" fmla="*/ 0 h 165810"/>
                <a:gd name="T2" fmla="*/ 0 w 73339"/>
                <a:gd name="T3" fmla="*/ 41452 h 165810"/>
                <a:gd name="T4" fmla="*/ 0 w 73339"/>
                <a:gd name="T5" fmla="*/ 165810 h 165810"/>
                <a:gd name="T6" fmla="*/ 73339 w 73339"/>
                <a:gd name="T7" fmla="*/ 121169 h 165810"/>
                <a:gd name="T8" fmla="*/ 73339 w 73339"/>
                <a:gd name="T9" fmla="*/ 0 h 165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39" h="165810">
                  <a:moveTo>
                    <a:pt x="73339" y="0"/>
                  </a:moveTo>
                  <a:lnTo>
                    <a:pt x="0" y="41452"/>
                  </a:lnTo>
                  <a:lnTo>
                    <a:pt x="0" y="165810"/>
                  </a:lnTo>
                  <a:lnTo>
                    <a:pt x="73339" y="121169"/>
                  </a:lnTo>
                  <a:lnTo>
                    <a:pt x="73339" y="0"/>
                  </a:lnTo>
                  <a:close/>
                </a:path>
              </a:pathLst>
            </a:custGeom>
            <a:solidFill>
              <a:srgbClr val="34577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209">
              <a:extLst>
                <a:ext uri="{FF2B5EF4-FFF2-40B4-BE49-F238E27FC236}">
                  <a16:creationId xmlns:a16="http://schemas.microsoft.com/office/drawing/2014/main" id="{A683260E-ACF1-40E5-8288-F5A0D13E849B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925281"/>
              <a:ext cx="80011" cy="180881"/>
            </a:xfrm>
            <a:custGeom>
              <a:avLst/>
              <a:gdLst>
                <a:gd name="T0" fmla="*/ 73339 w 73339"/>
                <a:gd name="T1" fmla="*/ 0 h 165810"/>
                <a:gd name="T2" fmla="*/ 0 w 73339"/>
                <a:gd name="T3" fmla="*/ 41452 h 165810"/>
                <a:gd name="T4" fmla="*/ 0 w 73339"/>
                <a:gd name="T5" fmla="*/ 165810 h 165810"/>
                <a:gd name="T6" fmla="*/ 73339 w 73339"/>
                <a:gd name="T7" fmla="*/ 121169 h 165810"/>
                <a:gd name="T8" fmla="*/ 73339 w 73339"/>
                <a:gd name="T9" fmla="*/ 0 h 165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39" h="165810">
                  <a:moveTo>
                    <a:pt x="73339" y="0"/>
                  </a:moveTo>
                  <a:lnTo>
                    <a:pt x="0" y="41452"/>
                  </a:lnTo>
                  <a:lnTo>
                    <a:pt x="0" y="165810"/>
                  </a:lnTo>
                  <a:lnTo>
                    <a:pt x="73339" y="121169"/>
                  </a:lnTo>
                  <a:lnTo>
                    <a:pt x="7333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212">
              <a:extLst>
                <a:ext uri="{FF2B5EF4-FFF2-40B4-BE49-F238E27FC236}">
                  <a16:creationId xmlns:a16="http://schemas.microsoft.com/office/drawing/2014/main" id="{B95BBAC6-9750-431A-8C73-0772CF94992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925281"/>
              <a:ext cx="80011" cy="48698"/>
            </a:xfrm>
            <a:custGeom>
              <a:avLst/>
              <a:gdLst>
                <a:gd name="T0" fmla="*/ 73339 w 73339"/>
                <a:gd name="T1" fmla="*/ 0 h 44641"/>
                <a:gd name="T2" fmla="*/ 0 w 73339"/>
                <a:gd name="T3" fmla="*/ 44641 h 44641"/>
                <a:gd name="T4" fmla="*/ 0 w 73339"/>
                <a:gd name="T5" fmla="*/ 44641 h 44641"/>
                <a:gd name="T6" fmla="*/ 73339 w 73339"/>
                <a:gd name="T7" fmla="*/ 0 h 44641"/>
                <a:gd name="T8" fmla="*/ 73339 w 73339"/>
                <a:gd name="T9" fmla="*/ 0 h 44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39" h="44641">
                  <a:moveTo>
                    <a:pt x="73339" y="0"/>
                  </a:moveTo>
                  <a:lnTo>
                    <a:pt x="0" y="44641"/>
                  </a:lnTo>
                  <a:lnTo>
                    <a:pt x="0" y="44641"/>
                  </a:lnTo>
                  <a:lnTo>
                    <a:pt x="73339" y="0"/>
                  </a:lnTo>
                  <a:lnTo>
                    <a:pt x="73339" y="0"/>
                  </a:lnTo>
                  <a:close/>
                </a:path>
              </a:pathLst>
            </a:custGeom>
            <a:solidFill>
              <a:srgbClr val="36586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13">
              <a:extLst>
                <a:ext uri="{FF2B5EF4-FFF2-40B4-BE49-F238E27FC236}">
                  <a16:creationId xmlns:a16="http://schemas.microsoft.com/office/drawing/2014/main" id="{95243B01-8A17-4746-AF94-DC1CD6A11EB5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925281"/>
              <a:ext cx="80011" cy="48698"/>
            </a:xfrm>
            <a:custGeom>
              <a:avLst/>
              <a:gdLst>
                <a:gd name="T0" fmla="*/ 73339 w 73339"/>
                <a:gd name="T1" fmla="*/ 0 h 44641"/>
                <a:gd name="T2" fmla="*/ 0 w 73339"/>
                <a:gd name="T3" fmla="*/ 44641 h 44641"/>
                <a:gd name="T4" fmla="*/ 0 w 73339"/>
                <a:gd name="T5" fmla="*/ 44641 h 44641"/>
                <a:gd name="T6" fmla="*/ 73339 w 73339"/>
                <a:gd name="T7" fmla="*/ 0 h 44641"/>
                <a:gd name="T8" fmla="*/ 73339 w 73339"/>
                <a:gd name="T9" fmla="*/ 0 h 44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39" h="44641">
                  <a:moveTo>
                    <a:pt x="73339" y="0"/>
                  </a:moveTo>
                  <a:lnTo>
                    <a:pt x="0" y="44641"/>
                  </a:lnTo>
                  <a:lnTo>
                    <a:pt x="0" y="44641"/>
                  </a:lnTo>
                  <a:lnTo>
                    <a:pt x="73339" y="0"/>
                  </a:lnTo>
                  <a:lnTo>
                    <a:pt x="7333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16">
              <a:extLst>
                <a:ext uri="{FF2B5EF4-FFF2-40B4-BE49-F238E27FC236}">
                  <a16:creationId xmlns:a16="http://schemas.microsoft.com/office/drawing/2014/main" id="{9BACE906-2581-4B5E-9A97-77123AF9F7D0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398357"/>
              <a:ext cx="177417" cy="205230"/>
            </a:xfrm>
            <a:custGeom>
              <a:avLst/>
              <a:gdLst>
                <a:gd name="T0" fmla="*/ 0 w 162623"/>
                <a:gd name="T1" fmla="*/ 0 h 188131"/>
                <a:gd name="T2" fmla="*/ 0 w 162623"/>
                <a:gd name="T3" fmla="*/ 188131 h 188131"/>
                <a:gd name="T4" fmla="*/ 162623 w 162623"/>
                <a:gd name="T5" fmla="*/ 95660 h 188131"/>
                <a:gd name="T6" fmla="*/ 0 w 162623"/>
                <a:gd name="T7" fmla="*/ 0 h 188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623" h="188131">
                  <a:moveTo>
                    <a:pt x="0" y="0"/>
                  </a:moveTo>
                  <a:lnTo>
                    <a:pt x="0" y="188131"/>
                  </a:lnTo>
                  <a:lnTo>
                    <a:pt x="162623" y="956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217">
              <a:extLst>
                <a:ext uri="{FF2B5EF4-FFF2-40B4-BE49-F238E27FC236}">
                  <a16:creationId xmlns:a16="http://schemas.microsoft.com/office/drawing/2014/main" id="{68738720-F9B5-48AE-A46E-BE929094F4D6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398357"/>
              <a:ext cx="177417" cy="205230"/>
            </a:xfrm>
            <a:custGeom>
              <a:avLst/>
              <a:gdLst>
                <a:gd name="T0" fmla="*/ 0 w 162623"/>
                <a:gd name="T1" fmla="*/ 0 h 188131"/>
                <a:gd name="T2" fmla="*/ 0 w 162623"/>
                <a:gd name="T3" fmla="*/ 188131 h 188131"/>
                <a:gd name="T4" fmla="*/ 162623 w 162623"/>
                <a:gd name="T5" fmla="*/ 95660 h 188131"/>
                <a:gd name="T6" fmla="*/ 0 w 162623"/>
                <a:gd name="T7" fmla="*/ 0 h 188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623" h="188131">
                  <a:moveTo>
                    <a:pt x="0" y="0"/>
                  </a:moveTo>
                  <a:lnTo>
                    <a:pt x="0" y="188131"/>
                  </a:lnTo>
                  <a:lnTo>
                    <a:pt x="162623" y="9566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18">
              <a:extLst>
                <a:ext uri="{FF2B5EF4-FFF2-40B4-BE49-F238E27FC236}">
                  <a16:creationId xmlns:a16="http://schemas.microsoft.com/office/drawing/2014/main" id="{7D4CD08F-D33D-42B2-9C09-FE63E9603F36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625838" y="1130513"/>
              <a:ext cx="553121" cy="368722"/>
            </a:xfrm>
            <a:custGeom>
              <a:avLst/>
              <a:gdLst>
                <a:gd name="T0" fmla="*/ 0 w 506999"/>
                <a:gd name="T1" fmla="*/ 92471 h 337999"/>
                <a:gd name="T2" fmla="*/ 0 w 506999"/>
                <a:gd name="T3" fmla="*/ 188132 h 337999"/>
                <a:gd name="T4" fmla="*/ 261471 w 506999"/>
                <a:gd name="T5" fmla="*/ 337999 h 337999"/>
                <a:gd name="T6" fmla="*/ 261471 w 506999"/>
                <a:gd name="T7" fmla="*/ 337999 h 337999"/>
                <a:gd name="T8" fmla="*/ 506999 w 506999"/>
                <a:gd name="T9" fmla="*/ 197698 h 337999"/>
                <a:gd name="T10" fmla="*/ 506999 w 506999"/>
                <a:gd name="T11" fmla="*/ 197698 h 337999"/>
                <a:gd name="T12" fmla="*/ 382641 w 506999"/>
                <a:gd name="T13" fmla="*/ 127547 h 337999"/>
                <a:gd name="T14" fmla="*/ 220019 w 506999"/>
                <a:gd name="T15" fmla="*/ 223207 h 337999"/>
                <a:gd name="T16" fmla="*/ 0 w 506999"/>
                <a:gd name="T17" fmla="*/ 92471 h 337999"/>
                <a:gd name="T18" fmla="*/ 162623 w 506999"/>
                <a:gd name="T19" fmla="*/ 0 h 337999"/>
                <a:gd name="T20" fmla="*/ 0 w 506999"/>
                <a:gd name="T21" fmla="*/ 92471 h 337999"/>
                <a:gd name="T22" fmla="*/ 0 w 506999"/>
                <a:gd name="T23" fmla="*/ 92471 h 337999"/>
                <a:gd name="T24" fmla="*/ 162623 w 506999"/>
                <a:gd name="T25" fmla="*/ 0 h 337999"/>
                <a:gd name="T26" fmla="*/ 162623 w 506999"/>
                <a:gd name="T27" fmla="*/ 0 h 337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6999" h="337999">
                  <a:moveTo>
                    <a:pt x="0" y="92471"/>
                  </a:moveTo>
                  <a:lnTo>
                    <a:pt x="0" y="188132"/>
                  </a:lnTo>
                  <a:lnTo>
                    <a:pt x="261471" y="337999"/>
                  </a:lnTo>
                  <a:lnTo>
                    <a:pt x="261471" y="337999"/>
                  </a:lnTo>
                  <a:lnTo>
                    <a:pt x="506999" y="197698"/>
                  </a:lnTo>
                  <a:lnTo>
                    <a:pt x="506999" y="197698"/>
                  </a:lnTo>
                  <a:lnTo>
                    <a:pt x="382641" y="127547"/>
                  </a:lnTo>
                  <a:lnTo>
                    <a:pt x="220019" y="223207"/>
                  </a:lnTo>
                  <a:lnTo>
                    <a:pt x="0" y="92471"/>
                  </a:lnTo>
                  <a:close/>
                  <a:moveTo>
                    <a:pt x="162623" y="0"/>
                  </a:moveTo>
                  <a:lnTo>
                    <a:pt x="0" y="92471"/>
                  </a:lnTo>
                  <a:lnTo>
                    <a:pt x="0" y="92471"/>
                  </a:lnTo>
                  <a:lnTo>
                    <a:pt x="162623" y="0"/>
                  </a:lnTo>
                  <a:lnTo>
                    <a:pt x="162623" y="0"/>
                  </a:lnTo>
                  <a:close/>
                </a:path>
              </a:pathLst>
            </a:custGeom>
            <a:solidFill>
              <a:srgbClr val="C9D3E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219">
              <a:extLst>
                <a:ext uri="{FF2B5EF4-FFF2-40B4-BE49-F238E27FC236}">
                  <a16:creationId xmlns:a16="http://schemas.microsoft.com/office/drawing/2014/main" id="{48225F88-EF4E-4A61-BEF7-88100E944706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625838" y="1130513"/>
              <a:ext cx="553121" cy="368722"/>
            </a:xfrm>
            <a:custGeom>
              <a:avLst/>
              <a:gdLst>
                <a:gd name="T0" fmla="*/ 0 w 506999"/>
                <a:gd name="T1" fmla="*/ 92471 h 337999"/>
                <a:gd name="T2" fmla="*/ 0 w 506999"/>
                <a:gd name="T3" fmla="*/ 188132 h 337999"/>
                <a:gd name="T4" fmla="*/ 261471 w 506999"/>
                <a:gd name="T5" fmla="*/ 337999 h 337999"/>
                <a:gd name="T6" fmla="*/ 261471 w 506999"/>
                <a:gd name="T7" fmla="*/ 337999 h 337999"/>
                <a:gd name="T8" fmla="*/ 506999 w 506999"/>
                <a:gd name="T9" fmla="*/ 197698 h 337999"/>
                <a:gd name="T10" fmla="*/ 506999 w 506999"/>
                <a:gd name="T11" fmla="*/ 197698 h 337999"/>
                <a:gd name="T12" fmla="*/ 382641 w 506999"/>
                <a:gd name="T13" fmla="*/ 127547 h 337999"/>
                <a:gd name="T14" fmla="*/ 220019 w 506999"/>
                <a:gd name="T15" fmla="*/ 223207 h 337999"/>
                <a:gd name="T16" fmla="*/ 0 w 506999"/>
                <a:gd name="T17" fmla="*/ 92471 h 337999"/>
                <a:gd name="T18" fmla="*/ 162623 w 506999"/>
                <a:gd name="T19" fmla="*/ 0 h 337999"/>
                <a:gd name="T20" fmla="*/ 0 w 506999"/>
                <a:gd name="T21" fmla="*/ 92471 h 337999"/>
                <a:gd name="T22" fmla="*/ 0 w 506999"/>
                <a:gd name="T23" fmla="*/ 92471 h 337999"/>
                <a:gd name="T24" fmla="*/ 162623 w 506999"/>
                <a:gd name="T25" fmla="*/ 0 h 337999"/>
                <a:gd name="T26" fmla="*/ 162623 w 506999"/>
                <a:gd name="T27" fmla="*/ 0 h 337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6999" h="337999">
                  <a:moveTo>
                    <a:pt x="0" y="92471"/>
                  </a:moveTo>
                  <a:lnTo>
                    <a:pt x="0" y="188132"/>
                  </a:lnTo>
                  <a:lnTo>
                    <a:pt x="261471" y="337999"/>
                  </a:lnTo>
                  <a:lnTo>
                    <a:pt x="261471" y="337999"/>
                  </a:lnTo>
                  <a:lnTo>
                    <a:pt x="506999" y="197698"/>
                  </a:lnTo>
                  <a:lnTo>
                    <a:pt x="506999" y="197698"/>
                  </a:lnTo>
                  <a:lnTo>
                    <a:pt x="382641" y="127547"/>
                  </a:lnTo>
                  <a:lnTo>
                    <a:pt x="220019" y="223207"/>
                  </a:lnTo>
                  <a:lnTo>
                    <a:pt x="0" y="92471"/>
                  </a:lnTo>
                  <a:moveTo>
                    <a:pt x="162623" y="0"/>
                  </a:moveTo>
                  <a:lnTo>
                    <a:pt x="0" y="92471"/>
                  </a:lnTo>
                  <a:lnTo>
                    <a:pt x="0" y="92471"/>
                  </a:lnTo>
                  <a:lnTo>
                    <a:pt x="162623" y="0"/>
                  </a:lnTo>
                  <a:lnTo>
                    <a:pt x="162623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220">
              <a:extLst>
                <a:ext uri="{FF2B5EF4-FFF2-40B4-BE49-F238E27FC236}">
                  <a16:creationId xmlns:a16="http://schemas.microsoft.com/office/drawing/2014/main" id="{AFA73F5C-9716-4384-94E3-29B410907B3C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294001"/>
              <a:ext cx="0" cy="104356"/>
            </a:xfrm>
            <a:custGeom>
              <a:avLst/>
              <a:gdLst>
                <a:gd name="T0" fmla="*/ 0 h 95661"/>
                <a:gd name="T1" fmla="*/ 95661 h 95661"/>
                <a:gd name="T2" fmla="*/ 0 h 95661"/>
                <a:gd name="T3" fmla="*/ 0 h 9566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95661">
                  <a:moveTo>
                    <a:pt x="0" y="0"/>
                  </a:moveTo>
                  <a:lnTo>
                    <a:pt x="0" y="9566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D4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21">
              <a:extLst>
                <a:ext uri="{FF2B5EF4-FFF2-40B4-BE49-F238E27FC236}">
                  <a16:creationId xmlns:a16="http://schemas.microsoft.com/office/drawing/2014/main" id="{1553E955-EAC0-4A83-B74D-825DCC943F81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294001"/>
              <a:ext cx="0" cy="104356"/>
            </a:xfrm>
            <a:custGeom>
              <a:avLst/>
              <a:gdLst>
                <a:gd name="T0" fmla="*/ 0 h 95661"/>
                <a:gd name="T1" fmla="*/ 95661 h 95661"/>
                <a:gd name="T2" fmla="*/ 0 h 95661"/>
                <a:gd name="T3" fmla="*/ 0 h 9566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95661">
                  <a:moveTo>
                    <a:pt x="0" y="0"/>
                  </a:moveTo>
                  <a:lnTo>
                    <a:pt x="0" y="95661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222">
              <a:extLst>
                <a:ext uri="{FF2B5EF4-FFF2-40B4-BE49-F238E27FC236}">
                  <a16:creationId xmlns:a16="http://schemas.microsoft.com/office/drawing/2014/main" id="{5CB70F99-9F1E-453C-8365-8DBD128B1D4A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255738"/>
              <a:ext cx="417450" cy="243495"/>
            </a:xfrm>
            <a:custGeom>
              <a:avLst/>
              <a:gdLst>
                <a:gd name="T0" fmla="*/ 162623 w 382641"/>
                <a:gd name="T1" fmla="*/ 0 h 223207"/>
                <a:gd name="T2" fmla="*/ 0 w 382641"/>
                <a:gd name="T3" fmla="*/ 92471 h 223207"/>
                <a:gd name="T4" fmla="*/ 0 w 382641"/>
                <a:gd name="T5" fmla="*/ 92471 h 223207"/>
                <a:gd name="T6" fmla="*/ 0 w 382641"/>
                <a:gd name="T7" fmla="*/ 92471 h 223207"/>
                <a:gd name="T8" fmla="*/ 0 w 382641"/>
                <a:gd name="T9" fmla="*/ 92471 h 223207"/>
                <a:gd name="T10" fmla="*/ 220019 w 382641"/>
                <a:gd name="T11" fmla="*/ 223207 h 223207"/>
                <a:gd name="T12" fmla="*/ 382641 w 382641"/>
                <a:gd name="T13" fmla="*/ 127547 h 223207"/>
                <a:gd name="T14" fmla="*/ 271037 w 382641"/>
                <a:gd name="T15" fmla="*/ 60585 h 223207"/>
                <a:gd name="T16" fmla="*/ 133924 w 382641"/>
                <a:gd name="T17" fmla="*/ 140302 h 223207"/>
                <a:gd name="T18" fmla="*/ 133924 w 382641"/>
                <a:gd name="T19" fmla="*/ 15943 h 223207"/>
                <a:gd name="T20" fmla="*/ 162623 w 382641"/>
                <a:gd name="T21" fmla="*/ 0 h 223207"/>
                <a:gd name="T22" fmla="*/ 162623 w 382641"/>
                <a:gd name="T23" fmla="*/ 0 h 223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2641" h="223207">
                  <a:moveTo>
                    <a:pt x="162623" y="0"/>
                  </a:moveTo>
                  <a:lnTo>
                    <a:pt x="0" y="92471"/>
                  </a:lnTo>
                  <a:lnTo>
                    <a:pt x="0" y="92471"/>
                  </a:lnTo>
                  <a:lnTo>
                    <a:pt x="0" y="92471"/>
                  </a:lnTo>
                  <a:lnTo>
                    <a:pt x="0" y="92471"/>
                  </a:lnTo>
                  <a:lnTo>
                    <a:pt x="220019" y="223207"/>
                  </a:lnTo>
                  <a:lnTo>
                    <a:pt x="382641" y="127547"/>
                  </a:lnTo>
                  <a:lnTo>
                    <a:pt x="271037" y="60585"/>
                  </a:lnTo>
                  <a:lnTo>
                    <a:pt x="133924" y="140302"/>
                  </a:lnTo>
                  <a:lnTo>
                    <a:pt x="133924" y="15943"/>
                  </a:lnTo>
                  <a:lnTo>
                    <a:pt x="162623" y="0"/>
                  </a:lnTo>
                  <a:lnTo>
                    <a:pt x="162623" y="0"/>
                  </a:lnTo>
                  <a:close/>
                </a:path>
              </a:pathLst>
            </a:custGeom>
            <a:solidFill>
              <a:srgbClr val="C8C5D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223">
              <a:extLst>
                <a:ext uri="{FF2B5EF4-FFF2-40B4-BE49-F238E27FC236}">
                  <a16:creationId xmlns:a16="http://schemas.microsoft.com/office/drawing/2014/main" id="{6C2385F5-3B35-43CB-8AF4-533E5C7FCE5C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255738"/>
              <a:ext cx="417450" cy="243495"/>
            </a:xfrm>
            <a:custGeom>
              <a:avLst/>
              <a:gdLst>
                <a:gd name="T0" fmla="*/ 162623 w 382641"/>
                <a:gd name="T1" fmla="*/ 0 h 223207"/>
                <a:gd name="T2" fmla="*/ 0 w 382641"/>
                <a:gd name="T3" fmla="*/ 92471 h 223207"/>
                <a:gd name="T4" fmla="*/ 0 w 382641"/>
                <a:gd name="T5" fmla="*/ 92471 h 223207"/>
                <a:gd name="T6" fmla="*/ 0 w 382641"/>
                <a:gd name="T7" fmla="*/ 92471 h 223207"/>
                <a:gd name="T8" fmla="*/ 0 w 382641"/>
                <a:gd name="T9" fmla="*/ 92471 h 223207"/>
                <a:gd name="T10" fmla="*/ 220019 w 382641"/>
                <a:gd name="T11" fmla="*/ 223207 h 223207"/>
                <a:gd name="T12" fmla="*/ 382641 w 382641"/>
                <a:gd name="T13" fmla="*/ 127547 h 223207"/>
                <a:gd name="T14" fmla="*/ 271037 w 382641"/>
                <a:gd name="T15" fmla="*/ 60585 h 223207"/>
                <a:gd name="T16" fmla="*/ 133924 w 382641"/>
                <a:gd name="T17" fmla="*/ 140302 h 223207"/>
                <a:gd name="T18" fmla="*/ 133924 w 382641"/>
                <a:gd name="T19" fmla="*/ 15943 h 223207"/>
                <a:gd name="T20" fmla="*/ 162623 w 382641"/>
                <a:gd name="T21" fmla="*/ 0 h 223207"/>
                <a:gd name="T22" fmla="*/ 162623 w 382641"/>
                <a:gd name="T23" fmla="*/ 0 h 223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2641" h="223207">
                  <a:moveTo>
                    <a:pt x="162623" y="0"/>
                  </a:moveTo>
                  <a:lnTo>
                    <a:pt x="0" y="92471"/>
                  </a:lnTo>
                  <a:lnTo>
                    <a:pt x="0" y="92471"/>
                  </a:lnTo>
                  <a:lnTo>
                    <a:pt x="0" y="92471"/>
                  </a:lnTo>
                  <a:lnTo>
                    <a:pt x="0" y="92471"/>
                  </a:lnTo>
                  <a:lnTo>
                    <a:pt x="220019" y="223207"/>
                  </a:lnTo>
                  <a:lnTo>
                    <a:pt x="382641" y="127547"/>
                  </a:lnTo>
                  <a:lnTo>
                    <a:pt x="271037" y="60585"/>
                  </a:lnTo>
                  <a:lnTo>
                    <a:pt x="133924" y="140302"/>
                  </a:lnTo>
                  <a:lnTo>
                    <a:pt x="133924" y="15943"/>
                  </a:lnTo>
                  <a:lnTo>
                    <a:pt x="162623" y="0"/>
                  </a:lnTo>
                  <a:lnTo>
                    <a:pt x="162623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24">
              <a:extLst>
                <a:ext uri="{FF2B5EF4-FFF2-40B4-BE49-F238E27FC236}">
                  <a16:creationId xmlns:a16="http://schemas.microsoft.com/office/drawing/2014/main" id="{9438CC94-A863-4447-B577-020DE166F8B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71946" y="1346179"/>
              <a:ext cx="149586" cy="153055"/>
            </a:xfrm>
            <a:custGeom>
              <a:avLst/>
              <a:gdLst>
                <a:gd name="T0" fmla="*/ 28699 w 137113"/>
                <a:gd name="T1" fmla="*/ 0 h 140302"/>
                <a:gd name="T2" fmla="*/ 0 w 137113"/>
                <a:gd name="T3" fmla="*/ 15943 h 140302"/>
                <a:gd name="T4" fmla="*/ 0 w 137113"/>
                <a:gd name="T5" fmla="*/ 140302 h 140302"/>
                <a:gd name="T6" fmla="*/ 137113 w 137113"/>
                <a:gd name="T7" fmla="*/ 60585 h 140302"/>
                <a:gd name="T8" fmla="*/ 28699 w 137113"/>
                <a:gd name="T9" fmla="*/ 0 h 140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113" h="140302">
                  <a:moveTo>
                    <a:pt x="28699" y="0"/>
                  </a:moveTo>
                  <a:lnTo>
                    <a:pt x="0" y="15943"/>
                  </a:lnTo>
                  <a:lnTo>
                    <a:pt x="0" y="140302"/>
                  </a:lnTo>
                  <a:lnTo>
                    <a:pt x="137113" y="60585"/>
                  </a:lnTo>
                  <a:lnTo>
                    <a:pt x="28699" y="0"/>
                  </a:lnTo>
                  <a:close/>
                </a:path>
              </a:pathLst>
            </a:custGeom>
            <a:solidFill>
              <a:srgbClr val="C5BBC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225">
              <a:extLst>
                <a:ext uri="{FF2B5EF4-FFF2-40B4-BE49-F238E27FC236}">
                  <a16:creationId xmlns:a16="http://schemas.microsoft.com/office/drawing/2014/main" id="{A19B47E1-FF13-40DA-BB8F-86D1E3A39CC7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71946" y="1346179"/>
              <a:ext cx="149586" cy="153055"/>
            </a:xfrm>
            <a:custGeom>
              <a:avLst/>
              <a:gdLst>
                <a:gd name="T0" fmla="*/ 28699 w 137113"/>
                <a:gd name="T1" fmla="*/ 0 h 140302"/>
                <a:gd name="T2" fmla="*/ 0 w 137113"/>
                <a:gd name="T3" fmla="*/ 15943 h 140302"/>
                <a:gd name="T4" fmla="*/ 0 w 137113"/>
                <a:gd name="T5" fmla="*/ 140302 h 140302"/>
                <a:gd name="T6" fmla="*/ 137113 w 137113"/>
                <a:gd name="T7" fmla="*/ 60585 h 140302"/>
                <a:gd name="T8" fmla="*/ 28699 w 137113"/>
                <a:gd name="T9" fmla="*/ 0 h 140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113" h="140302">
                  <a:moveTo>
                    <a:pt x="28699" y="0"/>
                  </a:moveTo>
                  <a:lnTo>
                    <a:pt x="0" y="15943"/>
                  </a:lnTo>
                  <a:lnTo>
                    <a:pt x="0" y="140302"/>
                  </a:lnTo>
                  <a:lnTo>
                    <a:pt x="137113" y="60585"/>
                  </a:lnTo>
                  <a:lnTo>
                    <a:pt x="2869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226">
              <a:extLst>
                <a:ext uri="{FF2B5EF4-FFF2-40B4-BE49-F238E27FC236}">
                  <a16:creationId xmlns:a16="http://schemas.microsoft.com/office/drawing/2014/main" id="{7E91D2FF-FB07-4DC3-A5BF-809E1426F7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398357"/>
              <a:ext cx="1" cy="1"/>
            </a:xfrm>
            <a:prstGeom prst="rect">
              <a:avLst/>
            </a:prstGeom>
            <a:solidFill>
              <a:srgbClr val="C8C5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227">
              <a:extLst>
                <a:ext uri="{FF2B5EF4-FFF2-40B4-BE49-F238E27FC236}">
                  <a16:creationId xmlns:a16="http://schemas.microsoft.com/office/drawing/2014/main" id="{84DA0A4C-4012-479D-A7DC-A90C66126B01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39835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228">
              <a:extLst>
                <a:ext uri="{FF2B5EF4-FFF2-40B4-BE49-F238E27FC236}">
                  <a16:creationId xmlns:a16="http://schemas.microsoft.com/office/drawing/2014/main" id="{23C80EA0-3684-4288-B844-73E8686024CD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44944" y="1398357"/>
              <a:ext cx="180894" cy="205230"/>
            </a:xfrm>
            <a:custGeom>
              <a:avLst/>
              <a:gdLst>
                <a:gd name="T0" fmla="*/ 165810 w 165810"/>
                <a:gd name="T1" fmla="*/ 0 h 188131"/>
                <a:gd name="T2" fmla="*/ 0 w 165810"/>
                <a:gd name="T3" fmla="*/ 95660 h 188131"/>
                <a:gd name="T4" fmla="*/ 165810 w 165810"/>
                <a:gd name="T5" fmla="*/ 188131 h 188131"/>
                <a:gd name="T6" fmla="*/ 165810 w 165810"/>
                <a:gd name="T7" fmla="*/ 188131 h 188131"/>
                <a:gd name="T8" fmla="*/ 165810 w 165810"/>
                <a:gd name="T9" fmla="*/ 0 h 188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810" h="188131">
                  <a:moveTo>
                    <a:pt x="165810" y="0"/>
                  </a:moveTo>
                  <a:lnTo>
                    <a:pt x="0" y="95660"/>
                  </a:lnTo>
                  <a:lnTo>
                    <a:pt x="165810" y="188131"/>
                  </a:lnTo>
                  <a:lnTo>
                    <a:pt x="165810" y="188131"/>
                  </a:lnTo>
                  <a:lnTo>
                    <a:pt x="1658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29">
              <a:extLst>
                <a:ext uri="{FF2B5EF4-FFF2-40B4-BE49-F238E27FC236}">
                  <a16:creationId xmlns:a16="http://schemas.microsoft.com/office/drawing/2014/main" id="{3EC8886A-41D6-4D73-8D69-8AABBDCEDCF5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44944" y="1398357"/>
              <a:ext cx="180894" cy="205230"/>
            </a:xfrm>
            <a:custGeom>
              <a:avLst/>
              <a:gdLst>
                <a:gd name="T0" fmla="*/ 165810 w 165810"/>
                <a:gd name="T1" fmla="*/ 0 h 188131"/>
                <a:gd name="T2" fmla="*/ 0 w 165810"/>
                <a:gd name="T3" fmla="*/ 95660 h 188131"/>
                <a:gd name="T4" fmla="*/ 165810 w 165810"/>
                <a:gd name="T5" fmla="*/ 188131 h 188131"/>
                <a:gd name="T6" fmla="*/ 165810 w 165810"/>
                <a:gd name="T7" fmla="*/ 188131 h 188131"/>
                <a:gd name="T8" fmla="*/ 165810 w 165810"/>
                <a:gd name="T9" fmla="*/ 0 h 188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810" h="188131">
                  <a:moveTo>
                    <a:pt x="165810" y="0"/>
                  </a:moveTo>
                  <a:lnTo>
                    <a:pt x="0" y="95660"/>
                  </a:lnTo>
                  <a:lnTo>
                    <a:pt x="165810" y="188131"/>
                  </a:lnTo>
                  <a:lnTo>
                    <a:pt x="165810" y="188131"/>
                  </a:lnTo>
                  <a:lnTo>
                    <a:pt x="16581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230">
              <a:extLst>
                <a:ext uri="{FF2B5EF4-FFF2-40B4-BE49-F238E27FC236}">
                  <a16:creationId xmlns:a16="http://schemas.microsoft.com/office/drawing/2014/main" id="{4B6C0D69-825D-4C1B-B0D7-E5BE4F1AF66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398357"/>
              <a:ext cx="1" cy="1"/>
            </a:xfrm>
            <a:prstGeom prst="rect">
              <a:avLst/>
            </a:prstGeom>
            <a:solidFill>
              <a:srgbClr val="819CB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231">
              <a:extLst>
                <a:ext uri="{FF2B5EF4-FFF2-40B4-BE49-F238E27FC236}">
                  <a16:creationId xmlns:a16="http://schemas.microsoft.com/office/drawing/2014/main" id="{42C18426-5F8C-425D-A814-836B4180C10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398357"/>
              <a:ext cx="1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32">
              <a:extLst>
                <a:ext uri="{FF2B5EF4-FFF2-40B4-BE49-F238E27FC236}">
                  <a16:creationId xmlns:a16="http://schemas.microsoft.com/office/drawing/2014/main" id="{96A990C3-E6DA-473F-B2CA-CE55450F3599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44944" y="1398357"/>
              <a:ext cx="180894" cy="100876"/>
            </a:xfrm>
            <a:custGeom>
              <a:avLst/>
              <a:gdLst>
                <a:gd name="T0" fmla="*/ 0 w 165810"/>
                <a:gd name="T1" fmla="*/ 0 h 92471"/>
                <a:gd name="T2" fmla="*/ 0 w 165810"/>
                <a:gd name="T3" fmla="*/ 0 h 92471"/>
                <a:gd name="T4" fmla="*/ 165810 w 165810"/>
                <a:gd name="T5" fmla="*/ 92471 h 92471"/>
                <a:gd name="T6" fmla="*/ 165810 w 165810"/>
                <a:gd name="T7" fmla="*/ 92471 h 92471"/>
                <a:gd name="T8" fmla="*/ 0 w 165810"/>
                <a:gd name="T9" fmla="*/ 0 h 92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810" h="92471">
                  <a:moveTo>
                    <a:pt x="0" y="0"/>
                  </a:moveTo>
                  <a:lnTo>
                    <a:pt x="0" y="0"/>
                  </a:lnTo>
                  <a:lnTo>
                    <a:pt x="165810" y="92471"/>
                  </a:lnTo>
                  <a:lnTo>
                    <a:pt x="165810" y="92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DAD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33">
              <a:extLst>
                <a:ext uri="{FF2B5EF4-FFF2-40B4-BE49-F238E27FC236}">
                  <a16:creationId xmlns:a16="http://schemas.microsoft.com/office/drawing/2014/main" id="{FC1FD2CC-42EE-413B-A11A-D5DDD1468A4A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44944" y="1398357"/>
              <a:ext cx="180894" cy="100876"/>
            </a:xfrm>
            <a:custGeom>
              <a:avLst/>
              <a:gdLst>
                <a:gd name="T0" fmla="*/ 0 w 165810"/>
                <a:gd name="T1" fmla="*/ 0 h 92471"/>
                <a:gd name="T2" fmla="*/ 0 w 165810"/>
                <a:gd name="T3" fmla="*/ 0 h 92471"/>
                <a:gd name="T4" fmla="*/ 165810 w 165810"/>
                <a:gd name="T5" fmla="*/ 92471 h 92471"/>
                <a:gd name="T6" fmla="*/ 165810 w 165810"/>
                <a:gd name="T7" fmla="*/ 92471 h 92471"/>
                <a:gd name="T8" fmla="*/ 0 w 165810"/>
                <a:gd name="T9" fmla="*/ 0 h 92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810" h="92471">
                  <a:moveTo>
                    <a:pt x="0" y="0"/>
                  </a:moveTo>
                  <a:lnTo>
                    <a:pt x="0" y="0"/>
                  </a:lnTo>
                  <a:lnTo>
                    <a:pt x="165810" y="92471"/>
                  </a:lnTo>
                  <a:lnTo>
                    <a:pt x="165810" y="9247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34">
              <a:extLst>
                <a:ext uri="{FF2B5EF4-FFF2-40B4-BE49-F238E27FC236}">
                  <a16:creationId xmlns:a16="http://schemas.microsoft.com/office/drawing/2014/main" id="{F135919C-BE87-485C-AB12-5A556B41C689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625838" y="1294001"/>
              <a:ext cx="0" cy="104356"/>
            </a:xfrm>
            <a:custGeom>
              <a:avLst/>
              <a:gdLst>
                <a:gd name="T0" fmla="*/ 0 h 95661"/>
                <a:gd name="T1" fmla="*/ 0 h 95661"/>
                <a:gd name="T2" fmla="*/ 95661 h 95661"/>
                <a:gd name="T3" fmla="*/ 95661 h 95661"/>
                <a:gd name="T4" fmla="*/ 95661 h 95661"/>
                <a:gd name="T5" fmla="*/ 0 h 95661"/>
                <a:gd name="T6" fmla="*/ 0 h 95661"/>
                <a:gd name="T7" fmla="*/ 0 h 95661"/>
                <a:gd name="T8" fmla="*/ 0 h 95661"/>
                <a:gd name="T9" fmla="*/ 0 h 95661"/>
                <a:gd name="T10" fmla="*/ 0 h 95661"/>
                <a:gd name="T11" fmla="*/ 0 h 9566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</a:cxnLst>
              <a:rect l="0" t="0" r="r" b="b"/>
              <a:pathLst>
                <a:path h="95661">
                  <a:moveTo>
                    <a:pt x="0" y="0"/>
                  </a:moveTo>
                  <a:lnTo>
                    <a:pt x="0" y="0"/>
                  </a:lnTo>
                  <a:lnTo>
                    <a:pt x="0" y="95661"/>
                  </a:lnTo>
                  <a:lnTo>
                    <a:pt x="0" y="95661"/>
                  </a:lnTo>
                  <a:lnTo>
                    <a:pt x="0" y="95661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9CA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35">
              <a:extLst>
                <a:ext uri="{FF2B5EF4-FFF2-40B4-BE49-F238E27FC236}">
                  <a16:creationId xmlns:a16="http://schemas.microsoft.com/office/drawing/2014/main" id="{E7F1F216-AB57-4E4C-9AFD-633E236A828D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625838" y="1294001"/>
              <a:ext cx="0" cy="104356"/>
            </a:xfrm>
            <a:custGeom>
              <a:avLst/>
              <a:gdLst>
                <a:gd name="T0" fmla="*/ 0 h 95661"/>
                <a:gd name="T1" fmla="*/ 0 h 95661"/>
                <a:gd name="T2" fmla="*/ 95661 h 95661"/>
                <a:gd name="T3" fmla="*/ 95661 h 95661"/>
                <a:gd name="T4" fmla="*/ 95661 h 95661"/>
                <a:gd name="T5" fmla="*/ 0 h 95661"/>
                <a:gd name="T6" fmla="*/ 0 h 95661"/>
                <a:gd name="T7" fmla="*/ 0 h 95661"/>
                <a:gd name="T8" fmla="*/ 0 h 95661"/>
                <a:gd name="T9" fmla="*/ 0 h 95661"/>
                <a:gd name="T10" fmla="*/ 0 h 95661"/>
                <a:gd name="T11" fmla="*/ 0 h 9566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</a:cxnLst>
              <a:rect l="0" t="0" r="r" b="b"/>
              <a:pathLst>
                <a:path h="95661">
                  <a:moveTo>
                    <a:pt x="0" y="0"/>
                  </a:moveTo>
                  <a:lnTo>
                    <a:pt x="0" y="0"/>
                  </a:lnTo>
                  <a:lnTo>
                    <a:pt x="0" y="95661"/>
                  </a:lnTo>
                  <a:lnTo>
                    <a:pt x="0" y="95661"/>
                  </a:lnTo>
                  <a:lnTo>
                    <a:pt x="0" y="95661"/>
                  </a:lnTo>
                  <a:lnTo>
                    <a:pt x="0" y="0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36">
              <a:extLst>
                <a:ext uri="{FF2B5EF4-FFF2-40B4-BE49-F238E27FC236}">
                  <a16:creationId xmlns:a16="http://schemas.microsoft.com/office/drawing/2014/main" id="{411B350C-4684-49A6-9A17-FD42B6DB92EC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294001"/>
              <a:ext cx="0" cy="104356"/>
            </a:xfrm>
            <a:custGeom>
              <a:avLst/>
              <a:gdLst>
                <a:gd name="T0" fmla="*/ 0 h 95661"/>
                <a:gd name="T1" fmla="*/ 95661 h 95661"/>
                <a:gd name="T2" fmla="*/ 95661 h 95661"/>
                <a:gd name="T3" fmla="*/ 95661 h 95661"/>
                <a:gd name="T4" fmla="*/ 95661 h 95661"/>
                <a:gd name="T5" fmla="*/ 0 h 9566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95661">
                  <a:moveTo>
                    <a:pt x="0" y="0"/>
                  </a:moveTo>
                  <a:lnTo>
                    <a:pt x="0" y="95661"/>
                  </a:lnTo>
                  <a:lnTo>
                    <a:pt x="0" y="95661"/>
                  </a:lnTo>
                  <a:lnTo>
                    <a:pt x="0" y="95661"/>
                  </a:lnTo>
                  <a:lnTo>
                    <a:pt x="0" y="956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98A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237">
              <a:extLst>
                <a:ext uri="{FF2B5EF4-FFF2-40B4-BE49-F238E27FC236}">
                  <a16:creationId xmlns:a16="http://schemas.microsoft.com/office/drawing/2014/main" id="{0922C7BC-9732-4352-A86B-D509ACF74C4E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294001"/>
              <a:ext cx="0" cy="104356"/>
            </a:xfrm>
            <a:custGeom>
              <a:avLst/>
              <a:gdLst>
                <a:gd name="T0" fmla="*/ 0 h 95661"/>
                <a:gd name="T1" fmla="*/ 95661 h 95661"/>
                <a:gd name="T2" fmla="*/ 95661 h 95661"/>
                <a:gd name="T3" fmla="*/ 95661 h 95661"/>
                <a:gd name="T4" fmla="*/ 95661 h 95661"/>
                <a:gd name="T5" fmla="*/ 0 h 9566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95661">
                  <a:moveTo>
                    <a:pt x="0" y="0"/>
                  </a:moveTo>
                  <a:lnTo>
                    <a:pt x="0" y="95661"/>
                  </a:lnTo>
                  <a:lnTo>
                    <a:pt x="0" y="95661"/>
                  </a:lnTo>
                  <a:lnTo>
                    <a:pt x="0" y="95661"/>
                  </a:lnTo>
                  <a:lnTo>
                    <a:pt x="0" y="9566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238">
              <a:extLst>
                <a:ext uri="{FF2B5EF4-FFF2-40B4-BE49-F238E27FC236}">
                  <a16:creationId xmlns:a16="http://schemas.microsoft.com/office/drawing/2014/main" id="{84908F06-2377-4A7A-91D0-76E18F8D6D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398357"/>
              <a:ext cx="1" cy="1"/>
            </a:xfrm>
            <a:prstGeom prst="rect">
              <a:avLst/>
            </a:prstGeom>
            <a:solidFill>
              <a:srgbClr val="7C7D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239">
              <a:extLst>
                <a:ext uri="{FF2B5EF4-FFF2-40B4-BE49-F238E27FC236}">
                  <a16:creationId xmlns:a16="http://schemas.microsoft.com/office/drawing/2014/main" id="{98627DF5-3454-4B60-B67B-B2DE2BB41D0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39835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240">
              <a:extLst>
                <a:ext uri="{FF2B5EF4-FFF2-40B4-BE49-F238E27FC236}">
                  <a16:creationId xmlns:a16="http://schemas.microsoft.com/office/drawing/2014/main" id="{87D57766-C3BF-4C33-A49D-47576CDFAA4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398357"/>
              <a:ext cx="1" cy="1"/>
            </a:xfrm>
            <a:prstGeom prst="rect">
              <a:avLst/>
            </a:prstGeom>
            <a:solidFill>
              <a:srgbClr val="7D7E8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241">
              <a:extLst>
                <a:ext uri="{FF2B5EF4-FFF2-40B4-BE49-F238E27FC236}">
                  <a16:creationId xmlns:a16="http://schemas.microsoft.com/office/drawing/2014/main" id="{0E0E9F2C-1C1C-4FE0-8A3D-D4E05B7BCBF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398357"/>
              <a:ext cx="1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242">
              <a:extLst>
                <a:ext uri="{FF2B5EF4-FFF2-40B4-BE49-F238E27FC236}">
                  <a16:creationId xmlns:a16="http://schemas.microsoft.com/office/drawing/2014/main" id="{73053F7E-4863-4E25-B142-AD818FEF610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294000"/>
              <a:ext cx="1" cy="1"/>
            </a:xfrm>
            <a:prstGeom prst="rect">
              <a:avLst/>
            </a:prstGeom>
            <a:solidFill>
              <a:srgbClr val="B2DAD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243">
              <a:extLst>
                <a:ext uri="{FF2B5EF4-FFF2-40B4-BE49-F238E27FC236}">
                  <a16:creationId xmlns:a16="http://schemas.microsoft.com/office/drawing/2014/main" id="{4F312E6E-3A2E-482A-8E6B-BB55C7DD8BB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294000"/>
              <a:ext cx="1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244">
              <a:extLst>
                <a:ext uri="{FF2B5EF4-FFF2-40B4-BE49-F238E27FC236}">
                  <a16:creationId xmlns:a16="http://schemas.microsoft.com/office/drawing/2014/main" id="{F5282761-B4DC-44EB-B977-5DAE0B30C92D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1130513"/>
              <a:ext cx="400056" cy="229581"/>
            </a:xfrm>
            <a:custGeom>
              <a:avLst/>
              <a:gdLst>
                <a:gd name="T0" fmla="*/ 121169 w 366697"/>
                <a:gd name="T1" fmla="*/ 0 h 210452"/>
                <a:gd name="T2" fmla="*/ 0 w 366697"/>
                <a:gd name="T3" fmla="*/ 70151 h 210452"/>
                <a:gd name="T4" fmla="*/ 245528 w 366697"/>
                <a:gd name="T5" fmla="*/ 210452 h 210452"/>
                <a:gd name="T6" fmla="*/ 366697 w 366697"/>
                <a:gd name="T7" fmla="*/ 140301 h 210452"/>
                <a:gd name="T8" fmla="*/ 121169 w 366697"/>
                <a:gd name="T9" fmla="*/ 0 h 210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6697" h="210452">
                  <a:moveTo>
                    <a:pt x="121169" y="0"/>
                  </a:moveTo>
                  <a:lnTo>
                    <a:pt x="0" y="70151"/>
                  </a:lnTo>
                  <a:lnTo>
                    <a:pt x="245528" y="210452"/>
                  </a:lnTo>
                  <a:lnTo>
                    <a:pt x="366697" y="140301"/>
                  </a:lnTo>
                  <a:lnTo>
                    <a:pt x="121169" y="0"/>
                  </a:lnTo>
                  <a:close/>
                </a:path>
              </a:pathLst>
            </a:custGeom>
            <a:solidFill>
              <a:srgbClr val="A4D0D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245">
              <a:extLst>
                <a:ext uri="{FF2B5EF4-FFF2-40B4-BE49-F238E27FC236}">
                  <a16:creationId xmlns:a16="http://schemas.microsoft.com/office/drawing/2014/main" id="{017752D0-41F4-4E48-B604-52995EFFDBA5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1130513"/>
              <a:ext cx="400056" cy="229581"/>
            </a:xfrm>
            <a:custGeom>
              <a:avLst/>
              <a:gdLst>
                <a:gd name="T0" fmla="*/ 121169 w 366697"/>
                <a:gd name="T1" fmla="*/ 0 h 210452"/>
                <a:gd name="T2" fmla="*/ 0 w 366697"/>
                <a:gd name="T3" fmla="*/ 70151 h 210452"/>
                <a:gd name="T4" fmla="*/ 245528 w 366697"/>
                <a:gd name="T5" fmla="*/ 210452 h 210452"/>
                <a:gd name="T6" fmla="*/ 366697 w 366697"/>
                <a:gd name="T7" fmla="*/ 140301 h 210452"/>
                <a:gd name="T8" fmla="*/ 121169 w 366697"/>
                <a:gd name="T9" fmla="*/ 0 h 210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6697" h="210452">
                  <a:moveTo>
                    <a:pt x="121169" y="0"/>
                  </a:moveTo>
                  <a:lnTo>
                    <a:pt x="0" y="70151"/>
                  </a:lnTo>
                  <a:lnTo>
                    <a:pt x="245528" y="210452"/>
                  </a:lnTo>
                  <a:lnTo>
                    <a:pt x="366697" y="140301"/>
                  </a:lnTo>
                  <a:lnTo>
                    <a:pt x="12116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246">
              <a:extLst>
                <a:ext uri="{FF2B5EF4-FFF2-40B4-BE49-F238E27FC236}">
                  <a16:creationId xmlns:a16="http://schemas.microsoft.com/office/drawing/2014/main" id="{AC9EB113-F9CE-4E2F-BBDA-3460CB2283E9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44944" y="1398357"/>
              <a:ext cx="180894" cy="100876"/>
            </a:xfrm>
            <a:custGeom>
              <a:avLst/>
              <a:gdLst>
                <a:gd name="T0" fmla="*/ 0 w 165810"/>
                <a:gd name="T1" fmla="*/ 0 h 92471"/>
                <a:gd name="T2" fmla="*/ 0 w 165810"/>
                <a:gd name="T3" fmla="*/ 0 h 92471"/>
                <a:gd name="T4" fmla="*/ 165810 w 165810"/>
                <a:gd name="T5" fmla="*/ 92471 h 92471"/>
                <a:gd name="T6" fmla="*/ 0 w 165810"/>
                <a:gd name="T7" fmla="*/ 0 h 92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810" h="92471">
                  <a:moveTo>
                    <a:pt x="0" y="0"/>
                  </a:moveTo>
                  <a:lnTo>
                    <a:pt x="0" y="0"/>
                  </a:lnTo>
                  <a:lnTo>
                    <a:pt x="165810" y="92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CC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247">
              <a:extLst>
                <a:ext uri="{FF2B5EF4-FFF2-40B4-BE49-F238E27FC236}">
                  <a16:creationId xmlns:a16="http://schemas.microsoft.com/office/drawing/2014/main" id="{12A65D2D-A2CA-4D71-9CA8-35ECD3CAE7A6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44944" y="1398357"/>
              <a:ext cx="180894" cy="100876"/>
            </a:xfrm>
            <a:custGeom>
              <a:avLst/>
              <a:gdLst>
                <a:gd name="T0" fmla="*/ 0 w 165810"/>
                <a:gd name="T1" fmla="*/ 0 h 92471"/>
                <a:gd name="T2" fmla="*/ 0 w 165810"/>
                <a:gd name="T3" fmla="*/ 0 h 92471"/>
                <a:gd name="T4" fmla="*/ 165810 w 165810"/>
                <a:gd name="T5" fmla="*/ 92471 h 92471"/>
                <a:gd name="T6" fmla="*/ 0 w 165810"/>
                <a:gd name="T7" fmla="*/ 0 h 92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810" h="92471">
                  <a:moveTo>
                    <a:pt x="0" y="0"/>
                  </a:moveTo>
                  <a:lnTo>
                    <a:pt x="0" y="0"/>
                  </a:lnTo>
                  <a:lnTo>
                    <a:pt x="165810" y="9247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248">
              <a:extLst>
                <a:ext uri="{FF2B5EF4-FFF2-40B4-BE49-F238E27FC236}">
                  <a16:creationId xmlns:a16="http://schemas.microsoft.com/office/drawing/2014/main" id="{AFBC8204-5007-4458-BB0C-8ABF3BCCE567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204910" y="1207040"/>
              <a:ext cx="420928" cy="292193"/>
            </a:xfrm>
            <a:custGeom>
              <a:avLst/>
              <a:gdLst>
                <a:gd name="T0" fmla="*/ 220019 w 385829"/>
                <a:gd name="T1" fmla="*/ 0 h 267848"/>
                <a:gd name="T2" fmla="*/ 0 w 385829"/>
                <a:gd name="T3" fmla="*/ 127547 h 267848"/>
                <a:gd name="T4" fmla="*/ 245528 w 385829"/>
                <a:gd name="T5" fmla="*/ 267848 h 267848"/>
                <a:gd name="T6" fmla="*/ 280603 w 385829"/>
                <a:gd name="T7" fmla="*/ 248716 h 267848"/>
                <a:gd name="T8" fmla="*/ 385829 w 385829"/>
                <a:gd name="T9" fmla="*/ 188132 h 267848"/>
                <a:gd name="T10" fmla="*/ 385829 w 385829"/>
                <a:gd name="T11" fmla="*/ 92471 h 267848"/>
                <a:gd name="T12" fmla="*/ 385829 w 385829"/>
                <a:gd name="T13" fmla="*/ 92471 h 267848"/>
                <a:gd name="T14" fmla="*/ 220019 w 385829"/>
                <a:gd name="T15" fmla="*/ 0 h 267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5829" h="267848">
                  <a:moveTo>
                    <a:pt x="220019" y="0"/>
                  </a:moveTo>
                  <a:lnTo>
                    <a:pt x="0" y="127547"/>
                  </a:lnTo>
                  <a:lnTo>
                    <a:pt x="245528" y="267848"/>
                  </a:lnTo>
                  <a:lnTo>
                    <a:pt x="280603" y="248716"/>
                  </a:lnTo>
                  <a:lnTo>
                    <a:pt x="385829" y="188132"/>
                  </a:lnTo>
                  <a:lnTo>
                    <a:pt x="385829" y="92471"/>
                  </a:lnTo>
                  <a:lnTo>
                    <a:pt x="385829" y="92471"/>
                  </a:lnTo>
                  <a:lnTo>
                    <a:pt x="220019" y="0"/>
                  </a:lnTo>
                  <a:close/>
                </a:path>
              </a:pathLst>
            </a:custGeom>
            <a:solidFill>
              <a:srgbClr val="94C9C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249">
              <a:extLst>
                <a:ext uri="{FF2B5EF4-FFF2-40B4-BE49-F238E27FC236}">
                  <a16:creationId xmlns:a16="http://schemas.microsoft.com/office/drawing/2014/main" id="{9072030E-399B-4C6B-9C64-06E88A404372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204910" y="1207040"/>
              <a:ext cx="420928" cy="292193"/>
            </a:xfrm>
            <a:custGeom>
              <a:avLst/>
              <a:gdLst>
                <a:gd name="T0" fmla="*/ 220019 w 385829"/>
                <a:gd name="T1" fmla="*/ 0 h 267848"/>
                <a:gd name="T2" fmla="*/ 0 w 385829"/>
                <a:gd name="T3" fmla="*/ 127547 h 267848"/>
                <a:gd name="T4" fmla="*/ 245528 w 385829"/>
                <a:gd name="T5" fmla="*/ 267848 h 267848"/>
                <a:gd name="T6" fmla="*/ 280603 w 385829"/>
                <a:gd name="T7" fmla="*/ 248716 h 267848"/>
                <a:gd name="T8" fmla="*/ 385829 w 385829"/>
                <a:gd name="T9" fmla="*/ 188132 h 267848"/>
                <a:gd name="T10" fmla="*/ 385829 w 385829"/>
                <a:gd name="T11" fmla="*/ 92471 h 267848"/>
                <a:gd name="T12" fmla="*/ 385829 w 385829"/>
                <a:gd name="T13" fmla="*/ 92471 h 267848"/>
                <a:gd name="T14" fmla="*/ 220019 w 385829"/>
                <a:gd name="T15" fmla="*/ 0 h 267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5829" h="267848">
                  <a:moveTo>
                    <a:pt x="220019" y="0"/>
                  </a:moveTo>
                  <a:lnTo>
                    <a:pt x="0" y="127547"/>
                  </a:lnTo>
                  <a:lnTo>
                    <a:pt x="245528" y="267848"/>
                  </a:lnTo>
                  <a:lnTo>
                    <a:pt x="280603" y="248716"/>
                  </a:lnTo>
                  <a:lnTo>
                    <a:pt x="385829" y="188132"/>
                  </a:lnTo>
                  <a:lnTo>
                    <a:pt x="385829" y="92471"/>
                  </a:lnTo>
                  <a:lnTo>
                    <a:pt x="385829" y="92471"/>
                  </a:lnTo>
                  <a:lnTo>
                    <a:pt x="22001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250">
              <a:extLst>
                <a:ext uri="{FF2B5EF4-FFF2-40B4-BE49-F238E27FC236}">
                  <a16:creationId xmlns:a16="http://schemas.microsoft.com/office/drawing/2014/main" id="{9F4CC266-9309-4C4D-9DDD-0332B4BC85B4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294001"/>
              <a:ext cx="0" cy="104356"/>
            </a:xfrm>
            <a:custGeom>
              <a:avLst/>
              <a:gdLst>
                <a:gd name="T0" fmla="*/ 0 h 95661"/>
                <a:gd name="T1" fmla="*/ 0 h 95661"/>
                <a:gd name="T2" fmla="*/ 95661 h 95661"/>
                <a:gd name="T3" fmla="*/ 95661 h 95661"/>
                <a:gd name="T4" fmla="*/ 0 h 95661"/>
                <a:gd name="T5" fmla="*/ 0 h 9566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95661">
                  <a:moveTo>
                    <a:pt x="0" y="0"/>
                  </a:moveTo>
                  <a:lnTo>
                    <a:pt x="0" y="0"/>
                  </a:lnTo>
                  <a:lnTo>
                    <a:pt x="0" y="95661"/>
                  </a:lnTo>
                  <a:lnTo>
                    <a:pt x="0" y="9566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979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251">
              <a:extLst>
                <a:ext uri="{FF2B5EF4-FFF2-40B4-BE49-F238E27FC236}">
                  <a16:creationId xmlns:a16="http://schemas.microsoft.com/office/drawing/2014/main" id="{C4F86DF6-D407-4C43-9EA3-3B7A35D0E897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294001"/>
              <a:ext cx="0" cy="104356"/>
            </a:xfrm>
            <a:custGeom>
              <a:avLst/>
              <a:gdLst>
                <a:gd name="T0" fmla="*/ 0 h 95661"/>
                <a:gd name="T1" fmla="*/ 0 h 95661"/>
                <a:gd name="T2" fmla="*/ 95661 h 95661"/>
                <a:gd name="T3" fmla="*/ 95661 h 95661"/>
                <a:gd name="T4" fmla="*/ 0 h 95661"/>
                <a:gd name="T5" fmla="*/ 0 h 9566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95661">
                  <a:moveTo>
                    <a:pt x="0" y="0"/>
                  </a:moveTo>
                  <a:lnTo>
                    <a:pt x="0" y="0"/>
                  </a:lnTo>
                  <a:lnTo>
                    <a:pt x="0" y="95661"/>
                  </a:lnTo>
                  <a:lnTo>
                    <a:pt x="0" y="95661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252">
              <a:extLst>
                <a:ext uri="{FF2B5EF4-FFF2-40B4-BE49-F238E27FC236}">
                  <a16:creationId xmlns:a16="http://schemas.microsoft.com/office/drawing/2014/main" id="{45B7E368-5096-42CD-84F9-17495CB08A15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511040" y="1227910"/>
              <a:ext cx="114798" cy="66091"/>
            </a:xfrm>
            <a:custGeom>
              <a:avLst/>
              <a:gdLst>
                <a:gd name="T0" fmla="*/ 105226 w 105226"/>
                <a:gd name="T1" fmla="*/ 0 h 60584"/>
                <a:gd name="T2" fmla="*/ 105226 w 105226"/>
                <a:gd name="T3" fmla="*/ 0 h 60584"/>
                <a:gd name="T4" fmla="*/ 0 w 105226"/>
                <a:gd name="T5" fmla="*/ 60584 h 60584"/>
                <a:gd name="T6" fmla="*/ 105226 w 105226"/>
                <a:gd name="T7" fmla="*/ 0 h 60584"/>
                <a:gd name="T8" fmla="*/ 105226 w 105226"/>
                <a:gd name="T9" fmla="*/ 0 h 60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226" h="60584">
                  <a:moveTo>
                    <a:pt x="105226" y="0"/>
                  </a:moveTo>
                  <a:lnTo>
                    <a:pt x="105226" y="0"/>
                  </a:lnTo>
                  <a:lnTo>
                    <a:pt x="0" y="60584"/>
                  </a:lnTo>
                  <a:lnTo>
                    <a:pt x="105226" y="0"/>
                  </a:lnTo>
                  <a:lnTo>
                    <a:pt x="105226" y="0"/>
                  </a:lnTo>
                  <a:close/>
                </a:path>
              </a:pathLst>
            </a:custGeom>
            <a:solidFill>
              <a:srgbClr val="95CC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253">
              <a:extLst>
                <a:ext uri="{FF2B5EF4-FFF2-40B4-BE49-F238E27FC236}">
                  <a16:creationId xmlns:a16="http://schemas.microsoft.com/office/drawing/2014/main" id="{11AE6F0C-83BB-44C0-AA18-1D9F91002E59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511040" y="1227910"/>
              <a:ext cx="114798" cy="66091"/>
            </a:xfrm>
            <a:custGeom>
              <a:avLst/>
              <a:gdLst>
                <a:gd name="T0" fmla="*/ 105226 w 105226"/>
                <a:gd name="T1" fmla="*/ 0 h 60584"/>
                <a:gd name="T2" fmla="*/ 105226 w 105226"/>
                <a:gd name="T3" fmla="*/ 0 h 60584"/>
                <a:gd name="T4" fmla="*/ 0 w 105226"/>
                <a:gd name="T5" fmla="*/ 60584 h 60584"/>
                <a:gd name="T6" fmla="*/ 105226 w 105226"/>
                <a:gd name="T7" fmla="*/ 0 h 60584"/>
                <a:gd name="T8" fmla="*/ 105226 w 105226"/>
                <a:gd name="T9" fmla="*/ 0 h 60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226" h="60584">
                  <a:moveTo>
                    <a:pt x="105226" y="0"/>
                  </a:moveTo>
                  <a:lnTo>
                    <a:pt x="105226" y="0"/>
                  </a:lnTo>
                  <a:lnTo>
                    <a:pt x="0" y="60584"/>
                  </a:lnTo>
                  <a:lnTo>
                    <a:pt x="105226" y="0"/>
                  </a:lnTo>
                  <a:lnTo>
                    <a:pt x="105226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Rectangle 254">
              <a:extLst>
                <a:ext uri="{FF2B5EF4-FFF2-40B4-BE49-F238E27FC236}">
                  <a16:creationId xmlns:a16="http://schemas.microsoft.com/office/drawing/2014/main" id="{7239DD04-B52C-4CF9-9780-816C63AA94C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398357"/>
              <a:ext cx="1" cy="1"/>
            </a:xfrm>
            <a:prstGeom prst="rect">
              <a:avLst/>
            </a:prstGeom>
            <a:solidFill>
              <a:srgbClr val="E3DF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255">
              <a:extLst>
                <a:ext uri="{FF2B5EF4-FFF2-40B4-BE49-F238E27FC236}">
                  <a16:creationId xmlns:a16="http://schemas.microsoft.com/office/drawing/2014/main" id="{14A63770-F024-443D-AA3C-6C10C1706A4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398357"/>
              <a:ext cx="1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256">
              <a:extLst>
                <a:ext uri="{FF2B5EF4-FFF2-40B4-BE49-F238E27FC236}">
                  <a16:creationId xmlns:a16="http://schemas.microsoft.com/office/drawing/2014/main" id="{E09A7046-1BFB-47BD-9BDC-7ECEEFB0C1AA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973980"/>
              <a:ext cx="121756" cy="142618"/>
            </a:xfrm>
            <a:custGeom>
              <a:avLst/>
              <a:gdLst>
                <a:gd name="T0" fmla="*/ 0 w 111603"/>
                <a:gd name="T1" fmla="*/ 0 h 130735"/>
                <a:gd name="T2" fmla="*/ 0 w 111603"/>
                <a:gd name="T3" fmla="*/ 9566 h 130735"/>
                <a:gd name="T4" fmla="*/ 0 w 111603"/>
                <a:gd name="T5" fmla="*/ 9566 h 130735"/>
                <a:gd name="T6" fmla="*/ 0 w 111603"/>
                <a:gd name="T7" fmla="*/ 9566 h 130735"/>
                <a:gd name="T8" fmla="*/ 0 w 111603"/>
                <a:gd name="T9" fmla="*/ 130735 h 130735"/>
                <a:gd name="T10" fmla="*/ 111603 w 111603"/>
                <a:gd name="T11" fmla="*/ 66962 h 130735"/>
                <a:gd name="T12" fmla="*/ 0 w 111603"/>
                <a:gd name="T13" fmla="*/ 0 h 130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603" h="130735">
                  <a:moveTo>
                    <a:pt x="0" y="0"/>
                  </a:moveTo>
                  <a:lnTo>
                    <a:pt x="0" y="9566"/>
                  </a:lnTo>
                  <a:lnTo>
                    <a:pt x="0" y="9566"/>
                  </a:lnTo>
                  <a:lnTo>
                    <a:pt x="0" y="9566"/>
                  </a:lnTo>
                  <a:lnTo>
                    <a:pt x="0" y="130735"/>
                  </a:lnTo>
                  <a:lnTo>
                    <a:pt x="111603" y="669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F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257">
              <a:extLst>
                <a:ext uri="{FF2B5EF4-FFF2-40B4-BE49-F238E27FC236}">
                  <a16:creationId xmlns:a16="http://schemas.microsoft.com/office/drawing/2014/main" id="{1D156962-37A6-4218-8F54-D58016EE1317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973980"/>
              <a:ext cx="121756" cy="142618"/>
            </a:xfrm>
            <a:custGeom>
              <a:avLst/>
              <a:gdLst>
                <a:gd name="T0" fmla="*/ 0 w 111603"/>
                <a:gd name="T1" fmla="*/ 0 h 130735"/>
                <a:gd name="T2" fmla="*/ 0 w 111603"/>
                <a:gd name="T3" fmla="*/ 9566 h 130735"/>
                <a:gd name="T4" fmla="*/ 0 w 111603"/>
                <a:gd name="T5" fmla="*/ 9566 h 130735"/>
                <a:gd name="T6" fmla="*/ 0 w 111603"/>
                <a:gd name="T7" fmla="*/ 9566 h 130735"/>
                <a:gd name="T8" fmla="*/ 0 w 111603"/>
                <a:gd name="T9" fmla="*/ 130735 h 130735"/>
                <a:gd name="T10" fmla="*/ 111603 w 111603"/>
                <a:gd name="T11" fmla="*/ 66962 h 130735"/>
                <a:gd name="T12" fmla="*/ 0 w 111603"/>
                <a:gd name="T13" fmla="*/ 0 h 130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603" h="130735">
                  <a:moveTo>
                    <a:pt x="0" y="0"/>
                  </a:moveTo>
                  <a:lnTo>
                    <a:pt x="0" y="9566"/>
                  </a:lnTo>
                  <a:lnTo>
                    <a:pt x="0" y="9566"/>
                  </a:lnTo>
                  <a:lnTo>
                    <a:pt x="0" y="9566"/>
                  </a:lnTo>
                  <a:lnTo>
                    <a:pt x="0" y="130735"/>
                  </a:lnTo>
                  <a:lnTo>
                    <a:pt x="111603" y="6696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258">
              <a:extLst>
                <a:ext uri="{FF2B5EF4-FFF2-40B4-BE49-F238E27FC236}">
                  <a16:creationId xmlns:a16="http://schemas.microsoft.com/office/drawing/2014/main" id="{24A5A9FD-A6CB-401B-A6AF-8E2D19C27D76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643522"/>
              <a:ext cx="267864" cy="400027"/>
            </a:xfrm>
            <a:custGeom>
              <a:avLst/>
              <a:gdLst>
                <a:gd name="T0" fmla="*/ 111603 w 245528"/>
                <a:gd name="T1" fmla="*/ 0 h 366697"/>
                <a:gd name="T2" fmla="*/ 0 w 245528"/>
                <a:gd name="T3" fmla="*/ 63773 h 366697"/>
                <a:gd name="T4" fmla="*/ 0 w 245528"/>
                <a:gd name="T5" fmla="*/ 63773 h 366697"/>
                <a:gd name="T6" fmla="*/ 0 w 245528"/>
                <a:gd name="T7" fmla="*/ 63773 h 366697"/>
                <a:gd name="T8" fmla="*/ 0 w 245528"/>
                <a:gd name="T9" fmla="*/ 63773 h 366697"/>
                <a:gd name="T10" fmla="*/ 0 w 245528"/>
                <a:gd name="T11" fmla="*/ 366697 h 366697"/>
                <a:gd name="T12" fmla="*/ 245528 w 245528"/>
                <a:gd name="T13" fmla="*/ 223206 h 366697"/>
                <a:gd name="T14" fmla="*/ 245528 w 245528"/>
                <a:gd name="T15" fmla="*/ 76528 h 366697"/>
                <a:gd name="T16" fmla="*/ 111603 w 245528"/>
                <a:gd name="T17" fmla="*/ 0 h 366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5528" h="366697">
                  <a:moveTo>
                    <a:pt x="111603" y="0"/>
                  </a:moveTo>
                  <a:lnTo>
                    <a:pt x="0" y="63773"/>
                  </a:lnTo>
                  <a:lnTo>
                    <a:pt x="0" y="63773"/>
                  </a:lnTo>
                  <a:lnTo>
                    <a:pt x="0" y="63773"/>
                  </a:lnTo>
                  <a:lnTo>
                    <a:pt x="0" y="63773"/>
                  </a:lnTo>
                  <a:lnTo>
                    <a:pt x="0" y="366697"/>
                  </a:lnTo>
                  <a:lnTo>
                    <a:pt x="245528" y="223206"/>
                  </a:lnTo>
                  <a:lnTo>
                    <a:pt x="245528" y="76528"/>
                  </a:lnTo>
                  <a:lnTo>
                    <a:pt x="111603" y="0"/>
                  </a:lnTo>
                  <a:close/>
                </a:path>
              </a:pathLst>
            </a:custGeom>
            <a:solidFill>
              <a:srgbClr val="DFECE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259">
              <a:extLst>
                <a:ext uri="{FF2B5EF4-FFF2-40B4-BE49-F238E27FC236}">
                  <a16:creationId xmlns:a16="http://schemas.microsoft.com/office/drawing/2014/main" id="{94922E4B-D3FC-4BB2-832C-70E64FF17F4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643522"/>
              <a:ext cx="267864" cy="400027"/>
            </a:xfrm>
            <a:custGeom>
              <a:avLst/>
              <a:gdLst>
                <a:gd name="T0" fmla="*/ 111603 w 245528"/>
                <a:gd name="T1" fmla="*/ 0 h 366697"/>
                <a:gd name="T2" fmla="*/ 0 w 245528"/>
                <a:gd name="T3" fmla="*/ 63773 h 366697"/>
                <a:gd name="T4" fmla="*/ 0 w 245528"/>
                <a:gd name="T5" fmla="*/ 63773 h 366697"/>
                <a:gd name="T6" fmla="*/ 0 w 245528"/>
                <a:gd name="T7" fmla="*/ 63773 h 366697"/>
                <a:gd name="T8" fmla="*/ 0 w 245528"/>
                <a:gd name="T9" fmla="*/ 63773 h 366697"/>
                <a:gd name="T10" fmla="*/ 0 w 245528"/>
                <a:gd name="T11" fmla="*/ 366697 h 366697"/>
                <a:gd name="T12" fmla="*/ 245528 w 245528"/>
                <a:gd name="T13" fmla="*/ 223206 h 366697"/>
                <a:gd name="T14" fmla="*/ 245528 w 245528"/>
                <a:gd name="T15" fmla="*/ 76528 h 366697"/>
                <a:gd name="T16" fmla="*/ 111603 w 245528"/>
                <a:gd name="T17" fmla="*/ 0 h 366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5528" h="366697">
                  <a:moveTo>
                    <a:pt x="111603" y="0"/>
                  </a:moveTo>
                  <a:lnTo>
                    <a:pt x="0" y="63773"/>
                  </a:lnTo>
                  <a:lnTo>
                    <a:pt x="0" y="63773"/>
                  </a:lnTo>
                  <a:lnTo>
                    <a:pt x="0" y="63773"/>
                  </a:lnTo>
                  <a:lnTo>
                    <a:pt x="0" y="63773"/>
                  </a:lnTo>
                  <a:lnTo>
                    <a:pt x="0" y="366697"/>
                  </a:lnTo>
                  <a:lnTo>
                    <a:pt x="245528" y="223206"/>
                  </a:lnTo>
                  <a:lnTo>
                    <a:pt x="245528" y="76528"/>
                  </a:lnTo>
                  <a:lnTo>
                    <a:pt x="111603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260">
              <a:extLst>
                <a:ext uri="{FF2B5EF4-FFF2-40B4-BE49-F238E27FC236}">
                  <a16:creationId xmlns:a16="http://schemas.microsoft.com/office/drawing/2014/main" id="{403E77E8-5FC5-43E6-AC0B-E75BC064AC77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1043550"/>
              <a:ext cx="267864" cy="240017"/>
            </a:xfrm>
            <a:custGeom>
              <a:avLst/>
              <a:gdLst>
                <a:gd name="T0" fmla="*/ 0 w 245528"/>
                <a:gd name="T1" fmla="*/ 0 h 220018"/>
                <a:gd name="T2" fmla="*/ 0 w 245528"/>
                <a:gd name="T3" fmla="*/ 153056 h 220018"/>
                <a:gd name="T4" fmla="*/ 111603 w 245528"/>
                <a:gd name="T5" fmla="*/ 220018 h 220018"/>
                <a:gd name="T6" fmla="*/ 245528 w 245528"/>
                <a:gd name="T7" fmla="*/ 143490 h 220018"/>
                <a:gd name="T8" fmla="*/ 245528 w 245528"/>
                <a:gd name="T9" fmla="*/ 140301 h 220018"/>
                <a:gd name="T10" fmla="*/ 0 w 245528"/>
                <a:gd name="T11" fmla="*/ 0 h 220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5528" h="220018">
                  <a:moveTo>
                    <a:pt x="0" y="0"/>
                  </a:moveTo>
                  <a:lnTo>
                    <a:pt x="0" y="153056"/>
                  </a:lnTo>
                  <a:lnTo>
                    <a:pt x="111603" y="220018"/>
                  </a:lnTo>
                  <a:lnTo>
                    <a:pt x="245528" y="143490"/>
                  </a:lnTo>
                  <a:lnTo>
                    <a:pt x="245528" y="1403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EA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261">
              <a:extLst>
                <a:ext uri="{FF2B5EF4-FFF2-40B4-BE49-F238E27FC236}">
                  <a16:creationId xmlns:a16="http://schemas.microsoft.com/office/drawing/2014/main" id="{EA8C3AE4-96CF-4C94-B1D3-56629B99BA3B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1043550"/>
              <a:ext cx="267864" cy="240017"/>
            </a:xfrm>
            <a:custGeom>
              <a:avLst/>
              <a:gdLst>
                <a:gd name="T0" fmla="*/ 0 w 245528"/>
                <a:gd name="T1" fmla="*/ 0 h 220018"/>
                <a:gd name="T2" fmla="*/ 0 w 245528"/>
                <a:gd name="T3" fmla="*/ 153056 h 220018"/>
                <a:gd name="T4" fmla="*/ 111603 w 245528"/>
                <a:gd name="T5" fmla="*/ 220018 h 220018"/>
                <a:gd name="T6" fmla="*/ 245528 w 245528"/>
                <a:gd name="T7" fmla="*/ 143490 h 220018"/>
                <a:gd name="T8" fmla="*/ 245528 w 245528"/>
                <a:gd name="T9" fmla="*/ 140301 h 220018"/>
                <a:gd name="T10" fmla="*/ 0 w 245528"/>
                <a:gd name="T11" fmla="*/ 0 h 220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5528" h="220018">
                  <a:moveTo>
                    <a:pt x="0" y="0"/>
                  </a:moveTo>
                  <a:lnTo>
                    <a:pt x="0" y="153056"/>
                  </a:lnTo>
                  <a:lnTo>
                    <a:pt x="111603" y="220018"/>
                  </a:lnTo>
                  <a:lnTo>
                    <a:pt x="245528" y="143490"/>
                  </a:lnTo>
                  <a:lnTo>
                    <a:pt x="245528" y="14030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262">
              <a:extLst>
                <a:ext uri="{FF2B5EF4-FFF2-40B4-BE49-F238E27FC236}">
                  <a16:creationId xmlns:a16="http://schemas.microsoft.com/office/drawing/2014/main" id="{F6C71C3C-E325-4E82-A9F4-4C8B6C0DB4F4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94474" y="960065"/>
              <a:ext cx="146109" cy="166968"/>
            </a:xfrm>
            <a:custGeom>
              <a:avLst/>
              <a:gdLst>
                <a:gd name="T0" fmla="*/ 133925 w 133925"/>
                <a:gd name="T1" fmla="*/ 0 h 153056"/>
                <a:gd name="T2" fmla="*/ 0 w 133925"/>
                <a:gd name="T3" fmla="*/ 76528 h 153056"/>
                <a:gd name="T4" fmla="*/ 133925 w 133925"/>
                <a:gd name="T5" fmla="*/ 153056 h 153056"/>
                <a:gd name="T6" fmla="*/ 133925 w 133925"/>
                <a:gd name="T7" fmla="*/ 0 h 153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925" h="153056">
                  <a:moveTo>
                    <a:pt x="133925" y="0"/>
                  </a:moveTo>
                  <a:lnTo>
                    <a:pt x="0" y="76528"/>
                  </a:lnTo>
                  <a:lnTo>
                    <a:pt x="133925" y="153056"/>
                  </a:lnTo>
                  <a:lnTo>
                    <a:pt x="133925" y="0"/>
                  </a:lnTo>
                  <a:close/>
                </a:path>
              </a:pathLst>
            </a:custGeom>
            <a:solidFill>
              <a:srgbClr val="D9E9E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263">
              <a:extLst>
                <a:ext uri="{FF2B5EF4-FFF2-40B4-BE49-F238E27FC236}">
                  <a16:creationId xmlns:a16="http://schemas.microsoft.com/office/drawing/2014/main" id="{DEB04783-9D2C-4090-8B41-055D1A98BFD1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94474" y="960065"/>
              <a:ext cx="146109" cy="166968"/>
            </a:xfrm>
            <a:custGeom>
              <a:avLst/>
              <a:gdLst>
                <a:gd name="T0" fmla="*/ 133925 w 133925"/>
                <a:gd name="T1" fmla="*/ 0 h 153056"/>
                <a:gd name="T2" fmla="*/ 0 w 133925"/>
                <a:gd name="T3" fmla="*/ 76528 h 153056"/>
                <a:gd name="T4" fmla="*/ 133925 w 133925"/>
                <a:gd name="T5" fmla="*/ 153056 h 153056"/>
                <a:gd name="T6" fmla="*/ 133925 w 133925"/>
                <a:gd name="T7" fmla="*/ 0 h 153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925" h="153056">
                  <a:moveTo>
                    <a:pt x="133925" y="0"/>
                  </a:moveTo>
                  <a:lnTo>
                    <a:pt x="0" y="76528"/>
                  </a:lnTo>
                  <a:lnTo>
                    <a:pt x="133925" y="153056"/>
                  </a:lnTo>
                  <a:lnTo>
                    <a:pt x="133925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264">
              <a:extLst>
                <a:ext uri="{FF2B5EF4-FFF2-40B4-BE49-F238E27FC236}">
                  <a16:creationId xmlns:a16="http://schemas.microsoft.com/office/drawing/2014/main" id="{8D808602-2057-4A6C-B193-8C27C0CF7FAD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973980"/>
              <a:ext cx="0" cy="132183"/>
            </a:xfrm>
            <a:custGeom>
              <a:avLst/>
              <a:gdLst>
                <a:gd name="T0" fmla="*/ 0 h 121169"/>
                <a:gd name="T1" fmla="*/ 0 h 121169"/>
                <a:gd name="T2" fmla="*/ 121169 h 121169"/>
                <a:gd name="T3" fmla="*/ 121169 h 121169"/>
                <a:gd name="T4" fmla="*/ 0 h 121169"/>
                <a:gd name="T5" fmla="*/ 0 h 12116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121169">
                  <a:moveTo>
                    <a:pt x="0" y="0"/>
                  </a:moveTo>
                  <a:lnTo>
                    <a:pt x="0" y="0"/>
                  </a:lnTo>
                  <a:lnTo>
                    <a:pt x="0" y="121169"/>
                  </a:lnTo>
                  <a:lnTo>
                    <a:pt x="0" y="12116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BD3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265">
              <a:extLst>
                <a:ext uri="{FF2B5EF4-FFF2-40B4-BE49-F238E27FC236}">
                  <a16:creationId xmlns:a16="http://schemas.microsoft.com/office/drawing/2014/main" id="{3F5138A0-F70D-4A65-B9E6-1C3B04062E34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973980"/>
              <a:ext cx="0" cy="132183"/>
            </a:xfrm>
            <a:custGeom>
              <a:avLst/>
              <a:gdLst>
                <a:gd name="T0" fmla="*/ 0 h 121169"/>
                <a:gd name="T1" fmla="*/ 0 h 121169"/>
                <a:gd name="T2" fmla="*/ 121169 h 121169"/>
                <a:gd name="T3" fmla="*/ 121169 h 121169"/>
                <a:gd name="T4" fmla="*/ 0 h 121169"/>
                <a:gd name="T5" fmla="*/ 0 h 12116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121169">
                  <a:moveTo>
                    <a:pt x="0" y="0"/>
                  </a:moveTo>
                  <a:lnTo>
                    <a:pt x="0" y="0"/>
                  </a:lnTo>
                  <a:lnTo>
                    <a:pt x="0" y="121169"/>
                  </a:lnTo>
                  <a:lnTo>
                    <a:pt x="0" y="121169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266">
              <a:extLst>
                <a:ext uri="{FF2B5EF4-FFF2-40B4-BE49-F238E27FC236}">
                  <a16:creationId xmlns:a16="http://schemas.microsoft.com/office/drawing/2014/main" id="{566A2132-A44E-450E-81AE-1A47A6D0F19A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97398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D3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267">
              <a:extLst>
                <a:ext uri="{FF2B5EF4-FFF2-40B4-BE49-F238E27FC236}">
                  <a16:creationId xmlns:a16="http://schemas.microsoft.com/office/drawing/2014/main" id="{4EE49BFB-141C-435F-9405-047EAE0455E7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97398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268">
              <a:extLst>
                <a:ext uri="{FF2B5EF4-FFF2-40B4-BE49-F238E27FC236}">
                  <a16:creationId xmlns:a16="http://schemas.microsoft.com/office/drawing/2014/main" id="{300842C9-13DA-4679-8464-DF72E52B1982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326980"/>
              <a:ext cx="553121" cy="473076"/>
            </a:xfrm>
            <a:custGeom>
              <a:avLst/>
              <a:gdLst>
                <a:gd name="T0" fmla="*/ 261471 w 506999"/>
                <a:gd name="T1" fmla="*/ 0 h 433659"/>
                <a:gd name="T2" fmla="*/ 0 w 506999"/>
                <a:gd name="T3" fmla="*/ 153057 h 433659"/>
                <a:gd name="T4" fmla="*/ 0 w 506999"/>
                <a:gd name="T5" fmla="*/ 433659 h 433659"/>
                <a:gd name="T6" fmla="*/ 506999 w 506999"/>
                <a:gd name="T7" fmla="*/ 143491 h 433659"/>
                <a:gd name="T8" fmla="*/ 261471 w 506999"/>
                <a:gd name="T9" fmla="*/ 0 h 433659"/>
                <a:gd name="T10" fmla="*/ 261471 w 506999"/>
                <a:gd name="T11" fmla="*/ 0 h 433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6999" h="433659">
                  <a:moveTo>
                    <a:pt x="261471" y="0"/>
                  </a:moveTo>
                  <a:lnTo>
                    <a:pt x="0" y="153057"/>
                  </a:lnTo>
                  <a:lnTo>
                    <a:pt x="0" y="433659"/>
                  </a:lnTo>
                  <a:lnTo>
                    <a:pt x="506999" y="143491"/>
                  </a:lnTo>
                  <a:lnTo>
                    <a:pt x="261471" y="0"/>
                  </a:lnTo>
                  <a:lnTo>
                    <a:pt x="2614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269">
              <a:extLst>
                <a:ext uri="{FF2B5EF4-FFF2-40B4-BE49-F238E27FC236}">
                  <a16:creationId xmlns:a16="http://schemas.microsoft.com/office/drawing/2014/main" id="{CD2047A4-F08B-488D-BAE7-43635FC6546E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326980"/>
              <a:ext cx="553121" cy="473076"/>
            </a:xfrm>
            <a:custGeom>
              <a:avLst/>
              <a:gdLst>
                <a:gd name="T0" fmla="*/ 261471 w 506999"/>
                <a:gd name="T1" fmla="*/ 0 h 433659"/>
                <a:gd name="T2" fmla="*/ 0 w 506999"/>
                <a:gd name="T3" fmla="*/ 153057 h 433659"/>
                <a:gd name="T4" fmla="*/ 0 w 506999"/>
                <a:gd name="T5" fmla="*/ 433659 h 433659"/>
                <a:gd name="T6" fmla="*/ 506999 w 506999"/>
                <a:gd name="T7" fmla="*/ 143491 h 433659"/>
                <a:gd name="T8" fmla="*/ 261471 w 506999"/>
                <a:gd name="T9" fmla="*/ 0 h 433659"/>
                <a:gd name="T10" fmla="*/ 261471 w 506999"/>
                <a:gd name="T11" fmla="*/ 0 h 433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6999" h="433659">
                  <a:moveTo>
                    <a:pt x="261471" y="0"/>
                  </a:moveTo>
                  <a:lnTo>
                    <a:pt x="0" y="153057"/>
                  </a:lnTo>
                  <a:lnTo>
                    <a:pt x="0" y="433659"/>
                  </a:lnTo>
                  <a:lnTo>
                    <a:pt x="506999" y="143491"/>
                  </a:lnTo>
                  <a:lnTo>
                    <a:pt x="261471" y="0"/>
                  </a:lnTo>
                  <a:lnTo>
                    <a:pt x="261471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270">
              <a:extLst>
                <a:ext uri="{FF2B5EF4-FFF2-40B4-BE49-F238E27FC236}">
                  <a16:creationId xmlns:a16="http://schemas.microsoft.com/office/drawing/2014/main" id="{ECA1EB97-850E-464D-B9FA-9F8D821A5141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85805" y="326980"/>
              <a:ext cx="240033" cy="445247"/>
            </a:xfrm>
            <a:custGeom>
              <a:avLst/>
              <a:gdLst>
                <a:gd name="T0" fmla="*/ 0 w 220018"/>
                <a:gd name="T1" fmla="*/ 0 h 408149"/>
                <a:gd name="T2" fmla="*/ 0 w 220018"/>
                <a:gd name="T3" fmla="*/ 283791 h 408149"/>
                <a:gd name="T4" fmla="*/ 111604 w 220018"/>
                <a:gd name="T5" fmla="*/ 347565 h 408149"/>
                <a:gd name="T6" fmla="*/ 111604 w 220018"/>
                <a:gd name="T7" fmla="*/ 63773 h 408149"/>
                <a:gd name="T8" fmla="*/ 220018 w 220018"/>
                <a:gd name="T9" fmla="*/ 127547 h 408149"/>
                <a:gd name="T10" fmla="*/ 220018 w 220018"/>
                <a:gd name="T11" fmla="*/ 408149 h 408149"/>
                <a:gd name="T12" fmla="*/ 220018 w 220018"/>
                <a:gd name="T13" fmla="*/ 408149 h 408149"/>
                <a:gd name="T14" fmla="*/ 220018 w 220018"/>
                <a:gd name="T15" fmla="*/ 408149 h 408149"/>
                <a:gd name="T16" fmla="*/ 220018 w 220018"/>
                <a:gd name="T17" fmla="*/ 309301 h 408149"/>
                <a:gd name="T18" fmla="*/ 220018 w 220018"/>
                <a:gd name="T19" fmla="*/ 127547 h 408149"/>
                <a:gd name="T20" fmla="*/ 0 w 220018"/>
                <a:gd name="T21" fmla="*/ 0 h 408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0018" h="408149">
                  <a:moveTo>
                    <a:pt x="0" y="0"/>
                  </a:moveTo>
                  <a:lnTo>
                    <a:pt x="0" y="283791"/>
                  </a:lnTo>
                  <a:lnTo>
                    <a:pt x="111604" y="347565"/>
                  </a:lnTo>
                  <a:lnTo>
                    <a:pt x="111604" y="63773"/>
                  </a:lnTo>
                  <a:lnTo>
                    <a:pt x="220018" y="127547"/>
                  </a:lnTo>
                  <a:lnTo>
                    <a:pt x="220018" y="408149"/>
                  </a:lnTo>
                  <a:lnTo>
                    <a:pt x="220018" y="408149"/>
                  </a:lnTo>
                  <a:lnTo>
                    <a:pt x="220018" y="408149"/>
                  </a:lnTo>
                  <a:lnTo>
                    <a:pt x="220018" y="309301"/>
                  </a:lnTo>
                  <a:lnTo>
                    <a:pt x="220018" y="1275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E7E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271">
              <a:extLst>
                <a:ext uri="{FF2B5EF4-FFF2-40B4-BE49-F238E27FC236}">
                  <a16:creationId xmlns:a16="http://schemas.microsoft.com/office/drawing/2014/main" id="{9E66923D-D2EF-4E5A-88D1-30F9663EDD64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85805" y="326980"/>
              <a:ext cx="240033" cy="445247"/>
            </a:xfrm>
            <a:custGeom>
              <a:avLst/>
              <a:gdLst>
                <a:gd name="T0" fmla="*/ 0 w 220018"/>
                <a:gd name="T1" fmla="*/ 0 h 408149"/>
                <a:gd name="T2" fmla="*/ 0 w 220018"/>
                <a:gd name="T3" fmla="*/ 283791 h 408149"/>
                <a:gd name="T4" fmla="*/ 111604 w 220018"/>
                <a:gd name="T5" fmla="*/ 347565 h 408149"/>
                <a:gd name="T6" fmla="*/ 111604 w 220018"/>
                <a:gd name="T7" fmla="*/ 63773 h 408149"/>
                <a:gd name="T8" fmla="*/ 220018 w 220018"/>
                <a:gd name="T9" fmla="*/ 127547 h 408149"/>
                <a:gd name="T10" fmla="*/ 220018 w 220018"/>
                <a:gd name="T11" fmla="*/ 408149 h 408149"/>
                <a:gd name="T12" fmla="*/ 220018 w 220018"/>
                <a:gd name="T13" fmla="*/ 408149 h 408149"/>
                <a:gd name="T14" fmla="*/ 220018 w 220018"/>
                <a:gd name="T15" fmla="*/ 408149 h 408149"/>
                <a:gd name="T16" fmla="*/ 220018 w 220018"/>
                <a:gd name="T17" fmla="*/ 309301 h 408149"/>
                <a:gd name="T18" fmla="*/ 220018 w 220018"/>
                <a:gd name="T19" fmla="*/ 127547 h 408149"/>
                <a:gd name="T20" fmla="*/ 0 w 220018"/>
                <a:gd name="T21" fmla="*/ 0 h 408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0018" h="408149">
                  <a:moveTo>
                    <a:pt x="0" y="0"/>
                  </a:moveTo>
                  <a:lnTo>
                    <a:pt x="0" y="283791"/>
                  </a:lnTo>
                  <a:lnTo>
                    <a:pt x="111604" y="347565"/>
                  </a:lnTo>
                  <a:lnTo>
                    <a:pt x="111604" y="63773"/>
                  </a:lnTo>
                  <a:lnTo>
                    <a:pt x="220018" y="127547"/>
                  </a:lnTo>
                  <a:lnTo>
                    <a:pt x="220018" y="408149"/>
                  </a:lnTo>
                  <a:lnTo>
                    <a:pt x="220018" y="408149"/>
                  </a:lnTo>
                  <a:lnTo>
                    <a:pt x="220018" y="408149"/>
                  </a:lnTo>
                  <a:lnTo>
                    <a:pt x="220018" y="309301"/>
                  </a:lnTo>
                  <a:lnTo>
                    <a:pt x="220018" y="12754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272">
              <a:extLst>
                <a:ext uri="{FF2B5EF4-FFF2-40B4-BE49-F238E27FC236}">
                  <a16:creationId xmlns:a16="http://schemas.microsoft.com/office/drawing/2014/main" id="{A12B4FCE-E351-487F-A072-D621A30F53C3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507561" y="326980"/>
              <a:ext cx="118277" cy="375678"/>
            </a:xfrm>
            <a:custGeom>
              <a:avLst/>
              <a:gdLst>
                <a:gd name="T0" fmla="*/ 0 w 108414"/>
                <a:gd name="T1" fmla="*/ 0 h 344376"/>
                <a:gd name="T2" fmla="*/ 0 w 108414"/>
                <a:gd name="T3" fmla="*/ 283792 h 344376"/>
                <a:gd name="T4" fmla="*/ 108414 w 108414"/>
                <a:gd name="T5" fmla="*/ 344376 h 344376"/>
                <a:gd name="T6" fmla="*/ 108414 w 108414"/>
                <a:gd name="T7" fmla="*/ 63774 h 344376"/>
                <a:gd name="T8" fmla="*/ 0 w 108414"/>
                <a:gd name="T9" fmla="*/ 0 h 344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414" h="344376">
                  <a:moveTo>
                    <a:pt x="0" y="0"/>
                  </a:moveTo>
                  <a:lnTo>
                    <a:pt x="0" y="283792"/>
                  </a:lnTo>
                  <a:lnTo>
                    <a:pt x="108414" y="344376"/>
                  </a:lnTo>
                  <a:lnTo>
                    <a:pt x="108414" y="637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E0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273">
              <a:extLst>
                <a:ext uri="{FF2B5EF4-FFF2-40B4-BE49-F238E27FC236}">
                  <a16:creationId xmlns:a16="http://schemas.microsoft.com/office/drawing/2014/main" id="{65BA035A-9D07-4556-9953-5859A1C95BF5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507561" y="326980"/>
              <a:ext cx="118277" cy="375678"/>
            </a:xfrm>
            <a:custGeom>
              <a:avLst/>
              <a:gdLst>
                <a:gd name="T0" fmla="*/ 0 w 108414"/>
                <a:gd name="T1" fmla="*/ 0 h 344376"/>
                <a:gd name="T2" fmla="*/ 0 w 108414"/>
                <a:gd name="T3" fmla="*/ 283792 h 344376"/>
                <a:gd name="T4" fmla="*/ 108414 w 108414"/>
                <a:gd name="T5" fmla="*/ 344376 h 344376"/>
                <a:gd name="T6" fmla="*/ 108414 w 108414"/>
                <a:gd name="T7" fmla="*/ 63774 h 344376"/>
                <a:gd name="T8" fmla="*/ 0 w 108414"/>
                <a:gd name="T9" fmla="*/ 0 h 344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414" h="344376">
                  <a:moveTo>
                    <a:pt x="0" y="0"/>
                  </a:moveTo>
                  <a:lnTo>
                    <a:pt x="0" y="283792"/>
                  </a:lnTo>
                  <a:lnTo>
                    <a:pt x="108414" y="344376"/>
                  </a:lnTo>
                  <a:lnTo>
                    <a:pt x="108414" y="6377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274">
              <a:extLst>
                <a:ext uri="{FF2B5EF4-FFF2-40B4-BE49-F238E27FC236}">
                  <a16:creationId xmlns:a16="http://schemas.microsoft.com/office/drawing/2014/main" id="{F3BCA5C7-D9A8-456E-AE24-73F11A63F8EE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462641"/>
              <a:ext cx="313087" cy="337415"/>
            </a:xfrm>
            <a:custGeom>
              <a:avLst/>
              <a:gdLst>
                <a:gd name="T0" fmla="*/ 245528 w 286980"/>
                <a:gd name="T1" fmla="*/ 0 h 309301"/>
                <a:gd name="T2" fmla="*/ 245528 w 286980"/>
                <a:gd name="T3" fmla="*/ 0 h 309301"/>
                <a:gd name="T4" fmla="*/ 0 w 286980"/>
                <a:gd name="T5" fmla="*/ 143491 h 309301"/>
                <a:gd name="T6" fmla="*/ 286980 w 286980"/>
                <a:gd name="T7" fmla="*/ 309301 h 309301"/>
                <a:gd name="T8" fmla="*/ 286980 w 286980"/>
                <a:gd name="T9" fmla="*/ 25510 h 309301"/>
                <a:gd name="T10" fmla="*/ 245528 w 286980"/>
                <a:gd name="T11" fmla="*/ 0 h 309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980" h="309301">
                  <a:moveTo>
                    <a:pt x="245528" y="0"/>
                  </a:moveTo>
                  <a:lnTo>
                    <a:pt x="245528" y="0"/>
                  </a:lnTo>
                  <a:lnTo>
                    <a:pt x="0" y="143491"/>
                  </a:lnTo>
                  <a:lnTo>
                    <a:pt x="286980" y="309301"/>
                  </a:lnTo>
                  <a:lnTo>
                    <a:pt x="286980" y="25510"/>
                  </a:lnTo>
                  <a:lnTo>
                    <a:pt x="245528" y="0"/>
                  </a:lnTo>
                  <a:close/>
                </a:path>
              </a:pathLst>
            </a:custGeom>
            <a:solidFill>
              <a:srgbClr val="C2DE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275">
              <a:extLst>
                <a:ext uri="{FF2B5EF4-FFF2-40B4-BE49-F238E27FC236}">
                  <a16:creationId xmlns:a16="http://schemas.microsoft.com/office/drawing/2014/main" id="{C39A5D59-FE57-419A-8095-20F2EB5AE426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462641"/>
              <a:ext cx="313087" cy="337415"/>
            </a:xfrm>
            <a:custGeom>
              <a:avLst/>
              <a:gdLst>
                <a:gd name="T0" fmla="*/ 245528 w 286980"/>
                <a:gd name="T1" fmla="*/ 0 h 309301"/>
                <a:gd name="T2" fmla="*/ 245528 w 286980"/>
                <a:gd name="T3" fmla="*/ 0 h 309301"/>
                <a:gd name="T4" fmla="*/ 0 w 286980"/>
                <a:gd name="T5" fmla="*/ 143491 h 309301"/>
                <a:gd name="T6" fmla="*/ 286980 w 286980"/>
                <a:gd name="T7" fmla="*/ 309301 h 309301"/>
                <a:gd name="T8" fmla="*/ 286980 w 286980"/>
                <a:gd name="T9" fmla="*/ 25510 h 309301"/>
                <a:gd name="T10" fmla="*/ 245528 w 286980"/>
                <a:gd name="T11" fmla="*/ 0 h 309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980" h="309301">
                  <a:moveTo>
                    <a:pt x="245528" y="0"/>
                  </a:moveTo>
                  <a:lnTo>
                    <a:pt x="245528" y="0"/>
                  </a:lnTo>
                  <a:lnTo>
                    <a:pt x="0" y="143491"/>
                  </a:lnTo>
                  <a:lnTo>
                    <a:pt x="286980" y="309301"/>
                  </a:lnTo>
                  <a:lnTo>
                    <a:pt x="286980" y="25510"/>
                  </a:lnTo>
                  <a:lnTo>
                    <a:pt x="245528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276">
              <a:extLst>
                <a:ext uri="{FF2B5EF4-FFF2-40B4-BE49-F238E27FC236}">
                  <a16:creationId xmlns:a16="http://schemas.microsoft.com/office/drawing/2014/main" id="{91EBBAFF-E3A9-4FE5-8E3F-9A4C9457F115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434812"/>
              <a:ext cx="0" cy="198274"/>
            </a:xfrm>
            <a:custGeom>
              <a:avLst/>
              <a:gdLst>
                <a:gd name="T0" fmla="*/ 0 h 181754"/>
                <a:gd name="T1" fmla="*/ 181754 h 181754"/>
                <a:gd name="T2" fmla="*/ 0 h 181754"/>
                <a:gd name="T3" fmla="*/ 0 h 181754"/>
                <a:gd name="T4" fmla="*/ 0 h 18175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81754">
                  <a:moveTo>
                    <a:pt x="0" y="0"/>
                  </a:moveTo>
                  <a:lnTo>
                    <a:pt x="0" y="1817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E9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277">
              <a:extLst>
                <a:ext uri="{FF2B5EF4-FFF2-40B4-BE49-F238E27FC236}">
                  <a16:creationId xmlns:a16="http://schemas.microsoft.com/office/drawing/2014/main" id="{2375C82E-5721-42C6-B373-A2C4CAD60517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434812"/>
              <a:ext cx="0" cy="198274"/>
            </a:xfrm>
            <a:custGeom>
              <a:avLst/>
              <a:gdLst>
                <a:gd name="T0" fmla="*/ 0 h 181754"/>
                <a:gd name="T1" fmla="*/ 181754 h 181754"/>
                <a:gd name="T2" fmla="*/ 0 h 181754"/>
                <a:gd name="T3" fmla="*/ 0 h 181754"/>
                <a:gd name="T4" fmla="*/ 0 h 18175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81754">
                  <a:moveTo>
                    <a:pt x="0" y="0"/>
                  </a:moveTo>
                  <a:lnTo>
                    <a:pt x="0" y="1817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278">
              <a:extLst>
                <a:ext uri="{FF2B5EF4-FFF2-40B4-BE49-F238E27FC236}">
                  <a16:creationId xmlns:a16="http://schemas.microsoft.com/office/drawing/2014/main" id="{C94BB350-3F52-4F71-BABD-75ADD25AF70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326980"/>
              <a:ext cx="0" cy="306107"/>
            </a:xfrm>
            <a:custGeom>
              <a:avLst/>
              <a:gdLst>
                <a:gd name="T0" fmla="*/ 0 h 280602"/>
                <a:gd name="T1" fmla="*/ 0 h 280602"/>
                <a:gd name="T2" fmla="*/ 181754 h 280602"/>
                <a:gd name="T3" fmla="*/ 280602 h 280602"/>
                <a:gd name="T4" fmla="*/ 0 h 28060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280602">
                  <a:moveTo>
                    <a:pt x="0" y="0"/>
                  </a:moveTo>
                  <a:lnTo>
                    <a:pt x="0" y="0"/>
                  </a:lnTo>
                  <a:lnTo>
                    <a:pt x="0" y="181754"/>
                  </a:lnTo>
                  <a:lnTo>
                    <a:pt x="0" y="2806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279">
              <a:extLst>
                <a:ext uri="{FF2B5EF4-FFF2-40B4-BE49-F238E27FC236}">
                  <a16:creationId xmlns:a16="http://schemas.microsoft.com/office/drawing/2014/main" id="{92D79294-79ED-4710-870C-C5D2EF464E48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326980"/>
              <a:ext cx="0" cy="306107"/>
            </a:xfrm>
            <a:custGeom>
              <a:avLst/>
              <a:gdLst>
                <a:gd name="T0" fmla="*/ 0 h 280602"/>
                <a:gd name="T1" fmla="*/ 0 h 280602"/>
                <a:gd name="T2" fmla="*/ 181754 h 280602"/>
                <a:gd name="T3" fmla="*/ 280602 h 280602"/>
                <a:gd name="T4" fmla="*/ 0 h 28060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280602">
                  <a:moveTo>
                    <a:pt x="0" y="0"/>
                  </a:moveTo>
                  <a:lnTo>
                    <a:pt x="0" y="0"/>
                  </a:lnTo>
                  <a:lnTo>
                    <a:pt x="0" y="181754"/>
                  </a:lnTo>
                  <a:lnTo>
                    <a:pt x="0" y="28060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280">
              <a:extLst>
                <a:ext uri="{FF2B5EF4-FFF2-40B4-BE49-F238E27FC236}">
                  <a16:creationId xmlns:a16="http://schemas.microsoft.com/office/drawing/2014/main" id="{FCFD5A56-C0B6-464D-B3DD-31C7B0ADA8DE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51902" y="1095727"/>
              <a:ext cx="173936" cy="111312"/>
            </a:xfrm>
            <a:custGeom>
              <a:avLst/>
              <a:gdLst>
                <a:gd name="T0" fmla="*/ 19132 w 159433"/>
                <a:gd name="T1" fmla="*/ 0 h 102038"/>
                <a:gd name="T2" fmla="*/ 0 w 159433"/>
                <a:gd name="T3" fmla="*/ 12755 h 102038"/>
                <a:gd name="T4" fmla="*/ 159433 w 159433"/>
                <a:gd name="T5" fmla="*/ 102038 h 102038"/>
                <a:gd name="T6" fmla="*/ 159433 w 159433"/>
                <a:gd name="T7" fmla="*/ 82906 h 102038"/>
                <a:gd name="T8" fmla="*/ 19132 w 159433"/>
                <a:gd name="T9" fmla="*/ 0 h 102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433" h="102038">
                  <a:moveTo>
                    <a:pt x="19132" y="0"/>
                  </a:moveTo>
                  <a:lnTo>
                    <a:pt x="0" y="12755"/>
                  </a:lnTo>
                  <a:lnTo>
                    <a:pt x="159433" y="102038"/>
                  </a:lnTo>
                  <a:lnTo>
                    <a:pt x="159433" y="82906"/>
                  </a:lnTo>
                  <a:lnTo>
                    <a:pt x="19132" y="0"/>
                  </a:lnTo>
                  <a:close/>
                </a:path>
              </a:pathLst>
            </a:custGeom>
            <a:solidFill>
              <a:srgbClr val="3F53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281">
              <a:extLst>
                <a:ext uri="{FF2B5EF4-FFF2-40B4-BE49-F238E27FC236}">
                  <a16:creationId xmlns:a16="http://schemas.microsoft.com/office/drawing/2014/main" id="{27473D58-D171-47A2-9014-AB3BC4595280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51902" y="1095727"/>
              <a:ext cx="173936" cy="111312"/>
            </a:xfrm>
            <a:custGeom>
              <a:avLst/>
              <a:gdLst>
                <a:gd name="T0" fmla="*/ 19132 w 159433"/>
                <a:gd name="T1" fmla="*/ 0 h 102038"/>
                <a:gd name="T2" fmla="*/ 0 w 159433"/>
                <a:gd name="T3" fmla="*/ 12755 h 102038"/>
                <a:gd name="T4" fmla="*/ 159433 w 159433"/>
                <a:gd name="T5" fmla="*/ 102038 h 102038"/>
                <a:gd name="T6" fmla="*/ 159433 w 159433"/>
                <a:gd name="T7" fmla="*/ 82906 h 102038"/>
                <a:gd name="T8" fmla="*/ 19132 w 159433"/>
                <a:gd name="T9" fmla="*/ 0 h 102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433" h="102038">
                  <a:moveTo>
                    <a:pt x="19132" y="0"/>
                  </a:moveTo>
                  <a:lnTo>
                    <a:pt x="0" y="12755"/>
                  </a:lnTo>
                  <a:lnTo>
                    <a:pt x="159433" y="102038"/>
                  </a:lnTo>
                  <a:lnTo>
                    <a:pt x="159433" y="82906"/>
                  </a:lnTo>
                  <a:lnTo>
                    <a:pt x="19132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Rectangle 282">
              <a:extLst>
                <a:ext uri="{FF2B5EF4-FFF2-40B4-BE49-F238E27FC236}">
                  <a16:creationId xmlns:a16="http://schemas.microsoft.com/office/drawing/2014/main" id="{25BCC941-B7C9-488E-8E7C-5A86CBC751F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095727"/>
              <a:ext cx="1" cy="20871"/>
            </a:xfrm>
            <a:prstGeom prst="rect">
              <a:avLst/>
            </a:prstGeom>
            <a:solidFill>
              <a:srgbClr val="2F302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Rectangle 283">
              <a:extLst>
                <a:ext uri="{FF2B5EF4-FFF2-40B4-BE49-F238E27FC236}">
                  <a16:creationId xmlns:a16="http://schemas.microsoft.com/office/drawing/2014/main" id="{BD07056A-A79C-42F1-BC73-051D6EEA789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095727"/>
              <a:ext cx="1" cy="208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284">
              <a:extLst>
                <a:ext uri="{FF2B5EF4-FFF2-40B4-BE49-F238E27FC236}">
                  <a16:creationId xmlns:a16="http://schemas.microsoft.com/office/drawing/2014/main" id="{4AC90CF8-BC51-4800-8CD2-FB603E4EFAD4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72774" y="1116598"/>
              <a:ext cx="153064" cy="90441"/>
            </a:xfrm>
            <a:custGeom>
              <a:avLst/>
              <a:gdLst>
                <a:gd name="T0" fmla="*/ 0 w 140301"/>
                <a:gd name="T1" fmla="*/ 0 h 82906"/>
                <a:gd name="T2" fmla="*/ 0 w 140301"/>
                <a:gd name="T3" fmla="*/ 0 h 82906"/>
                <a:gd name="T4" fmla="*/ 140301 w 140301"/>
                <a:gd name="T5" fmla="*/ 82906 h 82906"/>
                <a:gd name="T6" fmla="*/ 140301 w 140301"/>
                <a:gd name="T7" fmla="*/ 82906 h 82906"/>
                <a:gd name="T8" fmla="*/ 140301 w 140301"/>
                <a:gd name="T9" fmla="*/ 82906 h 82906"/>
                <a:gd name="T10" fmla="*/ 0 w 140301"/>
                <a:gd name="T11" fmla="*/ 0 h 82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301" h="82906">
                  <a:moveTo>
                    <a:pt x="0" y="0"/>
                  </a:moveTo>
                  <a:lnTo>
                    <a:pt x="0" y="0"/>
                  </a:lnTo>
                  <a:lnTo>
                    <a:pt x="140301" y="82906"/>
                  </a:lnTo>
                  <a:lnTo>
                    <a:pt x="140301" y="82906"/>
                  </a:lnTo>
                  <a:lnTo>
                    <a:pt x="140301" y="829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56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285">
              <a:extLst>
                <a:ext uri="{FF2B5EF4-FFF2-40B4-BE49-F238E27FC236}">
                  <a16:creationId xmlns:a16="http://schemas.microsoft.com/office/drawing/2014/main" id="{201C0983-DD54-4E11-941C-161C2E42803C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72774" y="1116598"/>
              <a:ext cx="153064" cy="90441"/>
            </a:xfrm>
            <a:custGeom>
              <a:avLst/>
              <a:gdLst>
                <a:gd name="T0" fmla="*/ 0 w 140301"/>
                <a:gd name="T1" fmla="*/ 0 h 82906"/>
                <a:gd name="T2" fmla="*/ 0 w 140301"/>
                <a:gd name="T3" fmla="*/ 0 h 82906"/>
                <a:gd name="T4" fmla="*/ 140301 w 140301"/>
                <a:gd name="T5" fmla="*/ 82906 h 82906"/>
                <a:gd name="T6" fmla="*/ 140301 w 140301"/>
                <a:gd name="T7" fmla="*/ 82906 h 82906"/>
                <a:gd name="T8" fmla="*/ 140301 w 140301"/>
                <a:gd name="T9" fmla="*/ 82906 h 82906"/>
                <a:gd name="T10" fmla="*/ 0 w 140301"/>
                <a:gd name="T11" fmla="*/ 0 h 82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301" h="82906">
                  <a:moveTo>
                    <a:pt x="0" y="0"/>
                  </a:moveTo>
                  <a:lnTo>
                    <a:pt x="0" y="0"/>
                  </a:lnTo>
                  <a:lnTo>
                    <a:pt x="140301" y="82906"/>
                  </a:lnTo>
                  <a:lnTo>
                    <a:pt x="140301" y="82906"/>
                  </a:lnTo>
                  <a:lnTo>
                    <a:pt x="140301" y="8290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286">
              <a:extLst>
                <a:ext uri="{FF2B5EF4-FFF2-40B4-BE49-F238E27FC236}">
                  <a16:creationId xmlns:a16="http://schemas.microsoft.com/office/drawing/2014/main" id="{CD22DA14-B0EC-4FB2-9468-FE21A72E6847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85805" y="796576"/>
              <a:ext cx="240033" cy="139141"/>
            </a:xfrm>
            <a:custGeom>
              <a:avLst/>
              <a:gdLst>
                <a:gd name="T0" fmla="*/ 0 w 220018"/>
                <a:gd name="T1" fmla="*/ 0 h 127547"/>
                <a:gd name="T2" fmla="*/ 0 w 220018"/>
                <a:gd name="T3" fmla="*/ 0 h 127547"/>
                <a:gd name="T4" fmla="*/ 220018 w 220018"/>
                <a:gd name="T5" fmla="*/ 127547 h 127547"/>
                <a:gd name="T6" fmla="*/ 220018 w 220018"/>
                <a:gd name="T7" fmla="*/ 127547 h 127547"/>
                <a:gd name="T8" fmla="*/ 220018 w 220018"/>
                <a:gd name="T9" fmla="*/ 127547 h 127547"/>
                <a:gd name="T10" fmla="*/ 220018 w 220018"/>
                <a:gd name="T11" fmla="*/ 127547 h 127547"/>
                <a:gd name="T12" fmla="*/ 0 w 220018"/>
                <a:gd name="T13" fmla="*/ 0 h 127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0018" h="127547">
                  <a:moveTo>
                    <a:pt x="0" y="0"/>
                  </a:moveTo>
                  <a:lnTo>
                    <a:pt x="0" y="0"/>
                  </a:lnTo>
                  <a:lnTo>
                    <a:pt x="220018" y="127547"/>
                  </a:lnTo>
                  <a:lnTo>
                    <a:pt x="220018" y="127547"/>
                  </a:lnTo>
                  <a:lnTo>
                    <a:pt x="220018" y="127547"/>
                  </a:lnTo>
                  <a:lnTo>
                    <a:pt x="220018" y="1275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546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287">
              <a:extLst>
                <a:ext uri="{FF2B5EF4-FFF2-40B4-BE49-F238E27FC236}">
                  <a16:creationId xmlns:a16="http://schemas.microsoft.com/office/drawing/2014/main" id="{16BE0484-6E35-4120-97B9-57700FA015ED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85805" y="796576"/>
              <a:ext cx="240033" cy="139141"/>
            </a:xfrm>
            <a:custGeom>
              <a:avLst/>
              <a:gdLst>
                <a:gd name="T0" fmla="*/ 0 w 220018"/>
                <a:gd name="T1" fmla="*/ 0 h 127547"/>
                <a:gd name="T2" fmla="*/ 0 w 220018"/>
                <a:gd name="T3" fmla="*/ 0 h 127547"/>
                <a:gd name="T4" fmla="*/ 220018 w 220018"/>
                <a:gd name="T5" fmla="*/ 127547 h 127547"/>
                <a:gd name="T6" fmla="*/ 220018 w 220018"/>
                <a:gd name="T7" fmla="*/ 127547 h 127547"/>
                <a:gd name="T8" fmla="*/ 220018 w 220018"/>
                <a:gd name="T9" fmla="*/ 127547 h 127547"/>
                <a:gd name="T10" fmla="*/ 220018 w 220018"/>
                <a:gd name="T11" fmla="*/ 127547 h 127547"/>
                <a:gd name="T12" fmla="*/ 0 w 220018"/>
                <a:gd name="T13" fmla="*/ 0 h 127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0018" h="127547">
                  <a:moveTo>
                    <a:pt x="0" y="0"/>
                  </a:moveTo>
                  <a:lnTo>
                    <a:pt x="0" y="0"/>
                  </a:lnTo>
                  <a:lnTo>
                    <a:pt x="220018" y="127547"/>
                  </a:lnTo>
                  <a:lnTo>
                    <a:pt x="220018" y="127547"/>
                  </a:lnTo>
                  <a:lnTo>
                    <a:pt x="220018" y="127547"/>
                  </a:lnTo>
                  <a:lnTo>
                    <a:pt x="220018" y="12754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Rectangle 288">
              <a:extLst>
                <a:ext uri="{FF2B5EF4-FFF2-40B4-BE49-F238E27FC236}">
                  <a16:creationId xmlns:a16="http://schemas.microsoft.com/office/drawing/2014/main" id="{BEA6695C-186E-45F6-9789-23356FEF6D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796575"/>
              <a:ext cx="1" cy="1"/>
            </a:xfrm>
            <a:prstGeom prst="rect">
              <a:avLst/>
            </a:prstGeom>
            <a:solidFill>
              <a:srgbClr val="3231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289">
              <a:extLst>
                <a:ext uri="{FF2B5EF4-FFF2-40B4-BE49-F238E27FC236}">
                  <a16:creationId xmlns:a16="http://schemas.microsoft.com/office/drawing/2014/main" id="{5739C05A-2223-41F2-832C-86DEDCBBA51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290">
              <a:extLst>
                <a:ext uri="{FF2B5EF4-FFF2-40B4-BE49-F238E27FC236}">
                  <a16:creationId xmlns:a16="http://schemas.microsoft.com/office/drawing/2014/main" id="{E8E373FC-7FDD-4CA3-852F-B131A94FB71C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40582" y="935717"/>
              <a:ext cx="45223" cy="24349"/>
            </a:xfrm>
            <a:custGeom>
              <a:avLst/>
              <a:gdLst>
                <a:gd name="T0" fmla="*/ 0 w 41452"/>
                <a:gd name="T1" fmla="*/ 0 h 22320"/>
                <a:gd name="T2" fmla="*/ 0 w 41452"/>
                <a:gd name="T3" fmla="*/ 0 h 22320"/>
                <a:gd name="T4" fmla="*/ 41452 w 41452"/>
                <a:gd name="T5" fmla="*/ 22320 h 22320"/>
                <a:gd name="T6" fmla="*/ 41452 w 41452"/>
                <a:gd name="T7" fmla="*/ 22320 h 22320"/>
                <a:gd name="T8" fmla="*/ 0 w 41452"/>
                <a:gd name="T9" fmla="*/ 0 h 2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52" h="22320">
                  <a:moveTo>
                    <a:pt x="0" y="0"/>
                  </a:moveTo>
                  <a:lnTo>
                    <a:pt x="0" y="0"/>
                  </a:lnTo>
                  <a:lnTo>
                    <a:pt x="41452" y="22320"/>
                  </a:lnTo>
                  <a:lnTo>
                    <a:pt x="41452" y="22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535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291">
              <a:extLst>
                <a:ext uri="{FF2B5EF4-FFF2-40B4-BE49-F238E27FC236}">
                  <a16:creationId xmlns:a16="http://schemas.microsoft.com/office/drawing/2014/main" id="{64EB4567-A376-4503-9C29-C31443E70457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40582" y="935717"/>
              <a:ext cx="45223" cy="24349"/>
            </a:xfrm>
            <a:custGeom>
              <a:avLst/>
              <a:gdLst>
                <a:gd name="T0" fmla="*/ 0 w 41452"/>
                <a:gd name="T1" fmla="*/ 0 h 22320"/>
                <a:gd name="T2" fmla="*/ 0 w 41452"/>
                <a:gd name="T3" fmla="*/ 0 h 22320"/>
                <a:gd name="T4" fmla="*/ 41452 w 41452"/>
                <a:gd name="T5" fmla="*/ 22320 h 22320"/>
                <a:gd name="T6" fmla="*/ 41452 w 41452"/>
                <a:gd name="T7" fmla="*/ 22320 h 22320"/>
                <a:gd name="T8" fmla="*/ 0 w 41452"/>
                <a:gd name="T9" fmla="*/ 0 h 2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52" h="22320">
                  <a:moveTo>
                    <a:pt x="0" y="0"/>
                  </a:moveTo>
                  <a:lnTo>
                    <a:pt x="0" y="0"/>
                  </a:lnTo>
                  <a:lnTo>
                    <a:pt x="41452" y="22320"/>
                  </a:lnTo>
                  <a:lnTo>
                    <a:pt x="41452" y="2232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292">
              <a:extLst>
                <a:ext uri="{FF2B5EF4-FFF2-40B4-BE49-F238E27FC236}">
                  <a16:creationId xmlns:a16="http://schemas.microsoft.com/office/drawing/2014/main" id="{FDD92B8E-5DB7-4290-BBEF-F86A940E0D5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85805" y="796576"/>
              <a:ext cx="240033" cy="163489"/>
            </a:xfrm>
            <a:custGeom>
              <a:avLst/>
              <a:gdLst>
                <a:gd name="T0" fmla="*/ 0 w 220018"/>
                <a:gd name="T1" fmla="*/ 0 h 149867"/>
                <a:gd name="T2" fmla="*/ 0 w 220018"/>
                <a:gd name="T3" fmla="*/ 22320 h 149867"/>
                <a:gd name="T4" fmla="*/ 220018 w 220018"/>
                <a:gd name="T5" fmla="*/ 149867 h 149867"/>
                <a:gd name="T6" fmla="*/ 220018 w 220018"/>
                <a:gd name="T7" fmla="*/ 127546 h 149867"/>
                <a:gd name="T8" fmla="*/ 0 w 220018"/>
                <a:gd name="T9" fmla="*/ 0 h 149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018" h="149867">
                  <a:moveTo>
                    <a:pt x="0" y="0"/>
                  </a:moveTo>
                  <a:lnTo>
                    <a:pt x="0" y="22320"/>
                  </a:lnTo>
                  <a:lnTo>
                    <a:pt x="220018" y="149867"/>
                  </a:lnTo>
                  <a:lnTo>
                    <a:pt x="220018" y="1275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53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293">
              <a:extLst>
                <a:ext uri="{FF2B5EF4-FFF2-40B4-BE49-F238E27FC236}">
                  <a16:creationId xmlns:a16="http://schemas.microsoft.com/office/drawing/2014/main" id="{38F13669-476E-4A55-AFD2-44DE611821B8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85805" y="796576"/>
              <a:ext cx="240033" cy="163489"/>
            </a:xfrm>
            <a:custGeom>
              <a:avLst/>
              <a:gdLst>
                <a:gd name="T0" fmla="*/ 0 w 220018"/>
                <a:gd name="T1" fmla="*/ 0 h 149867"/>
                <a:gd name="T2" fmla="*/ 0 w 220018"/>
                <a:gd name="T3" fmla="*/ 22320 h 149867"/>
                <a:gd name="T4" fmla="*/ 220018 w 220018"/>
                <a:gd name="T5" fmla="*/ 149867 h 149867"/>
                <a:gd name="T6" fmla="*/ 220018 w 220018"/>
                <a:gd name="T7" fmla="*/ 127546 h 149867"/>
                <a:gd name="T8" fmla="*/ 0 w 220018"/>
                <a:gd name="T9" fmla="*/ 0 h 149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018" h="149867">
                  <a:moveTo>
                    <a:pt x="0" y="0"/>
                  </a:moveTo>
                  <a:lnTo>
                    <a:pt x="0" y="22320"/>
                  </a:lnTo>
                  <a:lnTo>
                    <a:pt x="220018" y="149867"/>
                  </a:lnTo>
                  <a:lnTo>
                    <a:pt x="220018" y="12754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Rectangle 294">
              <a:extLst>
                <a:ext uri="{FF2B5EF4-FFF2-40B4-BE49-F238E27FC236}">
                  <a16:creationId xmlns:a16="http://schemas.microsoft.com/office/drawing/2014/main" id="{15C985D0-0E02-4214-BE5E-BC13682B69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796576"/>
              <a:ext cx="1" cy="24350"/>
            </a:xfrm>
            <a:prstGeom prst="rect">
              <a:avLst/>
            </a:prstGeom>
            <a:solidFill>
              <a:srgbClr val="2F302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Rectangle 295">
              <a:extLst>
                <a:ext uri="{FF2B5EF4-FFF2-40B4-BE49-F238E27FC236}">
                  <a16:creationId xmlns:a16="http://schemas.microsoft.com/office/drawing/2014/main" id="{981A6479-DC49-49B9-8FC8-5A9B22F0C0B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796576"/>
              <a:ext cx="1" cy="2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296">
              <a:extLst>
                <a:ext uri="{FF2B5EF4-FFF2-40B4-BE49-F238E27FC236}">
                  <a16:creationId xmlns:a16="http://schemas.microsoft.com/office/drawing/2014/main" id="{DAD8AD04-3BA4-4E4C-9763-381AEE29FA09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40582" y="935717"/>
              <a:ext cx="45223" cy="48698"/>
            </a:xfrm>
            <a:custGeom>
              <a:avLst/>
              <a:gdLst>
                <a:gd name="T0" fmla="*/ 0 w 41452"/>
                <a:gd name="T1" fmla="*/ 0 h 44641"/>
                <a:gd name="T2" fmla="*/ 0 w 41452"/>
                <a:gd name="T3" fmla="*/ 22321 h 44641"/>
                <a:gd name="T4" fmla="*/ 41452 w 41452"/>
                <a:gd name="T5" fmla="*/ 44641 h 44641"/>
                <a:gd name="T6" fmla="*/ 41452 w 41452"/>
                <a:gd name="T7" fmla="*/ 22321 h 44641"/>
                <a:gd name="T8" fmla="*/ 0 w 41452"/>
                <a:gd name="T9" fmla="*/ 0 h 44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52" h="44641">
                  <a:moveTo>
                    <a:pt x="0" y="0"/>
                  </a:moveTo>
                  <a:lnTo>
                    <a:pt x="0" y="22321"/>
                  </a:lnTo>
                  <a:lnTo>
                    <a:pt x="41452" y="44641"/>
                  </a:lnTo>
                  <a:lnTo>
                    <a:pt x="41452" y="223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525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297">
              <a:extLst>
                <a:ext uri="{FF2B5EF4-FFF2-40B4-BE49-F238E27FC236}">
                  <a16:creationId xmlns:a16="http://schemas.microsoft.com/office/drawing/2014/main" id="{067D1A71-DC9A-416D-A50E-414EB1531B71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40582" y="935717"/>
              <a:ext cx="45223" cy="48698"/>
            </a:xfrm>
            <a:custGeom>
              <a:avLst/>
              <a:gdLst>
                <a:gd name="T0" fmla="*/ 0 w 41452"/>
                <a:gd name="T1" fmla="*/ 0 h 44641"/>
                <a:gd name="T2" fmla="*/ 0 w 41452"/>
                <a:gd name="T3" fmla="*/ 22321 h 44641"/>
                <a:gd name="T4" fmla="*/ 41452 w 41452"/>
                <a:gd name="T5" fmla="*/ 44641 h 44641"/>
                <a:gd name="T6" fmla="*/ 41452 w 41452"/>
                <a:gd name="T7" fmla="*/ 22321 h 44641"/>
                <a:gd name="T8" fmla="*/ 0 w 41452"/>
                <a:gd name="T9" fmla="*/ 0 h 44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52" h="44641">
                  <a:moveTo>
                    <a:pt x="0" y="0"/>
                  </a:moveTo>
                  <a:lnTo>
                    <a:pt x="0" y="22321"/>
                  </a:lnTo>
                  <a:lnTo>
                    <a:pt x="41452" y="44641"/>
                  </a:lnTo>
                  <a:lnTo>
                    <a:pt x="41452" y="2232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298">
              <a:extLst>
                <a:ext uri="{FF2B5EF4-FFF2-40B4-BE49-F238E27FC236}">
                  <a16:creationId xmlns:a16="http://schemas.microsoft.com/office/drawing/2014/main" id="{8D3C86D0-BC48-400C-8C67-4B4EFEB81DF9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546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299">
              <a:extLst>
                <a:ext uri="{FF2B5EF4-FFF2-40B4-BE49-F238E27FC236}">
                  <a16:creationId xmlns:a16="http://schemas.microsoft.com/office/drawing/2014/main" id="{B4E6195E-1762-4B11-886B-2DFE73126F64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300">
              <a:extLst>
                <a:ext uri="{FF2B5EF4-FFF2-40B4-BE49-F238E27FC236}">
                  <a16:creationId xmlns:a16="http://schemas.microsoft.com/office/drawing/2014/main" id="{19133596-76BE-41EA-BBE2-F379D3779BB9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800056"/>
              <a:ext cx="1106242" cy="660915"/>
            </a:xfrm>
            <a:custGeom>
              <a:avLst/>
              <a:gdLst>
                <a:gd name="T0" fmla="*/ 1013997 w 1013997"/>
                <a:gd name="T1" fmla="*/ 0 h 605847"/>
                <a:gd name="T2" fmla="*/ 0 w 1013997"/>
                <a:gd name="T3" fmla="*/ 586715 h 605847"/>
                <a:gd name="T4" fmla="*/ 0 w 1013997"/>
                <a:gd name="T5" fmla="*/ 605847 h 605847"/>
                <a:gd name="T6" fmla="*/ 385829 w 1013997"/>
                <a:gd name="T7" fmla="*/ 382641 h 605847"/>
                <a:gd name="T8" fmla="*/ 389018 w 1013997"/>
                <a:gd name="T9" fmla="*/ 382641 h 605847"/>
                <a:gd name="T10" fmla="*/ 1013997 w 1013997"/>
                <a:gd name="T11" fmla="*/ 22321 h 605847"/>
                <a:gd name="T12" fmla="*/ 1013997 w 1013997"/>
                <a:gd name="T13" fmla="*/ 0 h 605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3997" h="605847">
                  <a:moveTo>
                    <a:pt x="1013997" y="0"/>
                  </a:moveTo>
                  <a:lnTo>
                    <a:pt x="0" y="586715"/>
                  </a:lnTo>
                  <a:lnTo>
                    <a:pt x="0" y="605847"/>
                  </a:lnTo>
                  <a:lnTo>
                    <a:pt x="385829" y="382641"/>
                  </a:lnTo>
                  <a:lnTo>
                    <a:pt x="389018" y="382641"/>
                  </a:lnTo>
                  <a:lnTo>
                    <a:pt x="1013997" y="22321"/>
                  </a:lnTo>
                  <a:lnTo>
                    <a:pt x="1013997" y="0"/>
                  </a:lnTo>
                  <a:close/>
                </a:path>
              </a:pathLst>
            </a:custGeom>
            <a:solidFill>
              <a:srgbClr val="3231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301">
              <a:extLst>
                <a:ext uri="{FF2B5EF4-FFF2-40B4-BE49-F238E27FC236}">
                  <a16:creationId xmlns:a16="http://schemas.microsoft.com/office/drawing/2014/main" id="{77A7D583-2E23-46A2-BAB3-DD5B01509F49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800056"/>
              <a:ext cx="1106242" cy="660915"/>
            </a:xfrm>
            <a:custGeom>
              <a:avLst/>
              <a:gdLst>
                <a:gd name="T0" fmla="*/ 1013997 w 1013997"/>
                <a:gd name="T1" fmla="*/ 0 h 605847"/>
                <a:gd name="T2" fmla="*/ 0 w 1013997"/>
                <a:gd name="T3" fmla="*/ 586715 h 605847"/>
                <a:gd name="T4" fmla="*/ 0 w 1013997"/>
                <a:gd name="T5" fmla="*/ 605847 h 605847"/>
                <a:gd name="T6" fmla="*/ 385829 w 1013997"/>
                <a:gd name="T7" fmla="*/ 382641 h 605847"/>
                <a:gd name="T8" fmla="*/ 389018 w 1013997"/>
                <a:gd name="T9" fmla="*/ 382641 h 605847"/>
                <a:gd name="T10" fmla="*/ 1013997 w 1013997"/>
                <a:gd name="T11" fmla="*/ 22321 h 605847"/>
                <a:gd name="T12" fmla="*/ 1013997 w 1013997"/>
                <a:gd name="T13" fmla="*/ 0 h 605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3997" h="605847">
                  <a:moveTo>
                    <a:pt x="1013997" y="0"/>
                  </a:moveTo>
                  <a:lnTo>
                    <a:pt x="0" y="586715"/>
                  </a:lnTo>
                  <a:lnTo>
                    <a:pt x="0" y="605847"/>
                  </a:lnTo>
                  <a:lnTo>
                    <a:pt x="385829" y="382641"/>
                  </a:lnTo>
                  <a:lnTo>
                    <a:pt x="389018" y="382641"/>
                  </a:lnTo>
                  <a:lnTo>
                    <a:pt x="1013997" y="22321"/>
                  </a:lnTo>
                  <a:lnTo>
                    <a:pt x="1013997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302">
              <a:extLst>
                <a:ext uri="{FF2B5EF4-FFF2-40B4-BE49-F238E27FC236}">
                  <a16:creationId xmlns:a16="http://schemas.microsoft.com/office/drawing/2014/main" id="{BEBB9703-1CCE-4CA4-AB96-23BC8258958D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625838" y="796576"/>
              <a:ext cx="0" cy="24350"/>
            </a:xfrm>
            <a:custGeom>
              <a:avLst/>
              <a:gdLst>
                <a:gd name="T0" fmla="*/ 22321 h 22321"/>
                <a:gd name="T1" fmla="*/ 22321 h 22321"/>
                <a:gd name="T2" fmla="*/ 22321 h 22321"/>
                <a:gd name="T3" fmla="*/ 22321 h 22321"/>
                <a:gd name="T4" fmla="*/ 0 h 22321"/>
                <a:gd name="T5" fmla="*/ 0 h 22321"/>
                <a:gd name="T6" fmla="*/ 19132 h 22321"/>
                <a:gd name="T7" fmla="*/ 19132 h 22321"/>
                <a:gd name="T8" fmla="*/ 0 h 2232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</a:cxnLst>
              <a:rect l="0" t="0" r="r" b="b"/>
              <a:pathLst>
                <a:path h="22321">
                  <a:moveTo>
                    <a:pt x="0" y="22321"/>
                  </a:moveTo>
                  <a:lnTo>
                    <a:pt x="0" y="22321"/>
                  </a:lnTo>
                  <a:lnTo>
                    <a:pt x="0" y="22321"/>
                  </a:lnTo>
                  <a:lnTo>
                    <a:pt x="0" y="22321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19132"/>
                  </a:lnTo>
                  <a:lnTo>
                    <a:pt x="0" y="19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31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303">
              <a:extLst>
                <a:ext uri="{FF2B5EF4-FFF2-40B4-BE49-F238E27FC236}">
                  <a16:creationId xmlns:a16="http://schemas.microsoft.com/office/drawing/2014/main" id="{14431449-3665-4C29-8B2D-0FACEF87D9FC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625838" y="796576"/>
              <a:ext cx="0" cy="24350"/>
            </a:xfrm>
            <a:custGeom>
              <a:avLst/>
              <a:gdLst>
                <a:gd name="T0" fmla="*/ 22321 h 22321"/>
                <a:gd name="T1" fmla="*/ 22321 h 22321"/>
                <a:gd name="T2" fmla="*/ 22321 h 22321"/>
                <a:gd name="T3" fmla="*/ 22321 h 22321"/>
                <a:gd name="T4" fmla="*/ 0 h 22321"/>
                <a:gd name="T5" fmla="*/ 0 h 22321"/>
                <a:gd name="T6" fmla="*/ 19132 h 22321"/>
                <a:gd name="T7" fmla="*/ 19132 h 22321"/>
                <a:gd name="T8" fmla="*/ 0 h 2232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</a:cxnLst>
              <a:rect l="0" t="0" r="r" b="b"/>
              <a:pathLst>
                <a:path h="22321">
                  <a:moveTo>
                    <a:pt x="0" y="22321"/>
                  </a:moveTo>
                  <a:lnTo>
                    <a:pt x="0" y="22321"/>
                  </a:lnTo>
                  <a:lnTo>
                    <a:pt x="0" y="22321"/>
                  </a:lnTo>
                  <a:lnTo>
                    <a:pt x="0" y="22321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19132"/>
                  </a:lnTo>
                  <a:lnTo>
                    <a:pt x="0" y="1913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304">
              <a:extLst>
                <a:ext uri="{FF2B5EF4-FFF2-40B4-BE49-F238E27FC236}">
                  <a16:creationId xmlns:a16="http://schemas.microsoft.com/office/drawing/2014/main" id="{FF9F22FA-9121-4D7E-AC23-EE10CDBEAFA2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424408" cy="246973"/>
            </a:xfrm>
            <a:custGeom>
              <a:avLst/>
              <a:gdLst>
                <a:gd name="T0" fmla="*/ 385829 w 389018"/>
                <a:gd name="T1" fmla="*/ 0 h 226395"/>
                <a:gd name="T2" fmla="*/ 0 w 389018"/>
                <a:gd name="T3" fmla="*/ 223206 h 226395"/>
                <a:gd name="T4" fmla="*/ 0 w 389018"/>
                <a:gd name="T5" fmla="*/ 223206 h 226395"/>
                <a:gd name="T6" fmla="*/ 0 w 389018"/>
                <a:gd name="T7" fmla="*/ 226395 h 226395"/>
                <a:gd name="T8" fmla="*/ 0 w 389018"/>
                <a:gd name="T9" fmla="*/ 226395 h 226395"/>
                <a:gd name="T10" fmla="*/ 389018 w 389018"/>
                <a:gd name="T11" fmla="*/ 0 h 226395"/>
                <a:gd name="T12" fmla="*/ 385829 w 389018"/>
                <a:gd name="T13" fmla="*/ 0 h 226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9018" h="226395">
                  <a:moveTo>
                    <a:pt x="385829" y="0"/>
                  </a:moveTo>
                  <a:lnTo>
                    <a:pt x="0" y="223206"/>
                  </a:lnTo>
                  <a:lnTo>
                    <a:pt x="0" y="223206"/>
                  </a:lnTo>
                  <a:lnTo>
                    <a:pt x="0" y="226395"/>
                  </a:lnTo>
                  <a:lnTo>
                    <a:pt x="0" y="226395"/>
                  </a:lnTo>
                  <a:lnTo>
                    <a:pt x="389018" y="0"/>
                  </a:lnTo>
                  <a:lnTo>
                    <a:pt x="385829" y="0"/>
                  </a:lnTo>
                  <a:close/>
                </a:path>
              </a:pathLst>
            </a:custGeom>
            <a:solidFill>
              <a:srgbClr val="38596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305">
              <a:extLst>
                <a:ext uri="{FF2B5EF4-FFF2-40B4-BE49-F238E27FC236}">
                  <a16:creationId xmlns:a16="http://schemas.microsoft.com/office/drawing/2014/main" id="{BBE89264-B2F8-4AC8-822F-1E55AC0754B8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424408" cy="246973"/>
            </a:xfrm>
            <a:custGeom>
              <a:avLst/>
              <a:gdLst>
                <a:gd name="T0" fmla="*/ 385829 w 389018"/>
                <a:gd name="T1" fmla="*/ 0 h 226395"/>
                <a:gd name="T2" fmla="*/ 0 w 389018"/>
                <a:gd name="T3" fmla="*/ 223206 h 226395"/>
                <a:gd name="T4" fmla="*/ 0 w 389018"/>
                <a:gd name="T5" fmla="*/ 223206 h 226395"/>
                <a:gd name="T6" fmla="*/ 0 w 389018"/>
                <a:gd name="T7" fmla="*/ 226395 h 226395"/>
                <a:gd name="T8" fmla="*/ 0 w 389018"/>
                <a:gd name="T9" fmla="*/ 226395 h 226395"/>
                <a:gd name="T10" fmla="*/ 389018 w 389018"/>
                <a:gd name="T11" fmla="*/ 0 h 226395"/>
                <a:gd name="T12" fmla="*/ 385829 w 389018"/>
                <a:gd name="T13" fmla="*/ 0 h 226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9018" h="226395">
                  <a:moveTo>
                    <a:pt x="385829" y="0"/>
                  </a:moveTo>
                  <a:lnTo>
                    <a:pt x="0" y="223206"/>
                  </a:lnTo>
                  <a:lnTo>
                    <a:pt x="0" y="223206"/>
                  </a:lnTo>
                  <a:lnTo>
                    <a:pt x="0" y="226395"/>
                  </a:lnTo>
                  <a:lnTo>
                    <a:pt x="0" y="226395"/>
                  </a:lnTo>
                  <a:lnTo>
                    <a:pt x="389018" y="0"/>
                  </a:lnTo>
                  <a:lnTo>
                    <a:pt x="38582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Rectangle 306">
              <a:extLst>
                <a:ext uri="{FF2B5EF4-FFF2-40B4-BE49-F238E27FC236}">
                  <a16:creationId xmlns:a16="http://schemas.microsoft.com/office/drawing/2014/main" id="{16025C50-B32F-46B6-8AF2-DBE1781636D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796575"/>
              <a:ext cx="1" cy="1"/>
            </a:xfrm>
            <a:prstGeom prst="rect">
              <a:avLst/>
            </a:prstGeom>
            <a:solidFill>
              <a:srgbClr val="3F53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307">
              <a:extLst>
                <a:ext uri="{FF2B5EF4-FFF2-40B4-BE49-F238E27FC236}">
                  <a16:creationId xmlns:a16="http://schemas.microsoft.com/office/drawing/2014/main" id="{79382242-B6F8-404E-8715-9B913075B87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308">
              <a:extLst>
                <a:ext uri="{FF2B5EF4-FFF2-40B4-BE49-F238E27FC236}">
                  <a16:creationId xmlns:a16="http://schemas.microsoft.com/office/drawing/2014/main" id="{5CBF4E44-C906-4F0F-8A1D-BBFDCF8C9375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0" cy="24350"/>
            </a:xfrm>
            <a:custGeom>
              <a:avLst/>
              <a:gdLst>
                <a:gd name="T0" fmla="*/ 0 h 22321"/>
                <a:gd name="T1" fmla="*/ 0 h 22321"/>
                <a:gd name="T2" fmla="*/ 22321 h 22321"/>
                <a:gd name="T3" fmla="*/ 22321 h 22321"/>
                <a:gd name="T4" fmla="*/ 22321 h 22321"/>
                <a:gd name="T5" fmla="*/ 19132 h 22321"/>
                <a:gd name="T6" fmla="*/ 0 h 2232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22321">
                  <a:moveTo>
                    <a:pt x="0" y="0"/>
                  </a:moveTo>
                  <a:lnTo>
                    <a:pt x="0" y="0"/>
                  </a:lnTo>
                  <a:lnTo>
                    <a:pt x="0" y="22321"/>
                  </a:lnTo>
                  <a:lnTo>
                    <a:pt x="0" y="22321"/>
                  </a:lnTo>
                  <a:lnTo>
                    <a:pt x="0" y="22321"/>
                  </a:lnTo>
                  <a:lnTo>
                    <a:pt x="0" y="19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F302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309">
              <a:extLst>
                <a:ext uri="{FF2B5EF4-FFF2-40B4-BE49-F238E27FC236}">
                  <a16:creationId xmlns:a16="http://schemas.microsoft.com/office/drawing/2014/main" id="{C87C0730-6DDA-463D-80EA-6ADEA60E29A1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0" cy="24350"/>
            </a:xfrm>
            <a:custGeom>
              <a:avLst/>
              <a:gdLst>
                <a:gd name="T0" fmla="*/ 0 h 22321"/>
                <a:gd name="T1" fmla="*/ 0 h 22321"/>
                <a:gd name="T2" fmla="*/ 22321 h 22321"/>
                <a:gd name="T3" fmla="*/ 22321 h 22321"/>
                <a:gd name="T4" fmla="*/ 22321 h 22321"/>
                <a:gd name="T5" fmla="*/ 19132 h 22321"/>
                <a:gd name="T6" fmla="*/ 0 h 2232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22321">
                  <a:moveTo>
                    <a:pt x="0" y="0"/>
                  </a:moveTo>
                  <a:lnTo>
                    <a:pt x="0" y="0"/>
                  </a:lnTo>
                  <a:lnTo>
                    <a:pt x="0" y="22321"/>
                  </a:lnTo>
                  <a:lnTo>
                    <a:pt x="0" y="22321"/>
                  </a:lnTo>
                  <a:lnTo>
                    <a:pt x="0" y="22321"/>
                  </a:lnTo>
                  <a:lnTo>
                    <a:pt x="0" y="1913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310">
              <a:extLst>
                <a:ext uri="{FF2B5EF4-FFF2-40B4-BE49-F238E27FC236}">
                  <a16:creationId xmlns:a16="http://schemas.microsoft.com/office/drawing/2014/main" id="{B0218B39-07BC-48D1-BF7D-9D661B93EC46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0" cy="3478"/>
            </a:xfrm>
            <a:custGeom>
              <a:avLst/>
              <a:gdLst>
                <a:gd name="T0" fmla="*/ 0 h 3189"/>
                <a:gd name="T1" fmla="*/ 0 h 3189"/>
                <a:gd name="T2" fmla="*/ 3189 h 3189"/>
                <a:gd name="T3" fmla="*/ 3189 h 3189"/>
                <a:gd name="T4" fmla="*/ 3189 h 3189"/>
                <a:gd name="T5" fmla="*/ 0 h 318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3189">
                  <a:moveTo>
                    <a:pt x="0" y="0"/>
                  </a:moveTo>
                  <a:lnTo>
                    <a:pt x="0" y="0"/>
                  </a:lnTo>
                  <a:lnTo>
                    <a:pt x="0" y="3189"/>
                  </a:lnTo>
                  <a:lnTo>
                    <a:pt x="0" y="3189"/>
                  </a:lnTo>
                  <a:lnTo>
                    <a:pt x="0" y="31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57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311">
              <a:extLst>
                <a:ext uri="{FF2B5EF4-FFF2-40B4-BE49-F238E27FC236}">
                  <a16:creationId xmlns:a16="http://schemas.microsoft.com/office/drawing/2014/main" id="{38241468-166B-492C-A60A-9F9CC93B7147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0" cy="3478"/>
            </a:xfrm>
            <a:custGeom>
              <a:avLst/>
              <a:gdLst>
                <a:gd name="T0" fmla="*/ 0 h 3189"/>
                <a:gd name="T1" fmla="*/ 0 h 3189"/>
                <a:gd name="T2" fmla="*/ 3189 h 3189"/>
                <a:gd name="T3" fmla="*/ 3189 h 3189"/>
                <a:gd name="T4" fmla="*/ 3189 h 3189"/>
                <a:gd name="T5" fmla="*/ 0 h 318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3189">
                  <a:moveTo>
                    <a:pt x="0" y="0"/>
                  </a:moveTo>
                  <a:lnTo>
                    <a:pt x="0" y="0"/>
                  </a:lnTo>
                  <a:lnTo>
                    <a:pt x="0" y="3189"/>
                  </a:lnTo>
                  <a:lnTo>
                    <a:pt x="0" y="3189"/>
                  </a:lnTo>
                  <a:lnTo>
                    <a:pt x="0" y="318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312">
              <a:extLst>
                <a:ext uri="{FF2B5EF4-FFF2-40B4-BE49-F238E27FC236}">
                  <a16:creationId xmlns:a16="http://schemas.microsoft.com/office/drawing/2014/main" id="{358AA709-D8D7-4DC5-93F0-13C056FC7E7B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911096" y="643522"/>
              <a:ext cx="267864" cy="640044"/>
            </a:xfrm>
            <a:custGeom>
              <a:avLst/>
              <a:gdLst>
                <a:gd name="T0" fmla="*/ 0 w 245528"/>
                <a:gd name="T1" fmla="*/ 443224 h 586715"/>
                <a:gd name="T2" fmla="*/ 245528 w 245528"/>
                <a:gd name="T3" fmla="*/ 586715 h 586715"/>
                <a:gd name="T4" fmla="*/ 245528 w 245528"/>
                <a:gd name="T5" fmla="*/ 0 h 586715"/>
                <a:gd name="T6" fmla="*/ 0 w 245528"/>
                <a:gd name="T7" fmla="*/ 140301 h 586715"/>
                <a:gd name="T8" fmla="*/ 0 w 245528"/>
                <a:gd name="T9" fmla="*/ 443224 h 586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528" h="586715">
                  <a:moveTo>
                    <a:pt x="0" y="443224"/>
                  </a:moveTo>
                  <a:lnTo>
                    <a:pt x="245528" y="586715"/>
                  </a:lnTo>
                  <a:lnTo>
                    <a:pt x="245528" y="0"/>
                  </a:lnTo>
                  <a:lnTo>
                    <a:pt x="0" y="140301"/>
                  </a:lnTo>
                  <a:lnTo>
                    <a:pt x="0" y="4432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313">
              <a:extLst>
                <a:ext uri="{FF2B5EF4-FFF2-40B4-BE49-F238E27FC236}">
                  <a16:creationId xmlns:a16="http://schemas.microsoft.com/office/drawing/2014/main" id="{091FC0A4-6DC9-4051-829C-F0836F86513E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568580" y="998330"/>
              <a:ext cx="118277" cy="493947"/>
            </a:xfrm>
            <a:custGeom>
              <a:avLst/>
              <a:gdLst>
                <a:gd name="T0" fmla="*/ 0 w 108414"/>
                <a:gd name="T1" fmla="*/ 60585 h 452791"/>
                <a:gd name="T2" fmla="*/ 0 w 108414"/>
                <a:gd name="T3" fmla="*/ 60585 h 452791"/>
                <a:gd name="T4" fmla="*/ 0 w 108414"/>
                <a:gd name="T5" fmla="*/ 392207 h 452791"/>
                <a:gd name="T6" fmla="*/ 108414 w 108414"/>
                <a:gd name="T7" fmla="*/ 452791 h 452791"/>
                <a:gd name="T8" fmla="*/ 108414 w 108414"/>
                <a:gd name="T9" fmla="*/ 0 h 452791"/>
                <a:gd name="T10" fmla="*/ 0 w 108414"/>
                <a:gd name="T11" fmla="*/ 60585 h 452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414" h="452791">
                  <a:moveTo>
                    <a:pt x="0" y="60585"/>
                  </a:moveTo>
                  <a:lnTo>
                    <a:pt x="0" y="60585"/>
                  </a:lnTo>
                  <a:lnTo>
                    <a:pt x="0" y="392207"/>
                  </a:lnTo>
                  <a:lnTo>
                    <a:pt x="108414" y="452791"/>
                  </a:lnTo>
                  <a:lnTo>
                    <a:pt x="108414" y="0"/>
                  </a:lnTo>
                  <a:lnTo>
                    <a:pt x="0" y="60585"/>
                  </a:lnTo>
                  <a:close/>
                </a:path>
              </a:pathLst>
            </a:custGeom>
            <a:solidFill>
              <a:srgbClr val="9CC9D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685800"/>
            <a:ext cx="68580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Content Page with </a:t>
            </a:r>
            <a:br>
              <a:rPr lang="en-US"/>
            </a:br>
            <a:r>
              <a:rPr lang="en-US"/>
              <a:t>Text and Photo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2286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AE6C94B-7FB9-4A08-A4EA-568F6E440A9D}"/>
              </a:ext>
            </a:extLst>
          </p:cNvPr>
          <p:cNvGrpSpPr/>
          <p:nvPr userDrawn="1"/>
        </p:nvGrpSpPr>
        <p:grpSpPr>
          <a:xfrm>
            <a:off x="-17728" y="1"/>
            <a:ext cx="1634280" cy="1676400"/>
            <a:chOff x="-17729" y="0"/>
            <a:chExt cx="1749809" cy="1794907"/>
          </a:xfrm>
        </p:grpSpPr>
        <p:sp>
          <p:nvSpPr>
            <p:cNvPr id="5" name="Freeform 115">
              <a:extLst>
                <a:ext uri="{FF2B5EF4-FFF2-40B4-BE49-F238E27FC236}">
                  <a16:creationId xmlns:a16="http://schemas.microsoft.com/office/drawing/2014/main" id="{48A3757B-ACD5-4F05-B661-E9FC3AE6AA61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0"/>
              <a:ext cx="633131" cy="1763600"/>
            </a:xfrm>
            <a:custGeom>
              <a:avLst/>
              <a:gdLst>
                <a:gd name="T0" fmla="*/ 580337 w 580337"/>
                <a:gd name="T1" fmla="*/ 1616655 h 1616655"/>
                <a:gd name="T2" fmla="*/ 580337 w 580337"/>
                <a:gd name="T3" fmla="*/ 334810 h 1616655"/>
                <a:gd name="T4" fmla="*/ 0 w 580337"/>
                <a:gd name="T5" fmla="*/ 0 h 1616655"/>
                <a:gd name="T6" fmla="*/ 0 w 580337"/>
                <a:gd name="T7" fmla="*/ 1616655 h 1616655"/>
                <a:gd name="T8" fmla="*/ 15943 w 580337"/>
                <a:gd name="T9" fmla="*/ 1616655 h 1616655"/>
                <a:gd name="T10" fmla="*/ 580337 w 580337"/>
                <a:gd name="T11" fmla="*/ 1616655 h 1616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0337" h="1616655">
                  <a:moveTo>
                    <a:pt x="580337" y="1616655"/>
                  </a:moveTo>
                  <a:lnTo>
                    <a:pt x="580337" y="334810"/>
                  </a:lnTo>
                  <a:lnTo>
                    <a:pt x="0" y="0"/>
                  </a:lnTo>
                  <a:lnTo>
                    <a:pt x="0" y="1616655"/>
                  </a:lnTo>
                  <a:lnTo>
                    <a:pt x="15943" y="1616655"/>
                  </a:lnTo>
                  <a:lnTo>
                    <a:pt x="580337" y="1616655"/>
                  </a:lnTo>
                  <a:close/>
                </a:path>
              </a:pathLst>
            </a:custGeom>
            <a:solidFill>
              <a:srgbClr val="9CC9D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16">
              <a:extLst>
                <a:ext uri="{FF2B5EF4-FFF2-40B4-BE49-F238E27FC236}">
                  <a16:creationId xmlns:a16="http://schemas.microsoft.com/office/drawing/2014/main" id="{4A6A38F1-83EB-4749-B110-6D3369463AB9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0"/>
              <a:ext cx="633131" cy="1763600"/>
            </a:xfrm>
            <a:custGeom>
              <a:avLst/>
              <a:gdLst>
                <a:gd name="T0" fmla="*/ 580337 w 580337"/>
                <a:gd name="T1" fmla="*/ 1616655 h 1616655"/>
                <a:gd name="T2" fmla="*/ 580337 w 580337"/>
                <a:gd name="T3" fmla="*/ 334810 h 1616655"/>
                <a:gd name="T4" fmla="*/ 0 w 580337"/>
                <a:gd name="T5" fmla="*/ 0 h 1616655"/>
                <a:gd name="T6" fmla="*/ 0 w 580337"/>
                <a:gd name="T7" fmla="*/ 1616655 h 1616655"/>
                <a:gd name="T8" fmla="*/ 15943 w 580337"/>
                <a:gd name="T9" fmla="*/ 1616655 h 1616655"/>
                <a:gd name="T10" fmla="*/ 580337 w 580337"/>
                <a:gd name="T11" fmla="*/ 1616655 h 1616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0337" h="1616655">
                  <a:moveTo>
                    <a:pt x="580337" y="1616655"/>
                  </a:moveTo>
                  <a:lnTo>
                    <a:pt x="580337" y="334810"/>
                  </a:lnTo>
                  <a:lnTo>
                    <a:pt x="0" y="0"/>
                  </a:lnTo>
                  <a:lnTo>
                    <a:pt x="0" y="1616655"/>
                  </a:lnTo>
                  <a:lnTo>
                    <a:pt x="15943" y="1616655"/>
                  </a:lnTo>
                  <a:lnTo>
                    <a:pt x="580337" y="1616655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17">
              <a:extLst>
                <a:ext uri="{FF2B5EF4-FFF2-40B4-BE49-F238E27FC236}">
                  <a16:creationId xmlns:a16="http://schemas.microsoft.com/office/drawing/2014/main" id="{23ED01BD-91B7-4C5A-BF65-140BC4D9AF3E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625838" y="820927"/>
              <a:ext cx="1106242" cy="973980"/>
            </a:xfrm>
            <a:custGeom>
              <a:avLst/>
              <a:gdLst>
                <a:gd name="T0" fmla="*/ 1013997 w 1013997"/>
                <a:gd name="T1" fmla="*/ 328433 h 892827"/>
                <a:gd name="T2" fmla="*/ 389018 w 1013997"/>
                <a:gd name="T3" fmla="*/ 688753 h 892827"/>
                <a:gd name="T4" fmla="*/ 389018 w 1013997"/>
                <a:gd name="T5" fmla="*/ 688753 h 892827"/>
                <a:gd name="T6" fmla="*/ 1013997 w 1013997"/>
                <a:gd name="T7" fmla="*/ 328433 h 892827"/>
                <a:gd name="T8" fmla="*/ 1013997 w 1013997"/>
                <a:gd name="T9" fmla="*/ 328433 h 892827"/>
                <a:gd name="T10" fmla="*/ 318867 w 1013997"/>
                <a:gd name="T11" fmla="*/ 178566 h 892827"/>
                <a:gd name="T12" fmla="*/ 162623 w 1013997"/>
                <a:gd name="T13" fmla="*/ 271037 h 892827"/>
                <a:gd name="T14" fmla="*/ 162623 w 1013997"/>
                <a:gd name="T15" fmla="*/ 271037 h 892827"/>
                <a:gd name="T16" fmla="*/ 312490 w 1013997"/>
                <a:gd name="T17" fmla="*/ 184943 h 892827"/>
                <a:gd name="T18" fmla="*/ 318867 w 1013997"/>
                <a:gd name="T19" fmla="*/ 178566 h 892827"/>
                <a:gd name="T20" fmla="*/ 628168 w 1013997"/>
                <a:gd name="T21" fmla="*/ 0 h 892827"/>
                <a:gd name="T22" fmla="*/ 561206 w 1013997"/>
                <a:gd name="T23" fmla="*/ 38264 h 892827"/>
                <a:gd name="T24" fmla="*/ 784413 w 1013997"/>
                <a:gd name="T25" fmla="*/ 165811 h 892827"/>
                <a:gd name="T26" fmla="*/ 382641 w 1013997"/>
                <a:gd name="T27" fmla="*/ 398584 h 892827"/>
                <a:gd name="T28" fmla="*/ 506999 w 1013997"/>
                <a:gd name="T29" fmla="*/ 468735 h 892827"/>
                <a:gd name="T30" fmla="*/ 506999 w 1013997"/>
                <a:gd name="T31" fmla="*/ 468735 h 892827"/>
                <a:gd name="T32" fmla="*/ 261471 w 1013997"/>
                <a:gd name="T33" fmla="*/ 609036 h 892827"/>
                <a:gd name="T34" fmla="*/ 261471 w 1013997"/>
                <a:gd name="T35" fmla="*/ 609036 h 892827"/>
                <a:gd name="T36" fmla="*/ 0 w 1013997"/>
                <a:gd name="T37" fmla="*/ 459169 h 892827"/>
                <a:gd name="T38" fmla="*/ 0 w 1013997"/>
                <a:gd name="T39" fmla="*/ 621791 h 892827"/>
                <a:gd name="T40" fmla="*/ 140302 w 1013997"/>
                <a:gd name="T41" fmla="*/ 542074 h 892827"/>
                <a:gd name="T42" fmla="*/ 159434 w 1013997"/>
                <a:gd name="T43" fmla="*/ 551640 h 892827"/>
                <a:gd name="T44" fmla="*/ 0 w 1013997"/>
                <a:gd name="T45" fmla="*/ 640923 h 892827"/>
                <a:gd name="T46" fmla="*/ 0 w 1013997"/>
                <a:gd name="T47" fmla="*/ 892827 h 892827"/>
                <a:gd name="T48" fmla="*/ 1013997 w 1013997"/>
                <a:gd name="T49" fmla="*/ 306112 h 892827"/>
                <a:gd name="T50" fmla="*/ 1013997 w 1013997"/>
                <a:gd name="T51" fmla="*/ 220018 h 892827"/>
                <a:gd name="T52" fmla="*/ 628168 w 1013997"/>
                <a:gd name="T53" fmla="*/ 0 h 892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13997" h="892827">
                  <a:moveTo>
                    <a:pt x="1013997" y="328433"/>
                  </a:moveTo>
                  <a:lnTo>
                    <a:pt x="389018" y="688753"/>
                  </a:lnTo>
                  <a:lnTo>
                    <a:pt x="389018" y="688753"/>
                  </a:lnTo>
                  <a:lnTo>
                    <a:pt x="1013997" y="328433"/>
                  </a:lnTo>
                  <a:lnTo>
                    <a:pt x="1013997" y="328433"/>
                  </a:lnTo>
                  <a:close/>
                  <a:moveTo>
                    <a:pt x="318867" y="178566"/>
                  </a:moveTo>
                  <a:lnTo>
                    <a:pt x="162623" y="271037"/>
                  </a:lnTo>
                  <a:lnTo>
                    <a:pt x="162623" y="271037"/>
                  </a:lnTo>
                  <a:lnTo>
                    <a:pt x="312490" y="184943"/>
                  </a:lnTo>
                  <a:lnTo>
                    <a:pt x="318867" y="178566"/>
                  </a:lnTo>
                  <a:close/>
                  <a:moveTo>
                    <a:pt x="628168" y="0"/>
                  </a:moveTo>
                  <a:lnTo>
                    <a:pt x="561206" y="38264"/>
                  </a:lnTo>
                  <a:lnTo>
                    <a:pt x="784413" y="165811"/>
                  </a:lnTo>
                  <a:lnTo>
                    <a:pt x="382641" y="398584"/>
                  </a:lnTo>
                  <a:lnTo>
                    <a:pt x="506999" y="468735"/>
                  </a:lnTo>
                  <a:lnTo>
                    <a:pt x="506999" y="468735"/>
                  </a:lnTo>
                  <a:lnTo>
                    <a:pt x="261471" y="609036"/>
                  </a:lnTo>
                  <a:lnTo>
                    <a:pt x="261471" y="609036"/>
                  </a:lnTo>
                  <a:lnTo>
                    <a:pt x="0" y="459169"/>
                  </a:lnTo>
                  <a:lnTo>
                    <a:pt x="0" y="621791"/>
                  </a:lnTo>
                  <a:lnTo>
                    <a:pt x="140302" y="542074"/>
                  </a:lnTo>
                  <a:lnTo>
                    <a:pt x="159434" y="551640"/>
                  </a:lnTo>
                  <a:lnTo>
                    <a:pt x="0" y="640923"/>
                  </a:lnTo>
                  <a:lnTo>
                    <a:pt x="0" y="892827"/>
                  </a:lnTo>
                  <a:lnTo>
                    <a:pt x="1013997" y="306112"/>
                  </a:lnTo>
                  <a:lnTo>
                    <a:pt x="1013997" y="220018"/>
                  </a:lnTo>
                  <a:lnTo>
                    <a:pt x="628168" y="0"/>
                  </a:lnTo>
                  <a:close/>
                </a:path>
              </a:pathLst>
            </a:custGeom>
            <a:solidFill>
              <a:srgbClr val="325A7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18">
              <a:extLst>
                <a:ext uri="{FF2B5EF4-FFF2-40B4-BE49-F238E27FC236}">
                  <a16:creationId xmlns:a16="http://schemas.microsoft.com/office/drawing/2014/main" id="{E863F87E-EF3E-4375-A585-8C79D3BF2EB8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625838" y="820927"/>
              <a:ext cx="1106242" cy="973980"/>
            </a:xfrm>
            <a:custGeom>
              <a:avLst/>
              <a:gdLst>
                <a:gd name="T0" fmla="*/ 1013997 w 1013997"/>
                <a:gd name="T1" fmla="*/ 328433 h 892827"/>
                <a:gd name="T2" fmla="*/ 389018 w 1013997"/>
                <a:gd name="T3" fmla="*/ 688753 h 892827"/>
                <a:gd name="T4" fmla="*/ 389018 w 1013997"/>
                <a:gd name="T5" fmla="*/ 688753 h 892827"/>
                <a:gd name="T6" fmla="*/ 1013997 w 1013997"/>
                <a:gd name="T7" fmla="*/ 328433 h 892827"/>
                <a:gd name="T8" fmla="*/ 1013997 w 1013997"/>
                <a:gd name="T9" fmla="*/ 328433 h 892827"/>
                <a:gd name="T10" fmla="*/ 318867 w 1013997"/>
                <a:gd name="T11" fmla="*/ 178566 h 892827"/>
                <a:gd name="T12" fmla="*/ 162623 w 1013997"/>
                <a:gd name="T13" fmla="*/ 271037 h 892827"/>
                <a:gd name="T14" fmla="*/ 162623 w 1013997"/>
                <a:gd name="T15" fmla="*/ 271037 h 892827"/>
                <a:gd name="T16" fmla="*/ 312490 w 1013997"/>
                <a:gd name="T17" fmla="*/ 184943 h 892827"/>
                <a:gd name="T18" fmla="*/ 318867 w 1013997"/>
                <a:gd name="T19" fmla="*/ 178566 h 892827"/>
                <a:gd name="T20" fmla="*/ 628168 w 1013997"/>
                <a:gd name="T21" fmla="*/ 0 h 892827"/>
                <a:gd name="T22" fmla="*/ 561206 w 1013997"/>
                <a:gd name="T23" fmla="*/ 38264 h 892827"/>
                <a:gd name="T24" fmla="*/ 784413 w 1013997"/>
                <a:gd name="T25" fmla="*/ 165811 h 892827"/>
                <a:gd name="T26" fmla="*/ 382641 w 1013997"/>
                <a:gd name="T27" fmla="*/ 398584 h 892827"/>
                <a:gd name="T28" fmla="*/ 506999 w 1013997"/>
                <a:gd name="T29" fmla="*/ 468735 h 892827"/>
                <a:gd name="T30" fmla="*/ 506999 w 1013997"/>
                <a:gd name="T31" fmla="*/ 468735 h 892827"/>
                <a:gd name="T32" fmla="*/ 261471 w 1013997"/>
                <a:gd name="T33" fmla="*/ 609036 h 892827"/>
                <a:gd name="T34" fmla="*/ 261471 w 1013997"/>
                <a:gd name="T35" fmla="*/ 609036 h 892827"/>
                <a:gd name="T36" fmla="*/ 0 w 1013997"/>
                <a:gd name="T37" fmla="*/ 459169 h 892827"/>
                <a:gd name="T38" fmla="*/ 0 w 1013997"/>
                <a:gd name="T39" fmla="*/ 621791 h 892827"/>
                <a:gd name="T40" fmla="*/ 140302 w 1013997"/>
                <a:gd name="T41" fmla="*/ 542074 h 892827"/>
                <a:gd name="T42" fmla="*/ 159434 w 1013997"/>
                <a:gd name="T43" fmla="*/ 551640 h 892827"/>
                <a:gd name="T44" fmla="*/ 0 w 1013997"/>
                <a:gd name="T45" fmla="*/ 640923 h 892827"/>
                <a:gd name="T46" fmla="*/ 0 w 1013997"/>
                <a:gd name="T47" fmla="*/ 892827 h 892827"/>
                <a:gd name="T48" fmla="*/ 1013997 w 1013997"/>
                <a:gd name="T49" fmla="*/ 306112 h 892827"/>
                <a:gd name="T50" fmla="*/ 1013997 w 1013997"/>
                <a:gd name="T51" fmla="*/ 220018 h 892827"/>
                <a:gd name="T52" fmla="*/ 628168 w 1013997"/>
                <a:gd name="T53" fmla="*/ 0 h 892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13997" h="892827">
                  <a:moveTo>
                    <a:pt x="1013997" y="328433"/>
                  </a:moveTo>
                  <a:lnTo>
                    <a:pt x="389018" y="688753"/>
                  </a:lnTo>
                  <a:lnTo>
                    <a:pt x="389018" y="688753"/>
                  </a:lnTo>
                  <a:lnTo>
                    <a:pt x="1013997" y="328433"/>
                  </a:lnTo>
                  <a:lnTo>
                    <a:pt x="1013997" y="328433"/>
                  </a:lnTo>
                  <a:moveTo>
                    <a:pt x="318867" y="178566"/>
                  </a:moveTo>
                  <a:lnTo>
                    <a:pt x="162623" y="271037"/>
                  </a:lnTo>
                  <a:lnTo>
                    <a:pt x="162623" y="271037"/>
                  </a:lnTo>
                  <a:lnTo>
                    <a:pt x="312490" y="184943"/>
                  </a:lnTo>
                  <a:lnTo>
                    <a:pt x="318867" y="178566"/>
                  </a:lnTo>
                  <a:moveTo>
                    <a:pt x="628168" y="0"/>
                  </a:moveTo>
                  <a:lnTo>
                    <a:pt x="561206" y="38264"/>
                  </a:lnTo>
                  <a:lnTo>
                    <a:pt x="784413" y="165811"/>
                  </a:lnTo>
                  <a:lnTo>
                    <a:pt x="382641" y="398584"/>
                  </a:lnTo>
                  <a:lnTo>
                    <a:pt x="506999" y="468735"/>
                  </a:lnTo>
                  <a:lnTo>
                    <a:pt x="506999" y="468735"/>
                  </a:lnTo>
                  <a:lnTo>
                    <a:pt x="261471" y="609036"/>
                  </a:lnTo>
                  <a:lnTo>
                    <a:pt x="261471" y="609036"/>
                  </a:lnTo>
                  <a:lnTo>
                    <a:pt x="0" y="459169"/>
                  </a:lnTo>
                  <a:lnTo>
                    <a:pt x="0" y="621791"/>
                  </a:lnTo>
                  <a:lnTo>
                    <a:pt x="140302" y="542074"/>
                  </a:lnTo>
                  <a:lnTo>
                    <a:pt x="159434" y="551640"/>
                  </a:lnTo>
                  <a:lnTo>
                    <a:pt x="0" y="640923"/>
                  </a:lnTo>
                  <a:lnTo>
                    <a:pt x="0" y="892827"/>
                  </a:lnTo>
                  <a:lnTo>
                    <a:pt x="1013997" y="306112"/>
                  </a:lnTo>
                  <a:lnTo>
                    <a:pt x="1013997" y="220018"/>
                  </a:lnTo>
                  <a:lnTo>
                    <a:pt x="628168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119">
              <a:extLst>
                <a:ext uri="{FF2B5EF4-FFF2-40B4-BE49-F238E27FC236}">
                  <a16:creationId xmlns:a16="http://schemas.microsoft.com/office/drawing/2014/main" id="{CABF3073-A08A-43B9-974A-9EA06BCDF3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820927"/>
              <a:ext cx="1" cy="274801"/>
            </a:xfrm>
            <a:prstGeom prst="rect">
              <a:avLst/>
            </a:prstGeom>
            <a:solidFill>
              <a:srgbClr val="36546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120">
              <a:extLst>
                <a:ext uri="{FF2B5EF4-FFF2-40B4-BE49-F238E27FC236}">
                  <a16:creationId xmlns:a16="http://schemas.microsoft.com/office/drawing/2014/main" id="{9CE5F647-8520-43FC-8F98-0C8D3D30FA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820927"/>
              <a:ext cx="1" cy="2748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23">
              <a:extLst>
                <a:ext uri="{FF2B5EF4-FFF2-40B4-BE49-F238E27FC236}">
                  <a16:creationId xmlns:a16="http://schemas.microsoft.com/office/drawing/2014/main" id="{04EFB7F2-D8EB-463A-BE5D-B2903770BEB2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258971" y="751355"/>
              <a:ext cx="427886" cy="313064"/>
            </a:xfrm>
            <a:custGeom>
              <a:avLst/>
              <a:gdLst>
                <a:gd name="T0" fmla="*/ 0 w 392206"/>
                <a:gd name="T1" fmla="*/ 162622 h 286980"/>
                <a:gd name="T2" fmla="*/ 0 w 392206"/>
                <a:gd name="T3" fmla="*/ 286980 h 286980"/>
                <a:gd name="T4" fmla="*/ 392206 w 392206"/>
                <a:gd name="T5" fmla="*/ 60584 h 286980"/>
                <a:gd name="T6" fmla="*/ 283792 w 392206"/>
                <a:gd name="T7" fmla="*/ 0 h 286980"/>
                <a:gd name="T8" fmla="*/ 0 w 392206"/>
                <a:gd name="T9" fmla="*/ 162622 h 286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2206" h="286980">
                  <a:moveTo>
                    <a:pt x="0" y="162622"/>
                  </a:moveTo>
                  <a:lnTo>
                    <a:pt x="0" y="286980"/>
                  </a:lnTo>
                  <a:lnTo>
                    <a:pt x="392206" y="60584"/>
                  </a:lnTo>
                  <a:lnTo>
                    <a:pt x="283792" y="0"/>
                  </a:lnTo>
                  <a:lnTo>
                    <a:pt x="0" y="162622"/>
                  </a:lnTo>
                  <a:close/>
                </a:path>
              </a:pathLst>
            </a:custGeom>
            <a:solidFill>
              <a:srgbClr val="E2DC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24">
              <a:extLst>
                <a:ext uri="{FF2B5EF4-FFF2-40B4-BE49-F238E27FC236}">
                  <a16:creationId xmlns:a16="http://schemas.microsoft.com/office/drawing/2014/main" id="{A9A7D79E-4F52-4647-9DF8-0296EFEB9D02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973713" y="1600109"/>
              <a:ext cx="146108" cy="83484"/>
            </a:xfrm>
            <a:custGeom>
              <a:avLst/>
              <a:gdLst>
                <a:gd name="T0" fmla="*/ 133924 w 133924"/>
                <a:gd name="T1" fmla="*/ 0 h 76528"/>
                <a:gd name="T2" fmla="*/ 0 w 133924"/>
                <a:gd name="T3" fmla="*/ 76528 h 76528"/>
                <a:gd name="T4" fmla="*/ 114792 w 133924"/>
                <a:gd name="T5" fmla="*/ 12754 h 76528"/>
                <a:gd name="T6" fmla="*/ 133924 w 133924"/>
                <a:gd name="T7" fmla="*/ 0 h 76528"/>
                <a:gd name="T8" fmla="*/ 133924 w 133924"/>
                <a:gd name="T9" fmla="*/ 0 h 76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924" h="76528">
                  <a:moveTo>
                    <a:pt x="133924" y="0"/>
                  </a:moveTo>
                  <a:lnTo>
                    <a:pt x="0" y="76528"/>
                  </a:lnTo>
                  <a:lnTo>
                    <a:pt x="114792" y="12754"/>
                  </a:lnTo>
                  <a:lnTo>
                    <a:pt x="133924" y="0"/>
                  </a:lnTo>
                  <a:lnTo>
                    <a:pt x="133924" y="0"/>
                  </a:lnTo>
                  <a:close/>
                </a:path>
              </a:pathLst>
            </a:custGeom>
            <a:solidFill>
              <a:srgbClr val="325A7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5">
              <a:extLst>
                <a:ext uri="{FF2B5EF4-FFF2-40B4-BE49-F238E27FC236}">
                  <a16:creationId xmlns:a16="http://schemas.microsoft.com/office/drawing/2014/main" id="{9C2DE2FC-B9F8-4756-A24A-2BD35B3C26AC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973713" y="1600109"/>
              <a:ext cx="146108" cy="83484"/>
            </a:xfrm>
            <a:custGeom>
              <a:avLst/>
              <a:gdLst>
                <a:gd name="T0" fmla="*/ 133924 w 133924"/>
                <a:gd name="T1" fmla="*/ 0 h 76528"/>
                <a:gd name="T2" fmla="*/ 0 w 133924"/>
                <a:gd name="T3" fmla="*/ 76528 h 76528"/>
                <a:gd name="T4" fmla="*/ 114792 w 133924"/>
                <a:gd name="T5" fmla="*/ 12754 h 76528"/>
                <a:gd name="T6" fmla="*/ 133924 w 133924"/>
                <a:gd name="T7" fmla="*/ 0 h 76528"/>
                <a:gd name="T8" fmla="*/ 133924 w 133924"/>
                <a:gd name="T9" fmla="*/ 0 h 76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924" h="76528">
                  <a:moveTo>
                    <a:pt x="133924" y="0"/>
                  </a:moveTo>
                  <a:lnTo>
                    <a:pt x="0" y="76528"/>
                  </a:lnTo>
                  <a:lnTo>
                    <a:pt x="114792" y="12754"/>
                  </a:lnTo>
                  <a:lnTo>
                    <a:pt x="133924" y="0"/>
                  </a:lnTo>
                  <a:lnTo>
                    <a:pt x="133924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26">
              <a:extLst>
                <a:ext uri="{FF2B5EF4-FFF2-40B4-BE49-F238E27FC236}">
                  <a16:creationId xmlns:a16="http://schemas.microsoft.com/office/drawing/2014/main" id="{7721BDD6-A63F-4806-BCBF-5B419E01B542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966757" y="1593152"/>
              <a:ext cx="132192" cy="76527"/>
            </a:xfrm>
            <a:custGeom>
              <a:avLst/>
              <a:gdLst>
                <a:gd name="T0" fmla="*/ 121169 w 121169"/>
                <a:gd name="T1" fmla="*/ 0 h 70151"/>
                <a:gd name="T2" fmla="*/ 6377 w 121169"/>
                <a:gd name="T3" fmla="*/ 63774 h 70151"/>
                <a:gd name="T4" fmla="*/ 0 w 121169"/>
                <a:gd name="T5" fmla="*/ 70151 h 70151"/>
                <a:gd name="T6" fmla="*/ 121169 w 121169"/>
                <a:gd name="T7" fmla="*/ 0 h 70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169" h="70151">
                  <a:moveTo>
                    <a:pt x="121169" y="0"/>
                  </a:moveTo>
                  <a:lnTo>
                    <a:pt x="6377" y="63774"/>
                  </a:lnTo>
                  <a:lnTo>
                    <a:pt x="0" y="70151"/>
                  </a:lnTo>
                  <a:lnTo>
                    <a:pt x="121169" y="0"/>
                  </a:lnTo>
                  <a:close/>
                </a:path>
              </a:pathLst>
            </a:custGeom>
            <a:solidFill>
              <a:srgbClr val="3231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7">
              <a:extLst>
                <a:ext uri="{FF2B5EF4-FFF2-40B4-BE49-F238E27FC236}">
                  <a16:creationId xmlns:a16="http://schemas.microsoft.com/office/drawing/2014/main" id="{C7EE7324-F924-4AE6-92F1-49FDEDDAF1F0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966757" y="1593152"/>
              <a:ext cx="132192" cy="76527"/>
            </a:xfrm>
            <a:custGeom>
              <a:avLst/>
              <a:gdLst>
                <a:gd name="T0" fmla="*/ 121169 w 121169"/>
                <a:gd name="T1" fmla="*/ 0 h 70151"/>
                <a:gd name="T2" fmla="*/ 6377 w 121169"/>
                <a:gd name="T3" fmla="*/ 63774 h 70151"/>
                <a:gd name="T4" fmla="*/ 0 w 121169"/>
                <a:gd name="T5" fmla="*/ 70151 h 70151"/>
                <a:gd name="T6" fmla="*/ 121169 w 121169"/>
                <a:gd name="T7" fmla="*/ 0 h 70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169" h="70151">
                  <a:moveTo>
                    <a:pt x="121169" y="0"/>
                  </a:moveTo>
                  <a:lnTo>
                    <a:pt x="6377" y="63774"/>
                  </a:lnTo>
                  <a:lnTo>
                    <a:pt x="0" y="70151"/>
                  </a:lnTo>
                  <a:lnTo>
                    <a:pt x="12116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28">
              <a:extLst>
                <a:ext uri="{FF2B5EF4-FFF2-40B4-BE49-F238E27FC236}">
                  <a16:creationId xmlns:a16="http://schemas.microsoft.com/office/drawing/2014/main" id="{FB5C38FD-BDD5-47EC-8A83-32568E2677E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17729" y="1499233"/>
              <a:ext cx="462673" cy="267844"/>
            </a:xfrm>
            <a:custGeom>
              <a:avLst/>
              <a:gdLst>
                <a:gd name="T0" fmla="*/ 0 w 424093"/>
                <a:gd name="T1" fmla="*/ 0 h 245527"/>
                <a:gd name="T2" fmla="*/ 0 w 424093"/>
                <a:gd name="T3" fmla="*/ 0 h 245527"/>
                <a:gd name="T4" fmla="*/ 424093 w 424093"/>
                <a:gd name="T5" fmla="*/ 245527 h 245527"/>
                <a:gd name="T6" fmla="*/ 424093 w 424093"/>
                <a:gd name="T7" fmla="*/ 245527 h 245527"/>
                <a:gd name="T8" fmla="*/ 0 w 424093"/>
                <a:gd name="T9" fmla="*/ 0 h 245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4093" h="245527">
                  <a:moveTo>
                    <a:pt x="0" y="0"/>
                  </a:moveTo>
                  <a:lnTo>
                    <a:pt x="0" y="0"/>
                  </a:lnTo>
                  <a:lnTo>
                    <a:pt x="424093" y="245527"/>
                  </a:lnTo>
                  <a:lnTo>
                    <a:pt x="424093" y="2455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3B7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29">
              <a:extLst>
                <a:ext uri="{FF2B5EF4-FFF2-40B4-BE49-F238E27FC236}">
                  <a16:creationId xmlns:a16="http://schemas.microsoft.com/office/drawing/2014/main" id="{7D3FB390-348D-4991-B398-5B2DCBD08ECC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17729" y="1499233"/>
              <a:ext cx="462673" cy="267844"/>
            </a:xfrm>
            <a:custGeom>
              <a:avLst/>
              <a:gdLst>
                <a:gd name="T0" fmla="*/ 0 w 424093"/>
                <a:gd name="T1" fmla="*/ 0 h 245527"/>
                <a:gd name="T2" fmla="*/ 0 w 424093"/>
                <a:gd name="T3" fmla="*/ 0 h 245527"/>
                <a:gd name="T4" fmla="*/ 424093 w 424093"/>
                <a:gd name="T5" fmla="*/ 245527 h 245527"/>
                <a:gd name="T6" fmla="*/ 424093 w 424093"/>
                <a:gd name="T7" fmla="*/ 245527 h 245527"/>
                <a:gd name="T8" fmla="*/ 0 w 424093"/>
                <a:gd name="T9" fmla="*/ 0 h 245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4093" h="245527">
                  <a:moveTo>
                    <a:pt x="0" y="0"/>
                  </a:moveTo>
                  <a:lnTo>
                    <a:pt x="0" y="0"/>
                  </a:lnTo>
                  <a:lnTo>
                    <a:pt x="424093" y="245527"/>
                  </a:lnTo>
                  <a:lnTo>
                    <a:pt x="424093" y="24552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30">
              <a:extLst>
                <a:ext uri="{FF2B5EF4-FFF2-40B4-BE49-F238E27FC236}">
                  <a16:creationId xmlns:a16="http://schemas.microsoft.com/office/drawing/2014/main" id="{14F122FC-3B98-440E-9A8A-194BA3967891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116598"/>
              <a:ext cx="0" cy="177403"/>
            </a:xfrm>
            <a:custGeom>
              <a:avLst/>
              <a:gdLst>
                <a:gd name="T0" fmla="*/ 0 h 162622"/>
                <a:gd name="T1" fmla="*/ 0 h 162622"/>
                <a:gd name="T2" fmla="*/ 12754 h 162622"/>
                <a:gd name="T3" fmla="*/ 162622 h 162622"/>
                <a:gd name="T4" fmla="*/ 162622 h 162622"/>
                <a:gd name="T5" fmla="*/ 0 h 162622"/>
                <a:gd name="T6" fmla="*/ 0 h 16262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162622">
                  <a:moveTo>
                    <a:pt x="0" y="0"/>
                  </a:moveTo>
                  <a:lnTo>
                    <a:pt x="0" y="0"/>
                  </a:lnTo>
                  <a:lnTo>
                    <a:pt x="0" y="12754"/>
                  </a:lnTo>
                  <a:lnTo>
                    <a:pt x="0" y="162622"/>
                  </a:lnTo>
                  <a:lnTo>
                    <a:pt x="0" y="16262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C596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31">
              <a:extLst>
                <a:ext uri="{FF2B5EF4-FFF2-40B4-BE49-F238E27FC236}">
                  <a16:creationId xmlns:a16="http://schemas.microsoft.com/office/drawing/2014/main" id="{523E5249-D90A-4847-97FE-7E67A9784E9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116598"/>
              <a:ext cx="0" cy="177403"/>
            </a:xfrm>
            <a:custGeom>
              <a:avLst/>
              <a:gdLst>
                <a:gd name="T0" fmla="*/ 0 h 162622"/>
                <a:gd name="T1" fmla="*/ 0 h 162622"/>
                <a:gd name="T2" fmla="*/ 12754 h 162622"/>
                <a:gd name="T3" fmla="*/ 162622 h 162622"/>
                <a:gd name="T4" fmla="*/ 162622 h 162622"/>
                <a:gd name="T5" fmla="*/ 0 h 162622"/>
                <a:gd name="T6" fmla="*/ 0 h 16262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162622">
                  <a:moveTo>
                    <a:pt x="0" y="0"/>
                  </a:moveTo>
                  <a:lnTo>
                    <a:pt x="0" y="0"/>
                  </a:lnTo>
                  <a:lnTo>
                    <a:pt x="0" y="12754"/>
                  </a:lnTo>
                  <a:lnTo>
                    <a:pt x="0" y="162622"/>
                  </a:lnTo>
                  <a:lnTo>
                    <a:pt x="0" y="16262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2">
              <a:extLst>
                <a:ext uri="{FF2B5EF4-FFF2-40B4-BE49-F238E27FC236}">
                  <a16:creationId xmlns:a16="http://schemas.microsoft.com/office/drawing/2014/main" id="{64FA03EE-C26B-44BD-A34F-AD032B034A9B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280088"/>
              <a:ext cx="0" cy="13913"/>
            </a:xfrm>
            <a:custGeom>
              <a:avLst/>
              <a:gdLst>
                <a:gd name="T0" fmla="*/ 0 h 12754"/>
                <a:gd name="T1" fmla="*/ 0 h 12754"/>
                <a:gd name="T2" fmla="*/ 12754 h 12754"/>
                <a:gd name="T3" fmla="*/ 0 h 1275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2754">
                  <a:moveTo>
                    <a:pt x="0" y="0"/>
                  </a:moveTo>
                  <a:lnTo>
                    <a:pt x="0" y="0"/>
                  </a:lnTo>
                  <a:lnTo>
                    <a:pt x="0" y="127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53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3">
              <a:extLst>
                <a:ext uri="{FF2B5EF4-FFF2-40B4-BE49-F238E27FC236}">
                  <a16:creationId xmlns:a16="http://schemas.microsoft.com/office/drawing/2014/main" id="{CF74705C-E9FF-4BE2-BDDE-F9A194C7C303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280088"/>
              <a:ext cx="0" cy="13913"/>
            </a:xfrm>
            <a:custGeom>
              <a:avLst/>
              <a:gdLst>
                <a:gd name="T0" fmla="*/ 0 h 12754"/>
                <a:gd name="T1" fmla="*/ 0 h 12754"/>
                <a:gd name="T2" fmla="*/ 12754 h 12754"/>
                <a:gd name="T3" fmla="*/ 0 h 1275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2754">
                  <a:moveTo>
                    <a:pt x="0" y="0"/>
                  </a:moveTo>
                  <a:lnTo>
                    <a:pt x="0" y="0"/>
                  </a:lnTo>
                  <a:lnTo>
                    <a:pt x="0" y="1275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34">
              <a:extLst>
                <a:ext uri="{FF2B5EF4-FFF2-40B4-BE49-F238E27FC236}">
                  <a16:creationId xmlns:a16="http://schemas.microsoft.com/office/drawing/2014/main" id="{734E33E4-2E88-43B0-B71E-18EE2133571E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119821" y="1683594"/>
              <a:ext cx="118278" cy="69570"/>
            </a:xfrm>
            <a:custGeom>
              <a:avLst/>
              <a:gdLst>
                <a:gd name="T0" fmla="*/ 108415 w 108415"/>
                <a:gd name="T1" fmla="*/ 0 h 63774"/>
                <a:gd name="T2" fmla="*/ 0 w 108415"/>
                <a:gd name="T3" fmla="*/ 63774 h 63774"/>
                <a:gd name="T4" fmla="*/ 0 w 108415"/>
                <a:gd name="T5" fmla="*/ 63774 h 63774"/>
                <a:gd name="T6" fmla="*/ 108415 w 108415"/>
                <a:gd name="T7" fmla="*/ 0 h 63774"/>
                <a:gd name="T8" fmla="*/ 108415 w 108415"/>
                <a:gd name="T9" fmla="*/ 0 h 63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415" h="63774">
                  <a:moveTo>
                    <a:pt x="108415" y="0"/>
                  </a:moveTo>
                  <a:lnTo>
                    <a:pt x="0" y="63774"/>
                  </a:lnTo>
                  <a:lnTo>
                    <a:pt x="0" y="63774"/>
                  </a:lnTo>
                  <a:lnTo>
                    <a:pt x="108415" y="0"/>
                  </a:lnTo>
                  <a:lnTo>
                    <a:pt x="108415" y="0"/>
                  </a:lnTo>
                  <a:close/>
                </a:path>
              </a:pathLst>
            </a:custGeom>
            <a:solidFill>
              <a:srgbClr val="325A7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35">
              <a:extLst>
                <a:ext uri="{FF2B5EF4-FFF2-40B4-BE49-F238E27FC236}">
                  <a16:creationId xmlns:a16="http://schemas.microsoft.com/office/drawing/2014/main" id="{9216FC44-21D8-421A-AB4F-DA9E0379F2C7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119821" y="1683594"/>
              <a:ext cx="118278" cy="69570"/>
            </a:xfrm>
            <a:custGeom>
              <a:avLst/>
              <a:gdLst>
                <a:gd name="T0" fmla="*/ 108415 w 108415"/>
                <a:gd name="T1" fmla="*/ 0 h 63774"/>
                <a:gd name="T2" fmla="*/ 0 w 108415"/>
                <a:gd name="T3" fmla="*/ 63774 h 63774"/>
                <a:gd name="T4" fmla="*/ 0 w 108415"/>
                <a:gd name="T5" fmla="*/ 63774 h 63774"/>
                <a:gd name="T6" fmla="*/ 108415 w 108415"/>
                <a:gd name="T7" fmla="*/ 0 h 63774"/>
                <a:gd name="T8" fmla="*/ 108415 w 108415"/>
                <a:gd name="T9" fmla="*/ 0 h 63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415" h="63774">
                  <a:moveTo>
                    <a:pt x="108415" y="0"/>
                  </a:moveTo>
                  <a:lnTo>
                    <a:pt x="0" y="63774"/>
                  </a:lnTo>
                  <a:lnTo>
                    <a:pt x="0" y="63774"/>
                  </a:lnTo>
                  <a:lnTo>
                    <a:pt x="108415" y="0"/>
                  </a:lnTo>
                  <a:lnTo>
                    <a:pt x="108415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36">
              <a:extLst>
                <a:ext uri="{FF2B5EF4-FFF2-40B4-BE49-F238E27FC236}">
                  <a16:creationId xmlns:a16="http://schemas.microsoft.com/office/drawing/2014/main" id="{1138232B-2C65-46F8-97C0-DC223A83496F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803255" y="1360093"/>
              <a:ext cx="678355" cy="393071"/>
            </a:xfrm>
            <a:custGeom>
              <a:avLst/>
              <a:gdLst>
                <a:gd name="T0" fmla="*/ 149867 w 621790"/>
                <a:gd name="T1" fmla="*/ 146679 h 360320"/>
                <a:gd name="T2" fmla="*/ 0 w 621790"/>
                <a:gd name="T3" fmla="*/ 232773 h 360320"/>
                <a:gd name="T4" fmla="*/ 0 w 621790"/>
                <a:gd name="T5" fmla="*/ 232773 h 360320"/>
                <a:gd name="T6" fmla="*/ 149867 w 621790"/>
                <a:gd name="T7" fmla="*/ 146679 h 360320"/>
                <a:gd name="T8" fmla="*/ 398583 w 621790"/>
                <a:gd name="T9" fmla="*/ 0 h 360320"/>
                <a:gd name="T10" fmla="*/ 290168 w 621790"/>
                <a:gd name="T11" fmla="*/ 63774 h 360320"/>
                <a:gd name="T12" fmla="*/ 290168 w 621790"/>
                <a:gd name="T13" fmla="*/ 188132 h 360320"/>
                <a:gd name="T14" fmla="*/ 108414 w 621790"/>
                <a:gd name="T15" fmla="*/ 293358 h 360320"/>
                <a:gd name="T16" fmla="*/ 220018 w 621790"/>
                <a:gd name="T17" fmla="*/ 360320 h 360320"/>
                <a:gd name="T18" fmla="*/ 621790 w 621790"/>
                <a:gd name="T19" fmla="*/ 127547 h 360320"/>
                <a:gd name="T20" fmla="*/ 398583 w 621790"/>
                <a:gd name="T21" fmla="*/ 0 h 360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1790" h="360320">
                  <a:moveTo>
                    <a:pt x="149867" y="146679"/>
                  </a:moveTo>
                  <a:lnTo>
                    <a:pt x="0" y="232773"/>
                  </a:lnTo>
                  <a:lnTo>
                    <a:pt x="0" y="232773"/>
                  </a:lnTo>
                  <a:lnTo>
                    <a:pt x="149867" y="146679"/>
                  </a:lnTo>
                  <a:close/>
                  <a:moveTo>
                    <a:pt x="398583" y="0"/>
                  </a:moveTo>
                  <a:lnTo>
                    <a:pt x="290168" y="63774"/>
                  </a:lnTo>
                  <a:lnTo>
                    <a:pt x="290168" y="188132"/>
                  </a:lnTo>
                  <a:lnTo>
                    <a:pt x="108414" y="293358"/>
                  </a:lnTo>
                  <a:lnTo>
                    <a:pt x="220018" y="360320"/>
                  </a:lnTo>
                  <a:lnTo>
                    <a:pt x="621790" y="127547"/>
                  </a:lnTo>
                  <a:lnTo>
                    <a:pt x="398583" y="0"/>
                  </a:lnTo>
                  <a:close/>
                </a:path>
              </a:pathLst>
            </a:custGeom>
            <a:solidFill>
              <a:srgbClr val="3231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37">
              <a:extLst>
                <a:ext uri="{FF2B5EF4-FFF2-40B4-BE49-F238E27FC236}">
                  <a16:creationId xmlns:a16="http://schemas.microsoft.com/office/drawing/2014/main" id="{F7F5B51A-F3E1-44DC-8C95-F45DBE6DB415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803255" y="1360093"/>
              <a:ext cx="678355" cy="393071"/>
            </a:xfrm>
            <a:custGeom>
              <a:avLst/>
              <a:gdLst>
                <a:gd name="T0" fmla="*/ 149867 w 621790"/>
                <a:gd name="T1" fmla="*/ 146679 h 360320"/>
                <a:gd name="T2" fmla="*/ 0 w 621790"/>
                <a:gd name="T3" fmla="*/ 232773 h 360320"/>
                <a:gd name="T4" fmla="*/ 0 w 621790"/>
                <a:gd name="T5" fmla="*/ 232773 h 360320"/>
                <a:gd name="T6" fmla="*/ 149867 w 621790"/>
                <a:gd name="T7" fmla="*/ 146679 h 360320"/>
                <a:gd name="T8" fmla="*/ 398583 w 621790"/>
                <a:gd name="T9" fmla="*/ 0 h 360320"/>
                <a:gd name="T10" fmla="*/ 290168 w 621790"/>
                <a:gd name="T11" fmla="*/ 63774 h 360320"/>
                <a:gd name="T12" fmla="*/ 290168 w 621790"/>
                <a:gd name="T13" fmla="*/ 188132 h 360320"/>
                <a:gd name="T14" fmla="*/ 108414 w 621790"/>
                <a:gd name="T15" fmla="*/ 293358 h 360320"/>
                <a:gd name="T16" fmla="*/ 220018 w 621790"/>
                <a:gd name="T17" fmla="*/ 360320 h 360320"/>
                <a:gd name="T18" fmla="*/ 621790 w 621790"/>
                <a:gd name="T19" fmla="*/ 127547 h 360320"/>
                <a:gd name="T20" fmla="*/ 398583 w 621790"/>
                <a:gd name="T21" fmla="*/ 0 h 360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1790" h="360320">
                  <a:moveTo>
                    <a:pt x="149867" y="146679"/>
                  </a:moveTo>
                  <a:lnTo>
                    <a:pt x="0" y="232773"/>
                  </a:lnTo>
                  <a:lnTo>
                    <a:pt x="0" y="232773"/>
                  </a:lnTo>
                  <a:lnTo>
                    <a:pt x="149867" y="146679"/>
                  </a:lnTo>
                  <a:moveTo>
                    <a:pt x="398583" y="0"/>
                  </a:moveTo>
                  <a:lnTo>
                    <a:pt x="290168" y="63774"/>
                  </a:lnTo>
                  <a:lnTo>
                    <a:pt x="290168" y="188132"/>
                  </a:lnTo>
                  <a:lnTo>
                    <a:pt x="108414" y="293358"/>
                  </a:lnTo>
                  <a:lnTo>
                    <a:pt x="220018" y="360320"/>
                  </a:lnTo>
                  <a:lnTo>
                    <a:pt x="621790" y="127547"/>
                  </a:lnTo>
                  <a:lnTo>
                    <a:pt x="398583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38">
              <a:extLst>
                <a:ext uri="{FF2B5EF4-FFF2-40B4-BE49-F238E27FC236}">
                  <a16:creationId xmlns:a16="http://schemas.microsoft.com/office/drawing/2014/main" id="{DCE9BFD9-0EC0-488A-9B17-476AB929981B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098948" y="1669681"/>
              <a:ext cx="20872" cy="13913"/>
            </a:xfrm>
            <a:custGeom>
              <a:avLst/>
              <a:gdLst>
                <a:gd name="T0" fmla="*/ 19132 w 19132"/>
                <a:gd name="T1" fmla="*/ 0 h 12754"/>
                <a:gd name="T2" fmla="*/ 0 w 19132"/>
                <a:gd name="T3" fmla="*/ 12754 h 12754"/>
                <a:gd name="T4" fmla="*/ 19132 w 19132"/>
                <a:gd name="T5" fmla="*/ 0 h 12754"/>
                <a:gd name="T6" fmla="*/ 19132 w 19132"/>
                <a:gd name="T7" fmla="*/ 0 h 12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32" h="12754">
                  <a:moveTo>
                    <a:pt x="19132" y="0"/>
                  </a:moveTo>
                  <a:lnTo>
                    <a:pt x="0" y="12754"/>
                  </a:lnTo>
                  <a:lnTo>
                    <a:pt x="19132" y="0"/>
                  </a:lnTo>
                  <a:lnTo>
                    <a:pt x="19132" y="0"/>
                  </a:lnTo>
                  <a:close/>
                </a:path>
              </a:pathLst>
            </a:custGeom>
            <a:solidFill>
              <a:srgbClr val="3231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39">
              <a:extLst>
                <a:ext uri="{FF2B5EF4-FFF2-40B4-BE49-F238E27FC236}">
                  <a16:creationId xmlns:a16="http://schemas.microsoft.com/office/drawing/2014/main" id="{ED2386C4-701C-4FAB-8171-F71EE864878A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098948" y="1669681"/>
              <a:ext cx="20872" cy="13913"/>
            </a:xfrm>
            <a:custGeom>
              <a:avLst/>
              <a:gdLst>
                <a:gd name="T0" fmla="*/ 19132 w 19132"/>
                <a:gd name="T1" fmla="*/ 0 h 12754"/>
                <a:gd name="T2" fmla="*/ 0 w 19132"/>
                <a:gd name="T3" fmla="*/ 12754 h 12754"/>
                <a:gd name="T4" fmla="*/ 19132 w 19132"/>
                <a:gd name="T5" fmla="*/ 0 h 12754"/>
                <a:gd name="T6" fmla="*/ 19132 w 19132"/>
                <a:gd name="T7" fmla="*/ 0 h 12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32" h="12754">
                  <a:moveTo>
                    <a:pt x="19132" y="0"/>
                  </a:moveTo>
                  <a:lnTo>
                    <a:pt x="0" y="12754"/>
                  </a:lnTo>
                  <a:lnTo>
                    <a:pt x="19132" y="0"/>
                  </a:lnTo>
                  <a:lnTo>
                    <a:pt x="19132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40">
              <a:extLst>
                <a:ext uri="{FF2B5EF4-FFF2-40B4-BE49-F238E27FC236}">
                  <a16:creationId xmlns:a16="http://schemas.microsoft.com/office/drawing/2014/main" id="{5F8945AC-E385-470A-B7DE-6F2D0CDA935B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03255" y="1433142"/>
              <a:ext cx="316564" cy="250452"/>
            </a:xfrm>
            <a:custGeom>
              <a:avLst/>
              <a:gdLst>
                <a:gd name="T0" fmla="*/ 290168 w 290168"/>
                <a:gd name="T1" fmla="*/ 0 h 229584"/>
                <a:gd name="T2" fmla="*/ 271036 w 290168"/>
                <a:gd name="T3" fmla="*/ 12754 h 229584"/>
                <a:gd name="T4" fmla="*/ 149867 w 290168"/>
                <a:gd name="T5" fmla="*/ 82905 h 229584"/>
                <a:gd name="T6" fmla="*/ 0 w 290168"/>
                <a:gd name="T7" fmla="*/ 168999 h 229584"/>
                <a:gd name="T8" fmla="*/ 108414 w 290168"/>
                <a:gd name="T9" fmla="*/ 229584 h 229584"/>
                <a:gd name="T10" fmla="*/ 290168 w 290168"/>
                <a:gd name="T11" fmla="*/ 124358 h 229584"/>
                <a:gd name="T12" fmla="*/ 290168 w 290168"/>
                <a:gd name="T13" fmla="*/ 0 h 229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0168" h="229584">
                  <a:moveTo>
                    <a:pt x="290168" y="0"/>
                  </a:moveTo>
                  <a:lnTo>
                    <a:pt x="271036" y="12754"/>
                  </a:lnTo>
                  <a:lnTo>
                    <a:pt x="149867" y="82905"/>
                  </a:lnTo>
                  <a:lnTo>
                    <a:pt x="0" y="168999"/>
                  </a:lnTo>
                  <a:lnTo>
                    <a:pt x="108414" y="229584"/>
                  </a:lnTo>
                  <a:lnTo>
                    <a:pt x="290168" y="124358"/>
                  </a:lnTo>
                  <a:lnTo>
                    <a:pt x="290168" y="0"/>
                  </a:lnTo>
                  <a:close/>
                </a:path>
              </a:pathLst>
            </a:custGeom>
            <a:solidFill>
              <a:srgbClr val="1D211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41">
              <a:extLst>
                <a:ext uri="{FF2B5EF4-FFF2-40B4-BE49-F238E27FC236}">
                  <a16:creationId xmlns:a16="http://schemas.microsoft.com/office/drawing/2014/main" id="{89D02FDE-53FD-49C9-AD7E-E291984B4CD4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03255" y="1433142"/>
              <a:ext cx="316564" cy="250452"/>
            </a:xfrm>
            <a:custGeom>
              <a:avLst/>
              <a:gdLst>
                <a:gd name="T0" fmla="*/ 290168 w 290168"/>
                <a:gd name="T1" fmla="*/ 0 h 229584"/>
                <a:gd name="T2" fmla="*/ 271036 w 290168"/>
                <a:gd name="T3" fmla="*/ 12754 h 229584"/>
                <a:gd name="T4" fmla="*/ 149867 w 290168"/>
                <a:gd name="T5" fmla="*/ 82905 h 229584"/>
                <a:gd name="T6" fmla="*/ 0 w 290168"/>
                <a:gd name="T7" fmla="*/ 168999 h 229584"/>
                <a:gd name="T8" fmla="*/ 108414 w 290168"/>
                <a:gd name="T9" fmla="*/ 229584 h 229584"/>
                <a:gd name="T10" fmla="*/ 290168 w 290168"/>
                <a:gd name="T11" fmla="*/ 124358 h 229584"/>
                <a:gd name="T12" fmla="*/ 290168 w 290168"/>
                <a:gd name="T13" fmla="*/ 0 h 229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0168" h="229584">
                  <a:moveTo>
                    <a:pt x="290168" y="0"/>
                  </a:moveTo>
                  <a:lnTo>
                    <a:pt x="271036" y="12754"/>
                  </a:lnTo>
                  <a:lnTo>
                    <a:pt x="149867" y="82905"/>
                  </a:lnTo>
                  <a:lnTo>
                    <a:pt x="0" y="168999"/>
                  </a:lnTo>
                  <a:lnTo>
                    <a:pt x="108414" y="229584"/>
                  </a:lnTo>
                  <a:lnTo>
                    <a:pt x="290168" y="124358"/>
                  </a:lnTo>
                  <a:lnTo>
                    <a:pt x="290168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42">
              <a:extLst>
                <a:ext uri="{FF2B5EF4-FFF2-40B4-BE49-F238E27FC236}">
                  <a16:creationId xmlns:a16="http://schemas.microsoft.com/office/drawing/2014/main" id="{E6184E61-AE1C-4BAB-AD58-A4EB4414395D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095727"/>
              <a:ext cx="173937" cy="107834"/>
            </a:xfrm>
            <a:custGeom>
              <a:avLst/>
              <a:gdLst>
                <a:gd name="T0" fmla="*/ 140302 w 159434"/>
                <a:gd name="T1" fmla="*/ 0 h 98849"/>
                <a:gd name="T2" fmla="*/ 0 w 159434"/>
                <a:gd name="T3" fmla="*/ 79717 h 98849"/>
                <a:gd name="T4" fmla="*/ 0 w 159434"/>
                <a:gd name="T5" fmla="*/ 79717 h 98849"/>
                <a:gd name="T6" fmla="*/ 0 w 159434"/>
                <a:gd name="T7" fmla="*/ 79717 h 98849"/>
                <a:gd name="T8" fmla="*/ 0 w 159434"/>
                <a:gd name="T9" fmla="*/ 98849 h 98849"/>
                <a:gd name="T10" fmla="*/ 159434 w 159434"/>
                <a:gd name="T11" fmla="*/ 9566 h 98849"/>
                <a:gd name="T12" fmla="*/ 140302 w 159434"/>
                <a:gd name="T13" fmla="*/ 0 h 98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434" h="98849">
                  <a:moveTo>
                    <a:pt x="140302" y="0"/>
                  </a:moveTo>
                  <a:lnTo>
                    <a:pt x="0" y="79717"/>
                  </a:lnTo>
                  <a:lnTo>
                    <a:pt x="0" y="79717"/>
                  </a:lnTo>
                  <a:lnTo>
                    <a:pt x="0" y="79717"/>
                  </a:lnTo>
                  <a:lnTo>
                    <a:pt x="0" y="98849"/>
                  </a:lnTo>
                  <a:lnTo>
                    <a:pt x="159434" y="9566"/>
                  </a:lnTo>
                  <a:lnTo>
                    <a:pt x="140302" y="0"/>
                  </a:lnTo>
                  <a:close/>
                </a:path>
              </a:pathLst>
            </a:custGeom>
            <a:solidFill>
              <a:srgbClr val="3231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43">
              <a:extLst>
                <a:ext uri="{FF2B5EF4-FFF2-40B4-BE49-F238E27FC236}">
                  <a16:creationId xmlns:a16="http://schemas.microsoft.com/office/drawing/2014/main" id="{B0A9AFE0-41AC-4B15-A6F8-E3CBF8C8510E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095727"/>
              <a:ext cx="173937" cy="107834"/>
            </a:xfrm>
            <a:custGeom>
              <a:avLst/>
              <a:gdLst>
                <a:gd name="T0" fmla="*/ 140302 w 159434"/>
                <a:gd name="T1" fmla="*/ 0 h 98849"/>
                <a:gd name="T2" fmla="*/ 0 w 159434"/>
                <a:gd name="T3" fmla="*/ 79717 h 98849"/>
                <a:gd name="T4" fmla="*/ 0 w 159434"/>
                <a:gd name="T5" fmla="*/ 79717 h 98849"/>
                <a:gd name="T6" fmla="*/ 0 w 159434"/>
                <a:gd name="T7" fmla="*/ 79717 h 98849"/>
                <a:gd name="T8" fmla="*/ 0 w 159434"/>
                <a:gd name="T9" fmla="*/ 98849 h 98849"/>
                <a:gd name="T10" fmla="*/ 159434 w 159434"/>
                <a:gd name="T11" fmla="*/ 9566 h 98849"/>
                <a:gd name="T12" fmla="*/ 140302 w 159434"/>
                <a:gd name="T13" fmla="*/ 0 h 98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434" h="98849">
                  <a:moveTo>
                    <a:pt x="140302" y="0"/>
                  </a:moveTo>
                  <a:lnTo>
                    <a:pt x="0" y="79717"/>
                  </a:lnTo>
                  <a:lnTo>
                    <a:pt x="0" y="79717"/>
                  </a:lnTo>
                  <a:lnTo>
                    <a:pt x="0" y="79717"/>
                  </a:lnTo>
                  <a:lnTo>
                    <a:pt x="0" y="98849"/>
                  </a:lnTo>
                  <a:lnTo>
                    <a:pt x="159434" y="9566"/>
                  </a:lnTo>
                  <a:lnTo>
                    <a:pt x="140302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144">
              <a:extLst>
                <a:ext uri="{FF2B5EF4-FFF2-40B4-BE49-F238E27FC236}">
                  <a16:creationId xmlns:a16="http://schemas.microsoft.com/office/drawing/2014/main" id="{D51992CB-0FB4-40A2-BD6C-92E79FA202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095727"/>
              <a:ext cx="1" cy="20871"/>
            </a:xfrm>
            <a:prstGeom prst="rect">
              <a:avLst/>
            </a:prstGeom>
            <a:solidFill>
              <a:srgbClr val="3231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145">
              <a:extLst>
                <a:ext uri="{FF2B5EF4-FFF2-40B4-BE49-F238E27FC236}">
                  <a16:creationId xmlns:a16="http://schemas.microsoft.com/office/drawing/2014/main" id="{A9427E15-B1B6-4E75-85F2-FE8020998B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095727"/>
              <a:ext cx="1" cy="208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146">
              <a:extLst>
                <a:ext uri="{FF2B5EF4-FFF2-40B4-BE49-F238E27FC236}">
                  <a16:creationId xmlns:a16="http://schemas.microsoft.com/office/drawing/2014/main" id="{F536606C-E166-4290-8336-E6100CFEE0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116597"/>
              <a:ext cx="1" cy="1"/>
            </a:xfrm>
            <a:prstGeom prst="rect">
              <a:avLst/>
            </a:prstGeom>
            <a:solidFill>
              <a:srgbClr val="31313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47">
              <a:extLst>
                <a:ext uri="{FF2B5EF4-FFF2-40B4-BE49-F238E27FC236}">
                  <a16:creationId xmlns:a16="http://schemas.microsoft.com/office/drawing/2014/main" id="{16BB86D9-7AD4-45D0-ABB0-35498969596D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11659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48">
              <a:extLst>
                <a:ext uri="{FF2B5EF4-FFF2-40B4-BE49-F238E27FC236}">
                  <a16:creationId xmlns:a16="http://schemas.microsoft.com/office/drawing/2014/main" id="{D9C4FC83-7762-4529-8C2E-10B8B49A516D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119821" y="1426185"/>
              <a:ext cx="567036" cy="326980"/>
            </a:xfrm>
            <a:custGeom>
              <a:avLst/>
              <a:gdLst>
                <a:gd name="T0" fmla="*/ 411339 w 519753"/>
                <a:gd name="T1" fmla="*/ 299735 h 299735"/>
                <a:gd name="T2" fmla="*/ 519753 w 519753"/>
                <a:gd name="T3" fmla="*/ 239150 h 299735"/>
                <a:gd name="T4" fmla="*/ 108415 w 519753"/>
                <a:gd name="T5" fmla="*/ 0 h 299735"/>
                <a:gd name="T6" fmla="*/ 0 w 519753"/>
                <a:gd name="T7" fmla="*/ 63774 h 299735"/>
                <a:gd name="T8" fmla="*/ 411339 w 519753"/>
                <a:gd name="T9" fmla="*/ 299735 h 299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9753" h="299735">
                  <a:moveTo>
                    <a:pt x="411339" y="299735"/>
                  </a:moveTo>
                  <a:lnTo>
                    <a:pt x="519753" y="239150"/>
                  </a:lnTo>
                  <a:lnTo>
                    <a:pt x="108415" y="0"/>
                  </a:lnTo>
                  <a:lnTo>
                    <a:pt x="0" y="63774"/>
                  </a:lnTo>
                  <a:lnTo>
                    <a:pt x="411339" y="299735"/>
                  </a:lnTo>
                  <a:close/>
                </a:path>
              </a:pathLst>
            </a:custGeom>
            <a:solidFill>
              <a:srgbClr val="53B7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49">
              <a:extLst>
                <a:ext uri="{FF2B5EF4-FFF2-40B4-BE49-F238E27FC236}">
                  <a16:creationId xmlns:a16="http://schemas.microsoft.com/office/drawing/2014/main" id="{3598A40D-025D-4C2E-A358-69CA7D11D2BA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72774" y="1116598"/>
              <a:ext cx="153064" cy="177403"/>
            </a:xfrm>
            <a:custGeom>
              <a:avLst/>
              <a:gdLst>
                <a:gd name="T0" fmla="*/ 0 w 140301"/>
                <a:gd name="T1" fmla="*/ 79716 h 162622"/>
                <a:gd name="T2" fmla="*/ 140301 w 140301"/>
                <a:gd name="T3" fmla="*/ 0 h 162622"/>
                <a:gd name="T4" fmla="*/ 140301 w 140301"/>
                <a:gd name="T5" fmla="*/ 162622 h 162622"/>
                <a:gd name="T6" fmla="*/ 0 w 140301"/>
                <a:gd name="T7" fmla="*/ 79716 h 162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301" h="162622">
                  <a:moveTo>
                    <a:pt x="0" y="79716"/>
                  </a:moveTo>
                  <a:lnTo>
                    <a:pt x="140301" y="0"/>
                  </a:lnTo>
                  <a:lnTo>
                    <a:pt x="140301" y="162622"/>
                  </a:lnTo>
                  <a:lnTo>
                    <a:pt x="0" y="79716"/>
                  </a:lnTo>
                  <a:close/>
                </a:path>
              </a:pathLst>
            </a:custGeom>
            <a:solidFill>
              <a:srgbClr val="53B7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50">
              <a:extLst>
                <a:ext uri="{FF2B5EF4-FFF2-40B4-BE49-F238E27FC236}">
                  <a16:creationId xmlns:a16="http://schemas.microsoft.com/office/drawing/2014/main" id="{B466E565-687F-45F7-8035-4070008D2A43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72774" y="1116598"/>
              <a:ext cx="153064" cy="177403"/>
            </a:xfrm>
            <a:custGeom>
              <a:avLst/>
              <a:gdLst>
                <a:gd name="T0" fmla="*/ 0 w 140301"/>
                <a:gd name="T1" fmla="*/ 79716 h 162622"/>
                <a:gd name="T2" fmla="*/ 140301 w 140301"/>
                <a:gd name="T3" fmla="*/ 0 h 162622"/>
                <a:gd name="T4" fmla="*/ 140301 w 140301"/>
                <a:gd name="T5" fmla="*/ 162622 h 162622"/>
                <a:gd name="T6" fmla="*/ 0 w 140301"/>
                <a:gd name="T7" fmla="*/ 79716 h 162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301" h="162622">
                  <a:moveTo>
                    <a:pt x="0" y="79716"/>
                  </a:moveTo>
                  <a:lnTo>
                    <a:pt x="140301" y="0"/>
                  </a:lnTo>
                  <a:lnTo>
                    <a:pt x="140301" y="162622"/>
                  </a:lnTo>
                  <a:lnTo>
                    <a:pt x="0" y="79716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51">
              <a:extLst>
                <a:ext uri="{FF2B5EF4-FFF2-40B4-BE49-F238E27FC236}">
                  <a16:creationId xmlns:a16="http://schemas.microsoft.com/office/drawing/2014/main" id="{0685E19C-6E8D-4CDE-9AF9-B077C5332D20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507561" y="0"/>
              <a:ext cx="118277" cy="393070"/>
            </a:xfrm>
            <a:custGeom>
              <a:avLst/>
              <a:gdLst>
                <a:gd name="T0" fmla="*/ 0 w 108414"/>
                <a:gd name="T1" fmla="*/ 0 h 360319"/>
                <a:gd name="T2" fmla="*/ 0 w 108414"/>
                <a:gd name="T3" fmla="*/ 360319 h 360319"/>
                <a:gd name="T4" fmla="*/ 108414 w 108414"/>
                <a:gd name="T5" fmla="*/ 360319 h 360319"/>
                <a:gd name="T6" fmla="*/ 108414 w 108414"/>
                <a:gd name="T7" fmla="*/ 60584 h 360319"/>
                <a:gd name="T8" fmla="*/ 0 w 108414"/>
                <a:gd name="T9" fmla="*/ 0 h 360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414" h="360319">
                  <a:moveTo>
                    <a:pt x="0" y="0"/>
                  </a:moveTo>
                  <a:lnTo>
                    <a:pt x="0" y="360319"/>
                  </a:lnTo>
                  <a:lnTo>
                    <a:pt x="108414" y="360319"/>
                  </a:lnTo>
                  <a:lnTo>
                    <a:pt x="108414" y="605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DB1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52">
              <a:extLst>
                <a:ext uri="{FF2B5EF4-FFF2-40B4-BE49-F238E27FC236}">
                  <a16:creationId xmlns:a16="http://schemas.microsoft.com/office/drawing/2014/main" id="{9120D6EE-E818-4A8E-9201-46F48C8721E0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507561" y="0"/>
              <a:ext cx="118277" cy="393070"/>
            </a:xfrm>
            <a:custGeom>
              <a:avLst/>
              <a:gdLst>
                <a:gd name="T0" fmla="*/ 0 w 108414"/>
                <a:gd name="T1" fmla="*/ 0 h 360319"/>
                <a:gd name="T2" fmla="*/ 0 w 108414"/>
                <a:gd name="T3" fmla="*/ 360319 h 360319"/>
                <a:gd name="T4" fmla="*/ 108414 w 108414"/>
                <a:gd name="T5" fmla="*/ 360319 h 360319"/>
                <a:gd name="T6" fmla="*/ 108414 w 108414"/>
                <a:gd name="T7" fmla="*/ 60584 h 360319"/>
                <a:gd name="T8" fmla="*/ 0 w 108414"/>
                <a:gd name="T9" fmla="*/ 0 h 360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414" h="360319">
                  <a:moveTo>
                    <a:pt x="0" y="0"/>
                  </a:moveTo>
                  <a:lnTo>
                    <a:pt x="0" y="360319"/>
                  </a:lnTo>
                  <a:lnTo>
                    <a:pt x="108414" y="360319"/>
                  </a:lnTo>
                  <a:lnTo>
                    <a:pt x="108414" y="6058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55">
              <a:extLst>
                <a:ext uri="{FF2B5EF4-FFF2-40B4-BE49-F238E27FC236}">
                  <a16:creationId xmlns:a16="http://schemas.microsoft.com/office/drawing/2014/main" id="{4F19C6BE-867B-4B66-804A-32529EB0B8EC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-7293" y="0"/>
              <a:ext cx="393097" cy="973980"/>
            </a:xfrm>
            <a:custGeom>
              <a:avLst/>
              <a:gdLst>
                <a:gd name="T0" fmla="*/ 318867 w 360319"/>
                <a:gd name="T1" fmla="*/ 12755 h 892827"/>
                <a:gd name="T2" fmla="*/ 318867 w 360319"/>
                <a:gd name="T3" fmla="*/ 159433 h 892827"/>
                <a:gd name="T4" fmla="*/ 360319 w 360319"/>
                <a:gd name="T5" fmla="*/ 184943 h 892827"/>
                <a:gd name="T6" fmla="*/ 360319 w 360319"/>
                <a:gd name="T7" fmla="*/ 35075 h 892827"/>
                <a:gd name="T8" fmla="*/ 318867 w 360319"/>
                <a:gd name="T9" fmla="*/ 12755 h 892827"/>
                <a:gd name="T10" fmla="*/ 318867 w 360319"/>
                <a:gd name="T11" fmla="*/ 12755 h 892827"/>
                <a:gd name="T12" fmla="*/ 318867 w 360319"/>
                <a:gd name="T13" fmla="*/ 12755 h 892827"/>
                <a:gd name="T14" fmla="*/ 73339 w 360319"/>
                <a:gd name="T15" fmla="*/ 0 h 892827"/>
                <a:gd name="T16" fmla="*/ 73339 w 360319"/>
                <a:gd name="T17" fmla="*/ 0 h 892827"/>
                <a:gd name="T18" fmla="*/ 73339 w 360319"/>
                <a:gd name="T19" fmla="*/ 302924 h 892827"/>
                <a:gd name="T20" fmla="*/ 0 w 360319"/>
                <a:gd name="T21" fmla="*/ 258282 h 892827"/>
                <a:gd name="T22" fmla="*/ 0 w 360319"/>
                <a:gd name="T23" fmla="*/ 892827 h 892827"/>
                <a:gd name="T24" fmla="*/ 360319 w 360319"/>
                <a:gd name="T25" fmla="*/ 892827 h 892827"/>
                <a:gd name="T26" fmla="*/ 360319 w 360319"/>
                <a:gd name="T27" fmla="*/ 468734 h 892827"/>
                <a:gd name="T28" fmla="*/ 73339 w 360319"/>
                <a:gd name="T29" fmla="*/ 302924 h 892827"/>
                <a:gd name="T30" fmla="*/ 73339 w 360319"/>
                <a:gd name="T31" fmla="*/ 0 h 892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60319" h="892827">
                  <a:moveTo>
                    <a:pt x="318867" y="12755"/>
                  </a:moveTo>
                  <a:lnTo>
                    <a:pt x="318867" y="159433"/>
                  </a:lnTo>
                  <a:lnTo>
                    <a:pt x="360319" y="184943"/>
                  </a:lnTo>
                  <a:lnTo>
                    <a:pt x="360319" y="35075"/>
                  </a:lnTo>
                  <a:lnTo>
                    <a:pt x="318867" y="12755"/>
                  </a:lnTo>
                  <a:lnTo>
                    <a:pt x="318867" y="12755"/>
                  </a:lnTo>
                  <a:lnTo>
                    <a:pt x="318867" y="12755"/>
                  </a:lnTo>
                  <a:close/>
                  <a:moveTo>
                    <a:pt x="73339" y="0"/>
                  </a:moveTo>
                  <a:lnTo>
                    <a:pt x="73339" y="0"/>
                  </a:lnTo>
                  <a:lnTo>
                    <a:pt x="73339" y="302924"/>
                  </a:lnTo>
                  <a:lnTo>
                    <a:pt x="0" y="258282"/>
                  </a:lnTo>
                  <a:lnTo>
                    <a:pt x="0" y="892827"/>
                  </a:lnTo>
                  <a:lnTo>
                    <a:pt x="360319" y="892827"/>
                  </a:lnTo>
                  <a:lnTo>
                    <a:pt x="360319" y="468734"/>
                  </a:lnTo>
                  <a:lnTo>
                    <a:pt x="73339" y="302924"/>
                  </a:lnTo>
                  <a:lnTo>
                    <a:pt x="73339" y="0"/>
                  </a:lnTo>
                  <a:close/>
                </a:path>
              </a:pathLst>
            </a:custGeom>
            <a:solidFill>
              <a:srgbClr val="5AB2B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56">
              <a:extLst>
                <a:ext uri="{FF2B5EF4-FFF2-40B4-BE49-F238E27FC236}">
                  <a16:creationId xmlns:a16="http://schemas.microsoft.com/office/drawing/2014/main" id="{710CFB7C-C445-4362-8B7B-C2F09A20F77C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-7293" y="0"/>
              <a:ext cx="393097" cy="973980"/>
            </a:xfrm>
            <a:custGeom>
              <a:avLst/>
              <a:gdLst>
                <a:gd name="T0" fmla="*/ 318867 w 360319"/>
                <a:gd name="T1" fmla="*/ 12755 h 892827"/>
                <a:gd name="T2" fmla="*/ 318867 w 360319"/>
                <a:gd name="T3" fmla="*/ 159433 h 892827"/>
                <a:gd name="T4" fmla="*/ 360319 w 360319"/>
                <a:gd name="T5" fmla="*/ 184943 h 892827"/>
                <a:gd name="T6" fmla="*/ 360319 w 360319"/>
                <a:gd name="T7" fmla="*/ 35075 h 892827"/>
                <a:gd name="T8" fmla="*/ 318867 w 360319"/>
                <a:gd name="T9" fmla="*/ 12755 h 892827"/>
                <a:gd name="T10" fmla="*/ 318867 w 360319"/>
                <a:gd name="T11" fmla="*/ 12755 h 892827"/>
                <a:gd name="T12" fmla="*/ 318867 w 360319"/>
                <a:gd name="T13" fmla="*/ 12755 h 892827"/>
                <a:gd name="T14" fmla="*/ 73339 w 360319"/>
                <a:gd name="T15" fmla="*/ 0 h 892827"/>
                <a:gd name="T16" fmla="*/ 73339 w 360319"/>
                <a:gd name="T17" fmla="*/ 0 h 892827"/>
                <a:gd name="T18" fmla="*/ 73339 w 360319"/>
                <a:gd name="T19" fmla="*/ 302924 h 892827"/>
                <a:gd name="T20" fmla="*/ 0 w 360319"/>
                <a:gd name="T21" fmla="*/ 258282 h 892827"/>
                <a:gd name="T22" fmla="*/ 0 w 360319"/>
                <a:gd name="T23" fmla="*/ 892827 h 892827"/>
                <a:gd name="T24" fmla="*/ 360319 w 360319"/>
                <a:gd name="T25" fmla="*/ 892827 h 892827"/>
                <a:gd name="T26" fmla="*/ 360319 w 360319"/>
                <a:gd name="T27" fmla="*/ 468734 h 892827"/>
                <a:gd name="T28" fmla="*/ 73339 w 360319"/>
                <a:gd name="T29" fmla="*/ 302924 h 892827"/>
                <a:gd name="T30" fmla="*/ 73339 w 360319"/>
                <a:gd name="T31" fmla="*/ 0 h 892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60319" h="892827">
                  <a:moveTo>
                    <a:pt x="318867" y="12755"/>
                  </a:moveTo>
                  <a:lnTo>
                    <a:pt x="318867" y="159433"/>
                  </a:lnTo>
                  <a:lnTo>
                    <a:pt x="360319" y="184943"/>
                  </a:lnTo>
                  <a:lnTo>
                    <a:pt x="360319" y="35075"/>
                  </a:lnTo>
                  <a:lnTo>
                    <a:pt x="318867" y="12755"/>
                  </a:lnTo>
                  <a:lnTo>
                    <a:pt x="318867" y="12755"/>
                  </a:lnTo>
                  <a:lnTo>
                    <a:pt x="318867" y="12755"/>
                  </a:lnTo>
                  <a:moveTo>
                    <a:pt x="73339" y="0"/>
                  </a:moveTo>
                  <a:lnTo>
                    <a:pt x="73339" y="0"/>
                  </a:lnTo>
                  <a:lnTo>
                    <a:pt x="73339" y="302924"/>
                  </a:lnTo>
                  <a:lnTo>
                    <a:pt x="0" y="258282"/>
                  </a:lnTo>
                  <a:lnTo>
                    <a:pt x="0" y="892827"/>
                  </a:lnTo>
                  <a:lnTo>
                    <a:pt x="360319" y="892827"/>
                  </a:lnTo>
                  <a:lnTo>
                    <a:pt x="360319" y="468734"/>
                  </a:lnTo>
                  <a:lnTo>
                    <a:pt x="73339" y="302924"/>
                  </a:lnTo>
                  <a:lnTo>
                    <a:pt x="7333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57">
              <a:extLst>
                <a:ext uri="{FF2B5EF4-FFF2-40B4-BE49-F238E27FC236}">
                  <a16:creationId xmlns:a16="http://schemas.microsoft.com/office/drawing/2014/main" id="{42EC2034-208F-4607-AA53-BBEC02F825E7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0"/>
              <a:ext cx="633132" cy="1043550"/>
            </a:xfrm>
            <a:custGeom>
              <a:avLst/>
              <a:gdLst>
                <a:gd name="T0" fmla="*/ 580338 w 580338"/>
                <a:gd name="T1" fmla="*/ 105226 h 956600"/>
                <a:gd name="T2" fmla="*/ 385829 w 580338"/>
                <a:gd name="T3" fmla="*/ 0 h 956600"/>
                <a:gd name="T4" fmla="*/ 0 w 580338"/>
                <a:gd name="T5" fmla="*/ 223206 h 956600"/>
                <a:gd name="T6" fmla="*/ 0 w 580338"/>
                <a:gd name="T7" fmla="*/ 956600 h 956600"/>
                <a:gd name="T8" fmla="*/ 580338 w 580338"/>
                <a:gd name="T9" fmla="*/ 956600 h 956600"/>
                <a:gd name="T10" fmla="*/ 580338 w 580338"/>
                <a:gd name="T11" fmla="*/ 105226 h 956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0338" h="956600">
                  <a:moveTo>
                    <a:pt x="580338" y="105226"/>
                  </a:moveTo>
                  <a:lnTo>
                    <a:pt x="385829" y="0"/>
                  </a:lnTo>
                  <a:lnTo>
                    <a:pt x="0" y="223206"/>
                  </a:lnTo>
                  <a:lnTo>
                    <a:pt x="0" y="956600"/>
                  </a:lnTo>
                  <a:lnTo>
                    <a:pt x="580338" y="956600"/>
                  </a:lnTo>
                  <a:lnTo>
                    <a:pt x="580338" y="105226"/>
                  </a:lnTo>
                  <a:close/>
                </a:path>
              </a:pathLst>
            </a:custGeom>
            <a:solidFill>
              <a:srgbClr val="94CD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58">
              <a:extLst>
                <a:ext uri="{FF2B5EF4-FFF2-40B4-BE49-F238E27FC236}">
                  <a16:creationId xmlns:a16="http://schemas.microsoft.com/office/drawing/2014/main" id="{FA7C649A-4B63-44C1-AF24-A2CAEF00B40E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0"/>
              <a:ext cx="633132" cy="1043550"/>
            </a:xfrm>
            <a:custGeom>
              <a:avLst/>
              <a:gdLst>
                <a:gd name="T0" fmla="*/ 580338 w 580338"/>
                <a:gd name="T1" fmla="*/ 105226 h 956600"/>
                <a:gd name="T2" fmla="*/ 385829 w 580338"/>
                <a:gd name="T3" fmla="*/ 0 h 956600"/>
                <a:gd name="T4" fmla="*/ 0 w 580338"/>
                <a:gd name="T5" fmla="*/ 223206 h 956600"/>
                <a:gd name="T6" fmla="*/ 0 w 580338"/>
                <a:gd name="T7" fmla="*/ 956600 h 956600"/>
                <a:gd name="T8" fmla="*/ 580338 w 580338"/>
                <a:gd name="T9" fmla="*/ 956600 h 956600"/>
                <a:gd name="T10" fmla="*/ 580338 w 580338"/>
                <a:gd name="T11" fmla="*/ 105226 h 956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0338" h="956600">
                  <a:moveTo>
                    <a:pt x="580338" y="105226"/>
                  </a:moveTo>
                  <a:lnTo>
                    <a:pt x="385829" y="0"/>
                  </a:lnTo>
                  <a:lnTo>
                    <a:pt x="0" y="223206"/>
                  </a:lnTo>
                  <a:lnTo>
                    <a:pt x="0" y="956600"/>
                  </a:lnTo>
                  <a:lnTo>
                    <a:pt x="580338" y="956600"/>
                  </a:lnTo>
                  <a:lnTo>
                    <a:pt x="580338" y="105226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59">
              <a:extLst>
                <a:ext uri="{FF2B5EF4-FFF2-40B4-BE49-F238E27FC236}">
                  <a16:creationId xmlns:a16="http://schemas.microsoft.com/office/drawing/2014/main" id="{F916E1B5-CD40-41ED-99D8-83A33D05092E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258971" y="0"/>
              <a:ext cx="86969" cy="636565"/>
            </a:xfrm>
            <a:custGeom>
              <a:avLst/>
              <a:gdLst>
                <a:gd name="T0" fmla="*/ 79717 w 79717"/>
                <a:gd name="T1" fmla="*/ 0 h 583526"/>
                <a:gd name="T2" fmla="*/ 0 w 79717"/>
                <a:gd name="T3" fmla="*/ 44641 h 583526"/>
                <a:gd name="T4" fmla="*/ 0 w 79717"/>
                <a:gd name="T5" fmla="*/ 583526 h 583526"/>
                <a:gd name="T6" fmla="*/ 79717 w 79717"/>
                <a:gd name="T7" fmla="*/ 583526 h 583526"/>
                <a:gd name="T8" fmla="*/ 79717 w 79717"/>
                <a:gd name="T9" fmla="*/ 0 h 583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717" h="583526">
                  <a:moveTo>
                    <a:pt x="79717" y="0"/>
                  </a:moveTo>
                  <a:lnTo>
                    <a:pt x="0" y="44641"/>
                  </a:lnTo>
                  <a:lnTo>
                    <a:pt x="0" y="583526"/>
                  </a:lnTo>
                  <a:lnTo>
                    <a:pt x="79717" y="583526"/>
                  </a:lnTo>
                  <a:lnTo>
                    <a:pt x="79717" y="0"/>
                  </a:lnTo>
                  <a:close/>
                </a:path>
              </a:pathLst>
            </a:custGeom>
            <a:solidFill>
              <a:srgbClr val="E2DC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60">
              <a:extLst>
                <a:ext uri="{FF2B5EF4-FFF2-40B4-BE49-F238E27FC236}">
                  <a16:creationId xmlns:a16="http://schemas.microsoft.com/office/drawing/2014/main" id="{63131A97-0A8A-4741-94F3-57BBE9757679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258971" y="0"/>
              <a:ext cx="86969" cy="636565"/>
            </a:xfrm>
            <a:custGeom>
              <a:avLst/>
              <a:gdLst>
                <a:gd name="T0" fmla="*/ 79717 w 79717"/>
                <a:gd name="T1" fmla="*/ 0 h 583526"/>
                <a:gd name="T2" fmla="*/ 0 w 79717"/>
                <a:gd name="T3" fmla="*/ 44641 h 583526"/>
                <a:gd name="T4" fmla="*/ 0 w 79717"/>
                <a:gd name="T5" fmla="*/ 583526 h 583526"/>
                <a:gd name="T6" fmla="*/ 79717 w 79717"/>
                <a:gd name="T7" fmla="*/ 583526 h 583526"/>
                <a:gd name="T8" fmla="*/ 79717 w 79717"/>
                <a:gd name="T9" fmla="*/ 0 h 583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717" h="583526">
                  <a:moveTo>
                    <a:pt x="79717" y="0"/>
                  </a:moveTo>
                  <a:lnTo>
                    <a:pt x="0" y="44641"/>
                  </a:lnTo>
                  <a:lnTo>
                    <a:pt x="0" y="583526"/>
                  </a:lnTo>
                  <a:lnTo>
                    <a:pt x="79717" y="583526"/>
                  </a:lnTo>
                  <a:lnTo>
                    <a:pt x="79717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61">
              <a:extLst>
                <a:ext uri="{FF2B5EF4-FFF2-40B4-BE49-F238E27FC236}">
                  <a16:creationId xmlns:a16="http://schemas.microsoft.com/office/drawing/2014/main" id="{F15A396A-6B9D-4DE2-AFF3-AB8A0A1CCC16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008501" y="0"/>
              <a:ext cx="250470" cy="587866"/>
            </a:xfrm>
            <a:custGeom>
              <a:avLst/>
              <a:gdLst>
                <a:gd name="T0" fmla="*/ 229584 w 229584"/>
                <a:gd name="T1" fmla="*/ 0 h 538885"/>
                <a:gd name="T2" fmla="*/ 0 w 229584"/>
                <a:gd name="T3" fmla="*/ 133924 h 538885"/>
                <a:gd name="T4" fmla="*/ 0 w 229584"/>
                <a:gd name="T5" fmla="*/ 538885 h 538885"/>
                <a:gd name="T6" fmla="*/ 229584 w 229584"/>
                <a:gd name="T7" fmla="*/ 538885 h 538885"/>
                <a:gd name="T8" fmla="*/ 229584 w 229584"/>
                <a:gd name="T9" fmla="*/ 0 h 538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584" h="538885">
                  <a:moveTo>
                    <a:pt x="229584" y="0"/>
                  </a:moveTo>
                  <a:lnTo>
                    <a:pt x="0" y="133924"/>
                  </a:lnTo>
                  <a:lnTo>
                    <a:pt x="0" y="538885"/>
                  </a:lnTo>
                  <a:lnTo>
                    <a:pt x="229584" y="538885"/>
                  </a:lnTo>
                  <a:lnTo>
                    <a:pt x="229584" y="0"/>
                  </a:lnTo>
                  <a:close/>
                </a:path>
              </a:pathLst>
            </a:custGeom>
            <a:solidFill>
              <a:srgbClr val="89BEB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62">
              <a:extLst>
                <a:ext uri="{FF2B5EF4-FFF2-40B4-BE49-F238E27FC236}">
                  <a16:creationId xmlns:a16="http://schemas.microsoft.com/office/drawing/2014/main" id="{A2DCD89A-0EAA-4510-9371-7B7C75C6ECB3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008501" y="0"/>
              <a:ext cx="250470" cy="587866"/>
            </a:xfrm>
            <a:custGeom>
              <a:avLst/>
              <a:gdLst>
                <a:gd name="T0" fmla="*/ 229584 w 229584"/>
                <a:gd name="T1" fmla="*/ 0 h 538885"/>
                <a:gd name="T2" fmla="*/ 0 w 229584"/>
                <a:gd name="T3" fmla="*/ 133924 h 538885"/>
                <a:gd name="T4" fmla="*/ 0 w 229584"/>
                <a:gd name="T5" fmla="*/ 538885 h 538885"/>
                <a:gd name="T6" fmla="*/ 229584 w 229584"/>
                <a:gd name="T7" fmla="*/ 538885 h 538885"/>
                <a:gd name="T8" fmla="*/ 229584 w 229584"/>
                <a:gd name="T9" fmla="*/ 0 h 538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584" h="538885">
                  <a:moveTo>
                    <a:pt x="229584" y="0"/>
                  </a:moveTo>
                  <a:lnTo>
                    <a:pt x="0" y="133924"/>
                  </a:lnTo>
                  <a:lnTo>
                    <a:pt x="0" y="538885"/>
                  </a:lnTo>
                  <a:lnTo>
                    <a:pt x="229584" y="538885"/>
                  </a:lnTo>
                  <a:lnTo>
                    <a:pt x="229584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66">
              <a:extLst>
                <a:ext uri="{FF2B5EF4-FFF2-40B4-BE49-F238E27FC236}">
                  <a16:creationId xmlns:a16="http://schemas.microsoft.com/office/drawing/2014/main" id="{163E5F0D-059F-4813-9DF9-0CF03BAC87A2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-7293" y="820927"/>
              <a:ext cx="633131" cy="660915"/>
            </a:xfrm>
            <a:custGeom>
              <a:avLst/>
              <a:gdLst>
                <a:gd name="T0" fmla="*/ 440036 w 580337"/>
                <a:gd name="T1" fmla="*/ 251905 h 605847"/>
                <a:gd name="T2" fmla="*/ 318867 w 580337"/>
                <a:gd name="T3" fmla="*/ 322056 h 605847"/>
                <a:gd name="T4" fmla="*/ 318867 w 580337"/>
                <a:gd name="T5" fmla="*/ 325245 h 605847"/>
                <a:gd name="T6" fmla="*/ 360319 w 580337"/>
                <a:gd name="T7" fmla="*/ 299735 h 605847"/>
                <a:gd name="T8" fmla="*/ 360319 w 580337"/>
                <a:gd name="T9" fmla="*/ 478301 h 605847"/>
                <a:gd name="T10" fmla="*/ 580337 w 580337"/>
                <a:gd name="T11" fmla="*/ 605847 h 605847"/>
                <a:gd name="T12" fmla="*/ 580337 w 580337"/>
                <a:gd name="T13" fmla="*/ 353943 h 605847"/>
                <a:gd name="T14" fmla="*/ 420904 w 580337"/>
                <a:gd name="T15" fmla="*/ 264660 h 605847"/>
                <a:gd name="T16" fmla="*/ 440036 w 580337"/>
                <a:gd name="T17" fmla="*/ 251905 h 605847"/>
                <a:gd name="T18" fmla="*/ 440036 w 580337"/>
                <a:gd name="T19" fmla="*/ 251905 h 605847"/>
                <a:gd name="T20" fmla="*/ 440036 w 580337"/>
                <a:gd name="T21" fmla="*/ 251905 h 605847"/>
                <a:gd name="T22" fmla="*/ 0 w 580337"/>
                <a:gd name="T23" fmla="*/ 0 h 605847"/>
                <a:gd name="T24" fmla="*/ 0 w 580337"/>
                <a:gd name="T25" fmla="*/ 140302 h 605847"/>
                <a:gd name="T26" fmla="*/ 73339 w 580337"/>
                <a:gd name="T27" fmla="*/ 181755 h 605847"/>
                <a:gd name="T28" fmla="*/ 73339 w 580337"/>
                <a:gd name="T29" fmla="*/ 334811 h 605847"/>
                <a:gd name="T30" fmla="*/ 73339 w 580337"/>
                <a:gd name="T31" fmla="*/ 334811 h 605847"/>
                <a:gd name="T32" fmla="*/ 73339 w 580337"/>
                <a:gd name="T33" fmla="*/ 181755 h 605847"/>
                <a:gd name="T34" fmla="*/ 194508 w 580337"/>
                <a:gd name="T35" fmla="*/ 111604 h 605847"/>
                <a:gd name="T36" fmla="*/ 0 w 580337"/>
                <a:gd name="T37" fmla="*/ 0 h 605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80337" h="605847">
                  <a:moveTo>
                    <a:pt x="440036" y="251905"/>
                  </a:moveTo>
                  <a:lnTo>
                    <a:pt x="318867" y="322056"/>
                  </a:lnTo>
                  <a:lnTo>
                    <a:pt x="318867" y="325245"/>
                  </a:lnTo>
                  <a:lnTo>
                    <a:pt x="360319" y="299735"/>
                  </a:lnTo>
                  <a:lnTo>
                    <a:pt x="360319" y="478301"/>
                  </a:lnTo>
                  <a:lnTo>
                    <a:pt x="580337" y="605847"/>
                  </a:lnTo>
                  <a:lnTo>
                    <a:pt x="580337" y="353943"/>
                  </a:lnTo>
                  <a:lnTo>
                    <a:pt x="420904" y="264660"/>
                  </a:lnTo>
                  <a:lnTo>
                    <a:pt x="440036" y="251905"/>
                  </a:lnTo>
                  <a:lnTo>
                    <a:pt x="440036" y="251905"/>
                  </a:lnTo>
                  <a:lnTo>
                    <a:pt x="440036" y="251905"/>
                  </a:lnTo>
                  <a:close/>
                  <a:moveTo>
                    <a:pt x="0" y="0"/>
                  </a:moveTo>
                  <a:lnTo>
                    <a:pt x="0" y="140302"/>
                  </a:lnTo>
                  <a:lnTo>
                    <a:pt x="73339" y="181755"/>
                  </a:lnTo>
                  <a:lnTo>
                    <a:pt x="73339" y="334811"/>
                  </a:lnTo>
                  <a:lnTo>
                    <a:pt x="73339" y="334811"/>
                  </a:lnTo>
                  <a:lnTo>
                    <a:pt x="73339" y="181755"/>
                  </a:lnTo>
                  <a:lnTo>
                    <a:pt x="194508" y="1116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AAA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67">
              <a:extLst>
                <a:ext uri="{FF2B5EF4-FFF2-40B4-BE49-F238E27FC236}">
                  <a16:creationId xmlns:a16="http://schemas.microsoft.com/office/drawing/2014/main" id="{90C19550-9E0A-46FB-B8B5-F6E23CA69D81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-7293" y="820927"/>
              <a:ext cx="633131" cy="660915"/>
            </a:xfrm>
            <a:custGeom>
              <a:avLst/>
              <a:gdLst>
                <a:gd name="T0" fmla="*/ 440036 w 580337"/>
                <a:gd name="T1" fmla="*/ 251905 h 605847"/>
                <a:gd name="T2" fmla="*/ 318867 w 580337"/>
                <a:gd name="T3" fmla="*/ 322056 h 605847"/>
                <a:gd name="T4" fmla="*/ 318867 w 580337"/>
                <a:gd name="T5" fmla="*/ 325245 h 605847"/>
                <a:gd name="T6" fmla="*/ 360319 w 580337"/>
                <a:gd name="T7" fmla="*/ 299735 h 605847"/>
                <a:gd name="T8" fmla="*/ 360319 w 580337"/>
                <a:gd name="T9" fmla="*/ 478301 h 605847"/>
                <a:gd name="T10" fmla="*/ 580337 w 580337"/>
                <a:gd name="T11" fmla="*/ 605847 h 605847"/>
                <a:gd name="T12" fmla="*/ 580337 w 580337"/>
                <a:gd name="T13" fmla="*/ 353943 h 605847"/>
                <a:gd name="T14" fmla="*/ 420904 w 580337"/>
                <a:gd name="T15" fmla="*/ 264660 h 605847"/>
                <a:gd name="T16" fmla="*/ 440036 w 580337"/>
                <a:gd name="T17" fmla="*/ 251905 h 605847"/>
                <a:gd name="T18" fmla="*/ 440036 w 580337"/>
                <a:gd name="T19" fmla="*/ 251905 h 605847"/>
                <a:gd name="T20" fmla="*/ 440036 w 580337"/>
                <a:gd name="T21" fmla="*/ 251905 h 605847"/>
                <a:gd name="T22" fmla="*/ 0 w 580337"/>
                <a:gd name="T23" fmla="*/ 0 h 605847"/>
                <a:gd name="T24" fmla="*/ 0 w 580337"/>
                <a:gd name="T25" fmla="*/ 140302 h 605847"/>
                <a:gd name="T26" fmla="*/ 73339 w 580337"/>
                <a:gd name="T27" fmla="*/ 181755 h 605847"/>
                <a:gd name="T28" fmla="*/ 73339 w 580337"/>
                <a:gd name="T29" fmla="*/ 334811 h 605847"/>
                <a:gd name="T30" fmla="*/ 73339 w 580337"/>
                <a:gd name="T31" fmla="*/ 334811 h 605847"/>
                <a:gd name="T32" fmla="*/ 73339 w 580337"/>
                <a:gd name="T33" fmla="*/ 181755 h 605847"/>
                <a:gd name="T34" fmla="*/ 194508 w 580337"/>
                <a:gd name="T35" fmla="*/ 111604 h 605847"/>
                <a:gd name="T36" fmla="*/ 0 w 580337"/>
                <a:gd name="T37" fmla="*/ 0 h 605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80337" h="605847">
                  <a:moveTo>
                    <a:pt x="440036" y="251905"/>
                  </a:moveTo>
                  <a:lnTo>
                    <a:pt x="318867" y="322056"/>
                  </a:lnTo>
                  <a:lnTo>
                    <a:pt x="318867" y="325245"/>
                  </a:lnTo>
                  <a:lnTo>
                    <a:pt x="360319" y="299735"/>
                  </a:lnTo>
                  <a:lnTo>
                    <a:pt x="360319" y="478301"/>
                  </a:lnTo>
                  <a:lnTo>
                    <a:pt x="580337" y="605847"/>
                  </a:lnTo>
                  <a:lnTo>
                    <a:pt x="580337" y="353943"/>
                  </a:lnTo>
                  <a:lnTo>
                    <a:pt x="420904" y="264660"/>
                  </a:lnTo>
                  <a:lnTo>
                    <a:pt x="440036" y="251905"/>
                  </a:lnTo>
                  <a:lnTo>
                    <a:pt x="440036" y="251905"/>
                  </a:lnTo>
                  <a:lnTo>
                    <a:pt x="440036" y="251905"/>
                  </a:lnTo>
                  <a:moveTo>
                    <a:pt x="0" y="0"/>
                  </a:moveTo>
                  <a:lnTo>
                    <a:pt x="0" y="140302"/>
                  </a:lnTo>
                  <a:lnTo>
                    <a:pt x="73339" y="181755"/>
                  </a:lnTo>
                  <a:lnTo>
                    <a:pt x="73339" y="334811"/>
                  </a:lnTo>
                  <a:lnTo>
                    <a:pt x="73339" y="334811"/>
                  </a:lnTo>
                  <a:lnTo>
                    <a:pt x="73339" y="181755"/>
                  </a:lnTo>
                  <a:lnTo>
                    <a:pt x="194508" y="11160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68">
              <a:extLst>
                <a:ext uri="{FF2B5EF4-FFF2-40B4-BE49-F238E27FC236}">
                  <a16:creationId xmlns:a16="http://schemas.microsoft.com/office/drawing/2014/main" id="{90988489-CDF0-400D-A289-84D6A3D19E51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0" cy="299150"/>
            </a:xfrm>
            <a:custGeom>
              <a:avLst/>
              <a:gdLst>
                <a:gd name="T0" fmla="*/ 0 h 274225"/>
                <a:gd name="T1" fmla="*/ 251904 h 274225"/>
                <a:gd name="T2" fmla="*/ 251904 h 274225"/>
                <a:gd name="T3" fmla="*/ 274225 h 274225"/>
                <a:gd name="T4" fmla="*/ 251904 h 274225"/>
                <a:gd name="T5" fmla="*/ 251904 h 274225"/>
                <a:gd name="T6" fmla="*/ 0 h 274225"/>
                <a:gd name="T7" fmla="*/ 0 h 274225"/>
                <a:gd name="T8" fmla="*/ 0 h 274225"/>
                <a:gd name="T9" fmla="*/ 0 h 27422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</a:cxnLst>
              <a:rect l="0" t="0" r="r" b="b"/>
              <a:pathLst>
                <a:path h="274225">
                  <a:moveTo>
                    <a:pt x="0" y="0"/>
                  </a:moveTo>
                  <a:lnTo>
                    <a:pt x="0" y="251904"/>
                  </a:lnTo>
                  <a:lnTo>
                    <a:pt x="0" y="251904"/>
                  </a:lnTo>
                  <a:lnTo>
                    <a:pt x="0" y="274225"/>
                  </a:lnTo>
                  <a:lnTo>
                    <a:pt x="0" y="251904"/>
                  </a:lnTo>
                  <a:lnTo>
                    <a:pt x="0" y="25190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53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69">
              <a:extLst>
                <a:ext uri="{FF2B5EF4-FFF2-40B4-BE49-F238E27FC236}">
                  <a16:creationId xmlns:a16="http://schemas.microsoft.com/office/drawing/2014/main" id="{16972D29-87C7-494F-88C4-883606E17D6E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0" cy="299150"/>
            </a:xfrm>
            <a:custGeom>
              <a:avLst/>
              <a:gdLst>
                <a:gd name="T0" fmla="*/ 0 h 274225"/>
                <a:gd name="T1" fmla="*/ 251904 h 274225"/>
                <a:gd name="T2" fmla="*/ 251904 h 274225"/>
                <a:gd name="T3" fmla="*/ 274225 h 274225"/>
                <a:gd name="T4" fmla="*/ 251904 h 274225"/>
                <a:gd name="T5" fmla="*/ 251904 h 274225"/>
                <a:gd name="T6" fmla="*/ 0 h 274225"/>
                <a:gd name="T7" fmla="*/ 0 h 274225"/>
                <a:gd name="T8" fmla="*/ 0 h 274225"/>
                <a:gd name="T9" fmla="*/ 0 h 27422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</a:cxnLst>
              <a:rect l="0" t="0" r="r" b="b"/>
              <a:pathLst>
                <a:path h="274225">
                  <a:moveTo>
                    <a:pt x="0" y="0"/>
                  </a:moveTo>
                  <a:lnTo>
                    <a:pt x="0" y="251904"/>
                  </a:lnTo>
                  <a:lnTo>
                    <a:pt x="0" y="251904"/>
                  </a:lnTo>
                  <a:lnTo>
                    <a:pt x="0" y="274225"/>
                  </a:lnTo>
                  <a:lnTo>
                    <a:pt x="0" y="251904"/>
                  </a:lnTo>
                  <a:lnTo>
                    <a:pt x="0" y="25190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74">
              <a:extLst>
                <a:ext uri="{FF2B5EF4-FFF2-40B4-BE49-F238E27FC236}">
                  <a16:creationId xmlns:a16="http://schemas.microsoft.com/office/drawing/2014/main" id="{B22400A2-88C0-46B9-94CF-3394B1C3D95A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-7293" y="1207040"/>
              <a:ext cx="518333" cy="556561"/>
            </a:xfrm>
            <a:custGeom>
              <a:avLst/>
              <a:gdLst>
                <a:gd name="T0" fmla="*/ 475111 w 475111"/>
                <a:gd name="T1" fmla="*/ 491055 h 510187"/>
                <a:gd name="T2" fmla="*/ 440036 w 475111"/>
                <a:gd name="T3" fmla="*/ 510187 h 510187"/>
                <a:gd name="T4" fmla="*/ 440036 w 475111"/>
                <a:gd name="T5" fmla="*/ 510187 h 510187"/>
                <a:gd name="T6" fmla="*/ 475111 w 475111"/>
                <a:gd name="T7" fmla="*/ 491055 h 510187"/>
                <a:gd name="T8" fmla="*/ 0 w 475111"/>
                <a:gd name="T9" fmla="*/ 0 h 510187"/>
                <a:gd name="T10" fmla="*/ 0 w 475111"/>
                <a:gd name="T11" fmla="*/ 258282 h 510187"/>
                <a:gd name="T12" fmla="*/ 194508 w 475111"/>
                <a:gd name="T13" fmla="*/ 369886 h 510187"/>
                <a:gd name="T14" fmla="*/ 414527 w 475111"/>
                <a:gd name="T15" fmla="*/ 242339 h 510187"/>
                <a:gd name="T16" fmla="*/ 0 w 475111"/>
                <a:gd name="T17" fmla="*/ 0 h 510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5111" h="510187">
                  <a:moveTo>
                    <a:pt x="475111" y="491055"/>
                  </a:moveTo>
                  <a:lnTo>
                    <a:pt x="440036" y="510187"/>
                  </a:lnTo>
                  <a:lnTo>
                    <a:pt x="440036" y="510187"/>
                  </a:lnTo>
                  <a:lnTo>
                    <a:pt x="475111" y="491055"/>
                  </a:lnTo>
                  <a:close/>
                  <a:moveTo>
                    <a:pt x="0" y="0"/>
                  </a:moveTo>
                  <a:lnTo>
                    <a:pt x="0" y="258282"/>
                  </a:lnTo>
                  <a:lnTo>
                    <a:pt x="194508" y="369886"/>
                  </a:lnTo>
                  <a:lnTo>
                    <a:pt x="414527" y="2423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A3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75">
              <a:extLst>
                <a:ext uri="{FF2B5EF4-FFF2-40B4-BE49-F238E27FC236}">
                  <a16:creationId xmlns:a16="http://schemas.microsoft.com/office/drawing/2014/main" id="{5FADC136-5CBA-485E-A300-08F06CDFD2F9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-7293" y="1207040"/>
              <a:ext cx="518333" cy="556561"/>
            </a:xfrm>
            <a:custGeom>
              <a:avLst/>
              <a:gdLst>
                <a:gd name="T0" fmla="*/ 475111 w 475111"/>
                <a:gd name="T1" fmla="*/ 491055 h 510187"/>
                <a:gd name="T2" fmla="*/ 440036 w 475111"/>
                <a:gd name="T3" fmla="*/ 510187 h 510187"/>
                <a:gd name="T4" fmla="*/ 440036 w 475111"/>
                <a:gd name="T5" fmla="*/ 510187 h 510187"/>
                <a:gd name="T6" fmla="*/ 475111 w 475111"/>
                <a:gd name="T7" fmla="*/ 491055 h 510187"/>
                <a:gd name="T8" fmla="*/ 0 w 475111"/>
                <a:gd name="T9" fmla="*/ 0 h 510187"/>
                <a:gd name="T10" fmla="*/ 0 w 475111"/>
                <a:gd name="T11" fmla="*/ 258282 h 510187"/>
                <a:gd name="T12" fmla="*/ 194508 w 475111"/>
                <a:gd name="T13" fmla="*/ 369886 h 510187"/>
                <a:gd name="T14" fmla="*/ 414527 w 475111"/>
                <a:gd name="T15" fmla="*/ 242339 h 510187"/>
                <a:gd name="T16" fmla="*/ 0 w 475111"/>
                <a:gd name="T17" fmla="*/ 0 h 510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5111" h="510187">
                  <a:moveTo>
                    <a:pt x="475111" y="491055"/>
                  </a:moveTo>
                  <a:lnTo>
                    <a:pt x="440036" y="510187"/>
                  </a:lnTo>
                  <a:lnTo>
                    <a:pt x="440036" y="510187"/>
                  </a:lnTo>
                  <a:lnTo>
                    <a:pt x="475111" y="491055"/>
                  </a:lnTo>
                  <a:moveTo>
                    <a:pt x="0" y="0"/>
                  </a:moveTo>
                  <a:lnTo>
                    <a:pt x="0" y="258282"/>
                  </a:lnTo>
                  <a:lnTo>
                    <a:pt x="194508" y="369886"/>
                  </a:lnTo>
                  <a:lnTo>
                    <a:pt x="414527" y="24233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76">
              <a:extLst>
                <a:ext uri="{FF2B5EF4-FFF2-40B4-BE49-F238E27FC236}">
                  <a16:creationId xmlns:a16="http://schemas.microsoft.com/office/drawing/2014/main" id="{42D830EA-DADE-4220-BD88-71D6D48FD8A6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095727"/>
              <a:ext cx="0" cy="20871"/>
            </a:xfrm>
            <a:custGeom>
              <a:avLst/>
              <a:gdLst>
                <a:gd name="T0" fmla="*/ 0 h 19132"/>
                <a:gd name="T1" fmla="*/ 19132 h 19132"/>
                <a:gd name="T2" fmla="*/ 19132 h 19132"/>
                <a:gd name="T3" fmla="*/ 19132 h 19132"/>
                <a:gd name="T4" fmla="*/ 0 h 19132"/>
                <a:gd name="T5" fmla="*/ 0 h 1913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19132">
                  <a:moveTo>
                    <a:pt x="0" y="0"/>
                  </a:moveTo>
                  <a:lnTo>
                    <a:pt x="0" y="19132"/>
                  </a:lnTo>
                  <a:lnTo>
                    <a:pt x="0" y="19132"/>
                  </a:lnTo>
                  <a:lnTo>
                    <a:pt x="0" y="1913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F302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77">
              <a:extLst>
                <a:ext uri="{FF2B5EF4-FFF2-40B4-BE49-F238E27FC236}">
                  <a16:creationId xmlns:a16="http://schemas.microsoft.com/office/drawing/2014/main" id="{5282E073-202A-4C4D-B226-B5D66DC61A34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095727"/>
              <a:ext cx="0" cy="20871"/>
            </a:xfrm>
            <a:custGeom>
              <a:avLst/>
              <a:gdLst>
                <a:gd name="T0" fmla="*/ 0 h 19132"/>
                <a:gd name="T1" fmla="*/ 19132 h 19132"/>
                <a:gd name="T2" fmla="*/ 19132 h 19132"/>
                <a:gd name="T3" fmla="*/ 19132 h 19132"/>
                <a:gd name="T4" fmla="*/ 0 h 19132"/>
                <a:gd name="T5" fmla="*/ 0 h 1913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19132">
                  <a:moveTo>
                    <a:pt x="0" y="0"/>
                  </a:moveTo>
                  <a:lnTo>
                    <a:pt x="0" y="19132"/>
                  </a:lnTo>
                  <a:lnTo>
                    <a:pt x="0" y="19132"/>
                  </a:lnTo>
                  <a:lnTo>
                    <a:pt x="0" y="1913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78">
              <a:extLst>
                <a:ext uri="{FF2B5EF4-FFF2-40B4-BE49-F238E27FC236}">
                  <a16:creationId xmlns:a16="http://schemas.microsoft.com/office/drawing/2014/main" id="{DBC5FE94-A6F5-4D7A-BEC9-AAE7E09625A9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72774" y="1116598"/>
              <a:ext cx="153064" cy="177403"/>
            </a:xfrm>
            <a:custGeom>
              <a:avLst/>
              <a:gdLst>
                <a:gd name="T0" fmla="*/ 140301 w 140301"/>
                <a:gd name="T1" fmla="*/ 0 h 162622"/>
                <a:gd name="T2" fmla="*/ 35075 w 140301"/>
                <a:gd name="T3" fmla="*/ 60584 h 162622"/>
                <a:gd name="T4" fmla="*/ 0 w 140301"/>
                <a:gd name="T5" fmla="*/ 79716 h 162622"/>
                <a:gd name="T6" fmla="*/ 0 w 140301"/>
                <a:gd name="T7" fmla="*/ 79716 h 162622"/>
                <a:gd name="T8" fmla="*/ 140301 w 140301"/>
                <a:gd name="T9" fmla="*/ 162622 h 162622"/>
                <a:gd name="T10" fmla="*/ 140301 w 140301"/>
                <a:gd name="T11" fmla="*/ 162622 h 162622"/>
                <a:gd name="T12" fmla="*/ 140301 w 140301"/>
                <a:gd name="T13" fmla="*/ 162622 h 162622"/>
                <a:gd name="T14" fmla="*/ 140301 w 140301"/>
                <a:gd name="T15" fmla="*/ 0 h 162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0301" h="162622">
                  <a:moveTo>
                    <a:pt x="140301" y="0"/>
                  </a:moveTo>
                  <a:lnTo>
                    <a:pt x="35075" y="60584"/>
                  </a:lnTo>
                  <a:lnTo>
                    <a:pt x="0" y="79716"/>
                  </a:lnTo>
                  <a:lnTo>
                    <a:pt x="0" y="79716"/>
                  </a:lnTo>
                  <a:lnTo>
                    <a:pt x="140301" y="162622"/>
                  </a:lnTo>
                  <a:lnTo>
                    <a:pt x="140301" y="162622"/>
                  </a:lnTo>
                  <a:lnTo>
                    <a:pt x="140301" y="162622"/>
                  </a:lnTo>
                  <a:lnTo>
                    <a:pt x="140301" y="0"/>
                  </a:lnTo>
                  <a:close/>
                </a:path>
              </a:pathLst>
            </a:custGeom>
            <a:solidFill>
              <a:srgbClr val="27AB9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79">
              <a:extLst>
                <a:ext uri="{FF2B5EF4-FFF2-40B4-BE49-F238E27FC236}">
                  <a16:creationId xmlns:a16="http://schemas.microsoft.com/office/drawing/2014/main" id="{387550F0-1673-4927-8A3E-426A468C5CA9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72774" y="1116598"/>
              <a:ext cx="153064" cy="177403"/>
            </a:xfrm>
            <a:custGeom>
              <a:avLst/>
              <a:gdLst>
                <a:gd name="T0" fmla="*/ 140301 w 140301"/>
                <a:gd name="T1" fmla="*/ 0 h 162622"/>
                <a:gd name="T2" fmla="*/ 35075 w 140301"/>
                <a:gd name="T3" fmla="*/ 60584 h 162622"/>
                <a:gd name="T4" fmla="*/ 0 w 140301"/>
                <a:gd name="T5" fmla="*/ 79716 h 162622"/>
                <a:gd name="T6" fmla="*/ 0 w 140301"/>
                <a:gd name="T7" fmla="*/ 79716 h 162622"/>
                <a:gd name="T8" fmla="*/ 140301 w 140301"/>
                <a:gd name="T9" fmla="*/ 162622 h 162622"/>
                <a:gd name="T10" fmla="*/ 140301 w 140301"/>
                <a:gd name="T11" fmla="*/ 162622 h 162622"/>
                <a:gd name="T12" fmla="*/ 140301 w 140301"/>
                <a:gd name="T13" fmla="*/ 162622 h 162622"/>
                <a:gd name="T14" fmla="*/ 140301 w 140301"/>
                <a:gd name="T15" fmla="*/ 0 h 162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0301" h="162622">
                  <a:moveTo>
                    <a:pt x="140301" y="0"/>
                  </a:moveTo>
                  <a:lnTo>
                    <a:pt x="35075" y="60584"/>
                  </a:lnTo>
                  <a:lnTo>
                    <a:pt x="0" y="79716"/>
                  </a:lnTo>
                  <a:lnTo>
                    <a:pt x="0" y="79716"/>
                  </a:lnTo>
                  <a:lnTo>
                    <a:pt x="140301" y="162622"/>
                  </a:lnTo>
                  <a:lnTo>
                    <a:pt x="140301" y="162622"/>
                  </a:lnTo>
                  <a:lnTo>
                    <a:pt x="140301" y="162622"/>
                  </a:lnTo>
                  <a:lnTo>
                    <a:pt x="140301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80">
              <a:extLst>
                <a:ext uri="{FF2B5EF4-FFF2-40B4-BE49-F238E27FC236}">
                  <a16:creationId xmlns:a16="http://schemas.microsoft.com/office/drawing/2014/main" id="{0B278AE1-A455-4C9B-A2B4-9A9CCFA94220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40582" y="960065"/>
              <a:ext cx="45223" cy="194797"/>
            </a:xfrm>
            <a:custGeom>
              <a:avLst/>
              <a:gdLst>
                <a:gd name="T0" fmla="*/ 41452 w 41452"/>
                <a:gd name="T1" fmla="*/ 0 h 178566"/>
                <a:gd name="T2" fmla="*/ 0 w 41452"/>
                <a:gd name="T3" fmla="*/ 25510 h 178566"/>
                <a:gd name="T4" fmla="*/ 0 w 41452"/>
                <a:gd name="T5" fmla="*/ 178566 h 178566"/>
                <a:gd name="T6" fmla="*/ 0 w 41452"/>
                <a:gd name="T7" fmla="*/ 178566 h 178566"/>
                <a:gd name="T8" fmla="*/ 0 w 41452"/>
                <a:gd name="T9" fmla="*/ 156245 h 178566"/>
                <a:gd name="T10" fmla="*/ 41452 w 41452"/>
                <a:gd name="T11" fmla="*/ 178566 h 178566"/>
                <a:gd name="T12" fmla="*/ 41452 w 41452"/>
                <a:gd name="T13" fmla="*/ 0 h 178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452" h="178566">
                  <a:moveTo>
                    <a:pt x="41452" y="0"/>
                  </a:moveTo>
                  <a:lnTo>
                    <a:pt x="0" y="25510"/>
                  </a:lnTo>
                  <a:lnTo>
                    <a:pt x="0" y="178566"/>
                  </a:lnTo>
                  <a:lnTo>
                    <a:pt x="0" y="178566"/>
                  </a:lnTo>
                  <a:lnTo>
                    <a:pt x="0" y="156245"/>
                  </a:lnTo>
                  <a:lnTo>
                    <a:pt x="41452" y="178566"/>
                  </a:lnTo>
                  <a:lnTo>
                    <a:pt x="41452" y="0"/>
                  </a:lnTo>
                  <a:close/>
                </a:path>
              </a:pathLst>
            </a:custGeom>
            <a:solidFill>
              <a:srgbClr val="2BA59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81">
              <a:extLst>
                <a:ext uri="{FF2B5EF4-FFF2-40B4-BE49-F238E27FC236}">
                  <a16:creationId xmlns:a16="http://schemas.microsoft.com/office/drawing/2014/main" id="{9C48EABC-C4D4-4EBF-A283-D3ACB19E1FE5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40582" y="960065"/>
              <a:ext cx="45223" cy="194797"/>
            </a:xfrm>
            <a:custGeom>
              <a:avLst/>
              <a:gdLst>
                <a:gd name="T0" fmla="*/ 41452 w 41452"/>
                <a:gd name="T1" fmla="*/ 0 h 178566"/>
                <a:gd name="T2" fmla="*/ 0 w 41452"/>
                <a:gd name="T3" fmla="*/ 25510 h 178566"/>
                <a:gd name="T4" fmla="*/ 0 w 41452"/>
                <a:gd name="T5" fmla="*/ 178566 h 178566"/>
                <a:gd name="T6" fmla="*/ 0 w 41452"/>
                <a:gd name="T7" fmla="*/ 178566 h 178566"/>
                <a:gd name="T8" fmla="*/ 0 w 41452"/>
                <a:gd name="T9" fmla="*/ 156245 h 178566"/>
                <a:gd name="T10" fmla="*/ 41452 w 41452"/>
                <a:gd name="T11" fmla="*/ 178566 h 178566"/>
                <a:gd name="T12" fmla="*/ 41452 w 41452"/>
                <a:gd name="T13" fmla="*/ 0 h 178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452" h="178566">
                  <a:moveTo>
                    <a:pt x="41452" y="0"/>
                  </a:moveTo>
                  <a:lnTo>
                    <a:pt x="0" y="25510"/>
                  </a:lnTo>
                  <a:lnTo>
                    <a:pt x="0" y="178566"/>
                  </a:lnTo>
                  <a:lnTo>
                    <a:pt x="0" y="178566"/>
                  </a:lnTo>
                  <a:lnTo>
                    <a:pt x="0" y="156245"/>
                  </a:lnTo>
                  <a:lnTo>
                    <a:pt x="41452" y="178566"/>
                  </a:lnTo>
                  <a:lnTo>
                    <a:pt x="41452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84">
              <a:extLst>
                <a:ext uri="{FF2B5EF4-FFF2-40B4-BE49-F238E27FC236}">
                  <a16:creationId xmlns:a16="http://schemas.microsoft.com/office/drawing/2014/main" id="{A5FBAB4E-D43B-4916-8D2D-EE1FD5351A49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1060942"/>
              <a:ext cx="80011" cy="100876"/>
            </a:xfrm>
            <a:custGeom>
              <a:avLst/>
              <a:gdLst>
                <a:gd name="T0" fmla="*/ 0 w 73339"/>
                <a:gd name="T1" fmla="*/ 0 h 92471"/>
                <a:gd name="T2" fmla="*/ 0 w 73339"/>
                <a:gd name="T3" fmla="*/ 92471 h 92471"/>
                <a:gd name="T4" fmla="*/ 73339 w 73339"/>
                <a:gd name="T5" fmla="*/ 51019 h 92471"/>
                <a:gd name="T6" fmla="*/ 73339 w 73339"/>
                <a:gd name="T7" fmla="*/ 41453 h 92471"/>
                <a:gd name="T8" fmla="*/ 0 w 73339"/>
                <a:gd name="T9" fmla="*/ 0 h 92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39" h="92471">
                  <a:moveTo>
                    <a:pt x="0" y="0"/>
                  </a:moveTo>
                  <a:lnTo>
                    <a:pt x="0" y="92471"/>
                  </a:lnTo>
                  <a:lnTo>
                    <a:pt x="73339" y="51019"/>
                  </a:lnTo>
                  <a:lnTo>
                    <a:pt x="73339" y="414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EE2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85">
              <a:extLst>
                <a:ext uri="{FF2B5EF4-FFF2-40B4-BE49-F238E27FC236}">
                  <a16:creationId xmlns:a16="http://schemas.microsoft.com/office/drawing/2014/main" id="{A10C53BE-68F3-48EC-8754-1FF8FC9BFD4C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1060942"/>
              <a:ext cx="80011" cy="100876"/>
            </a:xfrm>
            <a:custGeom>
              <a:avLst/>
              <a:gdLst>
                <a:gd name="T0" fmla="*/ 0 w 73339"/>
                <a:gd name="T1" fmla="*/ 0 h 92471"/>
                <a:gd name="T2" fmla="*/ 0 w 73339"/>
                <a:gd name="T3" fmla="*/ 92471 h 92471"/>
                <a:gd name="T4" fmla="*/ 73339 w 73339"/>
                <a:gd name="T5" fmla="*/ 51019 h 92471"/>
                <a:gd name="T6" fmla="*/ 73339 w 73339"/>
                <a:gd name="T7" fmla="*/ 41453 h 92471"/>
                <a:gd name="T8" fmla="*/ 0 w 73339"/>
                <a:gd name="T9" fmla="*/ 0 h 92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39" h="92471">
                  <a:moveTo>
                    <a:pt x="0" y="0"/>
                  </a:moveTo>
                  <a:lnTo>
                    <a:pt x="0" y="92471"/>
                  </a:lnTo>
                  <a:lnTo>
                    <a:pt x="73339" y="51019"/>
                  </a:lnTo>
                  <a:lnTo>
                    <a:pt x="73339" y="4145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92">
              <a:extLst>
                <a:ext uri="{FF2B5EF4-FFF2-40B4-BE49-F238E27FC236}">
                  <a16:creationId xmlns:a16="http://schemas.microsoft.com/office/drawing/2014/main" id="{89D1C88C-18C4-4138-810A-B1D7F23CEC0C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643522"/>
              <a:ext cx="80011" cy="330458"/>
            </a:xfrm>
            <a:custGeom>
              <a:avLst/>
              <a:gdLst>
                <a:gd name="T0" fmla="*/ 73339 w 73339"/>
                <a:gd name="T1" fmla="*/ 0 h 302924"/>
                <a:gd name="T2" fmla="*/ 0 w 73339"/>
                <a:gd name="T3" fmla="*/ 44641 h 302924"/>
                <a:gd name="T4" fmla="*/ 0 w 73339"/>
                <a:gd name="T5" fmla="*/ 258282 h 302924"/>
                <a:gd name="T6" fmla="*/ 73339 w 73339"/>
                <a:gd name="T7" fmla="*/ 302924 h 302924"/>
                <a:gd name="T8" fmla="*/ 73339 w 73339"/>
                <a:gd name="T9" fmla="*/ 0 h 302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39" h="302924">
                  <a:moveTo>
                    <a:pt x="73339" y="0"/>
                  </a:moveTo>
                  <a:lnTo>
                    <a:pt x="0" y="44641"/>
                  </a:lnTo>
                  <a:lnTo>
                    <a:pt x="0" y="258282"/>
                  </a:lnTo>
                  <a:lnTo>
                    <a:pt x="73339" y="302924"/>
                  </a:lnTo>
                  <a:lnTo>
                    <a:pt x="73339" y="0"/>
                  </a:lnTo>
                  <a:close/>
                </a:path>
              </a:pathLst>
            </a:custGeom>
            <a:solidFill>
              <a:srgbClr val="B3D6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93">
              <a:extLst>
                <a:ext uri="{FF2B5EF4-FFF2-40B4-BE49-F238E27FC236}">
                  <a16:creationId xmlns:a16="http://schemas.microsoft.com/office/drawing/2014/main" id="{6DEB4221-A722-4E1E-BA53-19FF6580C3B2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643522"/>
              <a:ext cx="80011" cy="330458"/>
            </a:xfrm>
            <a:custGeom>
              <a:avLst/>
              <a:gdLst>
                <a:gd name="T0" fmla="*/ 73339 w 73339"/>
                <a:gd name="T1" fmla="*/ 0 h 302924"/>
                <a:gd name="T2" fmla="*/ 0 w 73339"/>
                <a:gd name="T3" fmla="*/ 44641 h 302924"/>
                <a:gd name="T4" fmla="*/ 0 w 73339"/>
                <a:gd name="T5" fmla="*/ 258282 h 302924"/>
                <a:gd name="T6" fmla="*/ 73339 w 73339"/>
                <a:gd name="T7" fmla="*/ 302924 h 302924"/>
                <a:gd name="T8" fmla="*/ 73339 w 73339"/>
                <a:gd name="T9" fmla="*/ 0 h 302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39" h="302924">
                  <a:moveTo>
                    <a:pt x="73339" y="0"/>
                  </a:moveTo>
                  <a:lnTo>
                    <a:pt x="0" y="44641"/>
                  </a:lnTo>
                  <a:lnTo>
                    <a:pt x="0" y="258282"/>
                  </a:lnTo>
                  <a:lnTo>
                    <a:pt x="73339" y="302924"/>
                  </a:lnTo>
                  <a:lnTo>
                    <a:pt x="7333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96">
              <a:extLst>
                <a:ext uri="{FF2B5EF4-FFF2-40B4-BE49-F238E27FC236}">
                  <a16:creationId xmlns:a16="http://schemas.microsoft.com/office/drawing/2014/main" id="{87A9680E-BDC3-48CD-9040-6FE704EC5F33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1116598"/>
              <a:ext cx="80011" cy="212188"/>
            </a:xfrm>
            <a:custGeom>
              <a:avLst/>
              <a:gdLst>
                <a:gd name="T0" fmla="*/ 0 w 73339"/>
                <a:gd name="T1" fmla="*/ 0 h 194509"/>
                <a:gd name="T2" fmla="*/ 0 w 73339"/>
                <a:gd name="T3" fmla="*/ 153056 h 194509"/>
                <a:gd name="T4" fmla="*/ 73339 w 73339"/>
                <a:gd name="T5" fmla="*/ 194509 h 194509"/>
                <a:gd name="T6" fmla="*/ 73339 w 73339"/>
                <a:gd name="T7" fmla="*/ 41453 h 194509"/>
                <a:gd name="T8" fmla="*/ 0 w 73339"/>
                <a:gd name="T9" fmla="*/ 0 h 194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39" h="194509">
                  <a:moveTo>
                    <a:pt x="0" y="0"/>
                  </a:moveTo>
                  <a:lnTo>
                    <a:pt x="0" y="153056"/>
                  </a:lnTo>
                  <a:lnTo>
                    <a:pt x="73339" y="194509"/>
                  </a:lnTo>
                  <a:lnTo>
                    <a:pt x="73339" y="414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D0D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97">
              <a:extLst>
                <a:ext uri="{FF2B5EF4-FFF2-40B4-BE49-F238E27FC236}">
                  <a16:creationId xmlns:a16="http://schemas.microsoft.com/office/drawing/2014/main" id="{9313EBA3-4CAB-414F-8E65-F895B9559DDB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1116598"/>
              <a:ext cx="80011" cy="212188"/>
            </a:xfrm>
            <a:custGeom>
              <a:avLst/>
              <a:gdLst>
                <a:gd name="T0" fmla="*/ 0 w 73339"/>
                <a:gd name="T1" fmla="*/ 0 h 194509"/>
                <a:gd name="T2" fmla="*/ 0 w 73339"/>
                <a:gd name="T3" fmla="*/ 153056 h 194509"/>
                <a:gd name="T4" fmla="*/ 73339 w 73339"/>
                <a:gd name="T5" fmla="*/ 194509 h 194509"/>
                <a:gd name="T6" fmla="*/ 73339 w 73339"/>
                <a:gd name="T7" fmla="*/ 41453 h 194509"/>
                <a:gd name="T8" fmla="*/ 0 w 73339"/>
                <a:gd name="T9" fmla="*/ 0 h 194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39" h="194509">
                  <a:moveTo>
                    <a:pt x="0" y="0"/>
                  </a:moveTo>
                  <a:lnTo>
                    <a:pt x="0" y="153056"/>
                  </a:lnTo>
                  <a:lnTo>
                    <a:pt x="73339" y="194509"/>
                  </a:lnTo>
                  <a:lnTo>
                    <a:pt x="73339" y="4145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200">
              <a:extLst>
                <a:ext uri="{FF2B5EF4-FFF2-40B4-BE49-F238E27FC236}">
                  <a16:creationId xmlns:a16="http://schemas.microsoft.com/office/drawing/2014/main" id="{5F6A81BE-2AFF-46C5-A3CC-2090974AFC6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72718" y="973980"/>
              <a:ext cx="1" cy="132183"/>
            </a:xfrm>
            <a:prstGeom prst="rect">
              <a:avLst/>
            </a:prstGeom>
            <a:solidFill>
              <a:srgbClr val="36546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201">
              <a:extLst>
                <a:ext uri="{FF2B5EF4-FFF2-40B4-BE49-F238E27FC236}">
                  <a16:creationId xmlns:a16="http://schemas.microsoft.com/office/drawing/2014/main" id="{7BAEE7E4-9EBF-4666-9B24-0FA8483C801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72718" y="973980"/>
              <a:ext cx="1" cy="132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202">
              <a:extLst>
                <a:ext uri="{FF2B5EF4-FFF2-40B4-BE49-F238E27FC236}">
                  <a16:creationId xmlns:a16="http://schemas.microsoft.com/office/drawing/2014/main" id="{3C5E3CBA-4699-423D-8B82-9F4ACEF67E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72718" y="973979"/>
              <a:ext cx="1" cy="1"/>
            </a:xfrm>
            <a:prstGeom prst="rect">
              <a:avLst/>
            </a:prstGeom>
            <a:solidFill>
              <a:srgbClr val="3E535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203">
              <a:extLst>
                <a:ext uri="{FF2B5EF4-FFF2-40B4-BE49-F238E27FC236}">
                  <a16:creationId xmlns:a16="http://schemas.microsoft.com/office/drawing/2014/main" id="{C21631F9-D659-49F7-B37C-F972BB4190D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72718" y="973979"/>
              <a:ext cx="1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208">
              <a:extLst>
                <a:ext uri="{FF2B5EF4-FFF2-40B4-BE49-F238E27FC236}">
                  <a16:creationId xmlns:a16="http://schemas.microsoft.com/office/drawing/2014/main" id="{6AEDCC6C-6CE1-44E3-B41C-E85032BFD00C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925281"/>
              <a:ext cx="80011" cy="180881"/>
            </a:xfrm>
            <a:custGeom>
              <a:avLst/>
              <a:gdLst>
                <a:gd name="T0" fmla="*/ 73339 w 73339"/>
                <a:gd name="T1" fmla="*/ 0 h 165810"/>
                <a:gd name="T2" fmla="*/ 0 w 73339"/>
                <a:gd name="T3" fmla="*/ 41452 h 165810"/>
                <a:gd name="T4" fmla="*/ 0 w 73339"/>
                <a:gd name="T5" fmla="*/ 165810 h 165810"/>
                <a:gd name="T6" fmla="*/ 73339 w 73339"/>
                <a:gd name="T7" fmla="*/ 121169 h 165810"/>
                <a:gd name="T8" fmla="*/ 73339 w 73339"/>
                <a:gd name="T9" fmla="*/ 0 h 165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39" h="165810">
                  <a:moveTo>
                    <a:pt x="73339" y="0"/>
                  </a:moveTo>
                  <a:lnTo>
                    <a:pt x="0" y="41452"/>
                  </a:lnTo>
                  <a:lnTo>
                    <a:pt x="0" y="165810"/>
                  </a:lnTo>
                  <a:lnTo>
                    <a:pt x="73339" y="121169"/>
                  </a:lnTo>
                  <a:lnTo>
                    <a:pt x="73339" y="0"/>
                  </a:lnTo>
                  <a:close/>
                </a:path>
              </a:pathLst>
            </a:custGeom>
            <a:solidFill>
              <a:srgbClr val="34577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209">
              <a:extLst>
                <a:ext uri="{FF2B5EF4-FFF2-40B4-BE49-F238E27FC236}">
                  <a16:creationId xmlns:a16="http://schemas.microsoft.com/office/drawing/2014/main" id="{6EFC7208-FF60-4AC3-97BD-74AE8A5AC396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925281"/>
              <a:ext cx="80011" cy="180881"/>
            </a:xfrm>
            <a:custGeom>
              <a:avLst/>
              <a:gdLst>
                <a:gd name="T0" fmla="*/ 73339 w 73339"/>
                <a:gd name="T1" fmla="*/ 0 h 165810"/>
                <a:gd name="T2" fmla="*/ 0 w 73339"/>
                <a:gd name="T3" fmla="*/ 41452 h 165810"/>
                <a:gd name="T4" fmla="*/ 0 w 73339"/>
                <a:gd name="T5" fmla="*/ 165810 h 165810"/>
                <a:gd name="T6" fmla="*/ 73339 w 73339"/>
                <a:gd name="T7" fmla="*/ 121169 h 165810"/>
                <a:gd name="T8" fmla="*/ 73339 w 73339"/>
                <a:gd name="T9" fmla="*/ 0 h 165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39" h="165810">
                  <a:moveTo>
                    <a:pt x="73339" y="0"/>
                  </a:moveTo>
                  <a:lnTo>
                    <a:pt x="0" y="41452"/>
                  </a:lnTo>
                  <a:lnTo>
                    <a:pt x="0" y="165810"/>
                  </a:lnTo>
                  <a:lnTo>
                    <a:pt x="73339" y="121169"/>
                  </a:lnTo>
                  <a:lnTo>
                    <a:pt x="7333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212">
              <a:extLst>
                <a:ext uri="{FF2B5EF4-FFF2-40B4-BE49-F238E27FC236}">
                  <a16:creationId xmlns:a16="http://schemas.microsoft.com/office/drawing/2014/main" id="{C5A0A1AC-20CF-4522-98CA-D53FABD5EC99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925281"/>
              <a:ext cx="80011" cy="48698"/>
            </a:xfrm>
            <a:custGeom>
              <a:avLst/>
              <a:gdLst>
                <a:gd name="T0" fmla="*/ 73339 w 73339"/>
                <a:gd name="T1" fmla="*/ 0 h 44641"/>
                <a:gd name="T2" fmla="*/ 0 w 73339"/>
                <a:gd name="T3" fmla="*/ 44641 h 44641"/>
                <a:gd name="T4" fmla="*/ 0 w 73339"/>
                <a:gd name="T5" fmla="*/ 44641 h 44641"/>
                <a:gd name="T6" fmla="*/ 73339 w 73339"/>
                <a:gd name="T7" fmla="*/ 0 h 44641"/>
                <a:gd name="T8" fmla="*/ 73339 w 73339"/>
                <a:gd name="T9" fmla="*/ 0 h 44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39" h="44641">
                  <a:moveTo>
                    <a:pt x="73339" y="0"/>
                  </a:moveTo>
                  <a:lnTo>
                    <a:pt x="0" y="44641"/>
                  </a:lnTo>
                  <a:lnTo>
                    <a:pt x="0" y="44641"/>
                  </a:lnTo>
                  <a:lnTo>
                    <a:pt x="73339" y="0"/>
                  </a:lnTo>
                  <a:lnTo>
                    <a:pt x="73339" y="0"/>
                  </a:lnTo>
                  <a:close/>
                </a:path>
              </a:pathLst>
            </a:custGeom>
            <a:solidFill>
              <a:srgbClr val="36586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213">
              <a:extLst>
                <a:ext uri="{FF2B5EF4-FFF2-40B4-BE49-F238E27FC236}">
                  <a16:creationId xmlns:a16="http://schemas.microsoft.com/office/drawing/2014/main" id="{241E41EA-BF80-406B-A07B-67EBE97E5874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-7293" y="925281"/>
              <a:ext cx="80011" cy="48698"/>
            </a:xfrm>
            <a:custGeom>
              <a:avLst/>
              <a:gdLst>
                <a:gd name="T0" fmla="*/ 73339 w 73339"/>
                <a:gd name="T1" fmla="*/ 0 h 44641"/>
                <a:gd name="T2" fmla="*/ 0 w 73339"/>
                <a:gd name="T3" fmla="*/ 44641 h 44641"/>
                <a:gd name="T4" fmla="*/ 0 w 73339"/>
                <a:gd name="T5" fmla="*/ 44641 h 44641"/>
                <a:gd name="T6" fmla="*/ 73339 w 73339"/>
                <a:gd name="T7" fmla="*/ 0 h 44641"/>
                <a:gd name="T8" fmla="*/ 73339 w 73339"/>
                <a:gd name="T9" fmla="*/ 0 h 44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339" h="44641">
                  <a:moveTo>
                    <a:pt x="73339" y="0"/>
                  </a:moveTo>
                  <a:lnTo>
                    <a:pt x="0" y="44641"/>
                  </a:lnTo>
                  <a:lnTo>
                    <a:pt x="0" y="44641"/>
                  </a:lnTo>
                  <a:lnTo>
                    <a:pt x="73339" y="0"/>
                  </a:lnTo>
                  <a:lnTo>
                    <a:pt x="7333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16">
              <a:extLst>
                <a:ext uri="{FF2B5EF4-FFF2-40B4-BE49-F238E27FC236}">
                  <a16:creationId xmlns:a16="http://schemas.microsoft.com/office/drawing/2014/main" id="{0AEC221B-36CB-443C-B22D-FCC831BB31C4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398357"/>
              <a:ext cx="177417" cy="205230"/>
            </a:xfrm>
            <a:custGeom>
              <a:avLst/>
              <a:gdLst>
                <a:gd name="T0" fmla="*/ 0 w 162623"/>
                <a:gd name="T1" fmla="*/ 0 h 188131"/>
                <a:gd name="T2" fmla="*/ 0 w 162623"/>
                <a:gd name="T3" fmla="*/ 188131 h 188131"/>
                <a:gd name="T4" fmla="*/ 162623 w 162623"/>
                <a:gd name="T5" fmla="*/ 95660 h 188131"/>
                <a:gd name="T6" fmla="*/ 0 w 162623"/>
                <a:gd name="T7" fmla="*/ 0 h 188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623" h="188131">
                  <a:moveTo>
                    <a:pt x="0" y="0"/>
                  </a:moveTo>
                  <a:lnTo>
                    <a:pt x="0" y="188131"/>
                  </a:lnTo>
                  <a:lnTo>
                    <a:pt x="162623" y="956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17">
              <a:extLst>
                <a:ext uri="{FF2B5EF4-FFF2-40B4-BE49-F238E27FC236}">
                  <a16:creationId xmlns:a16="http://schemas.microsoft.com/office/drawing/2014/main" id="{97BAA13C-A0E7-4ACB-8203-B257E02469CB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398357"/>
              <a:ext cx="177417" cy="205230"/>
            </a:xfrm>
            <a:custGeom>
              <a:avLst/>
              <a:gdLst>
                <a:gd name="T0" fmla="*/ 0 w 162623"/>
                <a:gd name="T1" fmla="*/ 0 h 188131"/>
                <a:gd name="T2" fmla="*/ 0 w 162623"/>
                <a:gd name="T3" fmla="*/ 188131 h 188131"/>
                <a:gd name="T4" fmla="*/ 162623 w 162623"/>
                <a:gd name="T5" fmla="*/ 95660 h 188131"/>
                <a:gd name="T6" fmla="*/ 0 w 162623"/>
                <a:gd name="T7" fmla="*/ 0 h 188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623" h="188131">
                  <a:moveTo>
                    <a:pt x="0" y="0"/>
                  </a:moveTo>
                  <a:lnTo>
                    <a:pt x="0" y="188131"/>
                  </a:lnTo>
                  <a:lnTo>
                    <a:pt x="162623" y="9566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218">
              <a:extLst>
                <a:ext uri="{FF2B5EF4-FFF2-40B4-BE49-F238E27FC236}">
                  <a16:creationId xmlns:a16="http://schemas.microsoft.com/office/drawing/2014/main" id="{2AB76B32-70D3-41CD-B917-39C3D857546C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625838" y="1130513"/>
              <a:ext cx="553121" cy="368722"/>
            </a:xfrm>
            <a:custGeom>
              <a:avLst/>
              <a:gdLst>
                <a:gd name="T0" fmla="*/ 0 w 506999"/>
                <a:gd name="T1" fmla="*/ 92471 h 337999"/>
                <a:gd name="T2" fmla="*/ 0 w 506999"/>
                <a:gd name="T3" fmla="*/ 188132 h 337999"/>
                <a:gd name="T4" fmla="*/ 261471 w 506999"/>
                <a:gd name="T5" fmla="*/ 337999 h 337999"/>
                <a:gd name="T6" fmla="*/ 261471 w 506999"/>
                <a:gd name="T7" fmla="*/ 337999 h 337999"/>
                <a:gd name="T8" fmla="*/ 506999 w 506999"/>
                <a:gd name="T9" fmla="*/ 197698 h 337999"/>
                <a:gd name="T10" fmla="*/ 506999 w 506999"/>
                <a:gd name="T11" fmla="*/ 197698 h 337999"/>
                <a:gd name="T12" fmla="*/ 382641 w 506999"/>
                <a:gd name="T13" fmla="*/ 127547 h 337999"/>
                <a:gd name="T14" fmla="*/ 220019 w 506999"/>
                <a:gd name="T15" fmla="*/ 223207 h 337999"/>
                <a:gd name="T16" fmla="*/ 0 w 506999"/>
                <a:gd name="T17" fmla="*/ 92471 h 337999"/>
                <a:gd name="T18" fmla="*/ 162623 w 506999"/>
                <a:gd name="T19" fmla="*/ 0 h 337999"/>
                <a:gd name="T20" fmla="*/ 0 w 506999"/>
                <a:gd name="T21" fmla="*/ 92471 h 337999"/>
                <a:gd name="T22" fmla="*/ 0 w 506999"/>
                <a:gd name="T23" fmla="*/ 92471 h 337999"/>
                <a:gd name="T24" fmla="*/ 162623 w 506999"/>
                <a:gd name="T25" fmla="*/ 0 h 337999"/>
                <a:gd name="T26" fmla="*/ 162623 w 506999"/>
                <a:gd name="T27" fmla="*/ 0 h 337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6999" h="337999">
                  <a:moveTo>
                    <a:pt x="0" y="92471"/>
                  </a:moveTo>
                  <a:lnTo>
                    <a:pt x="0" y="188132"/>
                  </a:lnTo>
                  <a:lnTo>
                    <a:pt x="261471" y="337999"/>
                  </a:lnTo>
                  <a:lnTo>
                    <a:pt x="261471" y="337999"/>
                  </a:lnTo>
                  <a:lnTo>
                    <a:pt x="506999" y="197698"/>
                  </a:lnTo>
                  <a:lnTo>
                    <a:pt x="506999" y="197698"/>
                  </a:lnTo>
                  <a:lnTo>
                    <a:pt x="382641" y="127547"/>
                  </a:lnTo>
                  <a:lnTo>
                    <a:pt x="220019" y="223207"/>
                  </a:lnTo>
                  <a:lnTo>
                    <a:pt x="0" y="92471"/>
                  </a:lnTo>
                  <a:close/>
                  <a:moveTo>
                    <a:pt x="162623" y="0"/>
                  </a:moveTo>
                  <a:lnTo>
                    <a:pt x="0" y="92471"/>
                  </a:lnTo>
                  <a:lnTo>
                    <a:pt x="0" y="92471"/>
                  </a:lnTo>
                  <a:lnTo>
                    <a:pt x="162623" y="0"/>
                  </a:lnTo>
                  <a:lnTo>
                    <a:pt x="162623" y="0"/>
                  </a:lnTo>
                  <a:close/>
                </a:path>
              </a:pathLst>
            </a:custGeom>
            <a:solidFill>
              <a:srgbClr val="C9D3E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19">
              <a:extLst>
                <a:ext uri="{FF2B5EF4-FFF2-40B4-BE49-F238E27FC236}">
                  <a16:creationId xmlns:a16="http://schemas.microsoft.com/office/drawing/2014/main" id="{F1251E9E-732E-4BE5-86AA-DBEC61345729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625838" y="1130513"/>
              <a:ext cx="553121" cy="368722"/>
            </a:xfrm>
            <a:custGeom>
              <a:avLst/>
              <a:gdLst>
                <a:gd name="T0" fmla="*/ 0 w 506999"/>
                <a:gd name="T1" fmla="*/ 92471 h 337999"/>
                <a:gd name="T2" fmla="*/ 0 w 506999"/>
                <a:gd name="T3" fmla="*/ 188132 h 337999"/>
                <a:gd name="T4" fmla="*/ 261471 w 506999"/>
                <a:gd name="T5" fmla="*/ 337999 h 337999"/>
                <a:gd name="T6" fmla="*/ 261471 w 506999"/>
                <a:gd name="T7" fmla="*/ 337999 h 337999"/>
                <a:gd name="T8" fmla="*/ 506999 w 506999"/>
                <a:gd name="T9" fmla="*/ 197698 h 337999"/>
                <a:gd name="T10" fmla="*/ 506999 w 506999"/>
                <a:gd name="T11" fmla="*/ 197698 h 337999"/>
                <a:gd name="T12" fmla="*/ 382641 w 506999"/>
                <a:gd name="T13" fmla="*/ 127547 h 337999"/>
                <a:gd name="T14" fmla="*/ 220019 w 506999"/>
                <a:gd name="T15" fmla="*/ 223207 h 337999"/>
                <a:gd name="T16" fmla="*/ 0 w 506999"/>
                <a:gd name="T17" fmla="*/ 92471 h 337999"/>
                <a:gd name="T18" fmla="*/ 162623 w 506999"/>
                <a:gd name="T19" fmla="*/ 0 h 337999"/>
                <a:gd name="T20" fmla="*/ 0 w 506999"/>
                <a:gd name="T21" fmla="*/ 92471 h 337999"/>
                <a:gd name="T22" fmla="*/ 0 w 506999"/>
                <a:gd name="T23" fmla="*/ 92471 h 337999"/>
                <a:gd name="T24" fmla="*/ 162623 w 506999"/>
                <a:gd name="T25" fmla="*/ 0 h 337999"/>
                <a:gd name="T26" fmla="*/ 162623 w 506999"/>
                <a:gd name="T27" fmla="*/ 0 h 337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6999" h="337999">
                  <a:moveTo>
                    <a:pt x="0" y="92471"/>
                  </a:moveTo>
                  <a:lnTo>
                    <a:pt x="0" y="188132"/>
                  </a:lnTo>
                  <a:lnTo>
                    <a:pt x="261471" y="337999"/>
                  </a:lnTo>
                  <a:lnTo>
                    <a:pt x="261471" y="337999"/>
                  </a:lnTo>
                  <a:lnTo>
                    <a:pt x="506999" y="197698"/>
                  </a:lnTo>
                  <a:lnTo>
                    <a:pt x="506999" y="197698"/>
                  </a:lnTo>
                  <a:lnTo>
                    <a:pt x="382641" y="127547"/>
                  </a:lnTo>
                  <a:lnTo>
                    <a:pt x="220019" y="223207"/>
                  </a:lnTo>
                  <a:lnTo>
                    <a:pt x="0" y="92471"/>
                  </a:lnTo>
                  <a:moveTo>
                    <a:pt x="162623" y="0"/>
                  </a:moveTo>
                  <a:lnTo>
                    <a:pt x="0" y="92471"/>
                  </a:lnTo>
                  <a:lnTo>
                    <a:pt x="0" y="92471"/>
                  </a:lnTo>
                  <a:lnTo>
                    <a:pt x="162623" y="0"/>
                  </a:lnTo>
                  <a:lnTo>
                    <a:pt x="162623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220">
              <a:extLst>
                <a:ext uri="{FF2B5EF4-FFF2-40B4-BE49-F238E27FC236}">
                  <a16:creationId xmlns:a16="http://schemas.microsoft.com/office/drawing/2014/main" id="{183BD5DD-2BE2-4E01-A06E-B28B766DA19C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294001"/>
              <a:ext cx="0" cy="104356"/>
            </a:xfrm>
            <a:custGeom>
              <a:avLst/>
              <a:gdLst>
                <a:gd name="T0" fmla="*/ 0 h 95661"/>
                <a:gd name="T1" fmla="*/ 95661 h 95661"/>
                <a:gd name="T2" fmla="*/ 0 h 95661"/>
                <a:gd name="T3" fmla="*/ 0 h 9566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95661">
                  <a:moveTo>
                    <a:pt x="0" y="0"/>
                  </a:moveTo>
                  <a:lnTo>
                    <a:pt x="0" y="9566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D4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221">
              <a:extLst>
                <a:ext uri="{FF2B5EF4-FFF2-40B4-BE49-F238E27FC236}">
                  <a16:creationId xmlns:a16="http://schemas.microsoft.com/office/drawing/2014/main" id="{D9E13228-122B-4F7C-A051-A8FB826330D2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294001"/>
              <a:ext cx="0" cy="104356"/>
            </a:xfrm>
            <a:custGeom>
              <a:avLst/>
              <a:gdLst>
                <a:gd name="T0" fmla="*/ 0 h 95661"/>
                <a:gd name="T1" fmla="*/ 95661 h 95661"/>
                <a:gd name="T2" fmla="*/ 0 h 95661"/>
                <a:gd name="T3" fmla="*/ 0 h 9566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95661">
                  <a:moveTo>
                    <a:pt x="0" y="0"/>
                  </a:moveTo>
                  <a:lnTo>
                    <a:pt x="0" y="95661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22">
              <a:extLst>
                <a:ext uri="{FF2B5EF4-FFF2-40B4-BE49-F238E27FC236}">
                  <a16:creationId xmlns:a16="http://schemas.microsoft.com/office/drawing/2014/main" id="{CCE41B73-40FD-4D8C-9FD9-EA13F1609AA4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255738"/>
              <a:ext cx="417450" cy="243495"/>
            </a:xfrm>
            <a:custGeom>
              <a:avLst/>
              <a:gdLst>
                <a:gd name="T0" fmla="*/ 162623 w 382641"/>
                <a:gd name="T1" fmla="*/ 0 h 223207"/>
                <a:gd name="T2" fmla="*/ 0 w 382641"/>
                <a:gd name="T3" fmla="*/ 92471 h 223207"/>
                <a:gd name="T4" fmla="*/ 0 w 382641"/>
                <a:gd name="T5" fmla="*/ 92471 h 223207"/>
                <a:gd name="T6" fmla="*/ 0 w 382641"/>
                <a:gd name="T7" fmla="*/ 92471 h 223207"/>
                <a:gd name="T8" fmla="*/ 0 w 382641"/>
                <a:gd name="T9" fmla="*/ 92471 h 223207"/>
                <a:gd name="T10" fmla="*/ 220019 w 382641"/>
                <a:gd name="T11" fmla="*/ 223207 h 223207"/>
                <a:gd name="T12" fmla="*/ 382641 w 382641"/>
                <a:gd name="T13" fmla="*/ 127547 h 223207"/>
                <a:gd name="T14" fmla="*/ 271037 w 382641"/>
                <a:gd name="T15" fmla="*/ 60585 h 223207"/>
                <a:gd name="T16" fmla="*/ 133924 w 382641"/>
                <a:gd name="T17" fmla="*/ 140302 h 223207"/>
                <a:gd name="T18" fmla="*/ 133924 w 382641"/>
                <a:gd name="T19" fmla="*/ 15943 h 223207"/>
                <a:gd name="T20" fmla="*/ 162623 w 382641"/>
                <a:gd name="T21" fmla="*/ 0 h 223207"/>
                <a:gd name="T22" fmla="*/ 162623 w 382641"/>
                <a:gd name="T23" fmla="*/ 0 h 223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2641" h="223207">
                  <a:moveTo>
                    <a:pt x="162623" y="0"/>
                  </a:moveTo>
                  <a:lnTo>
                    <a:pt x="0" y="92471"/>
                  </a:lnTo>
                  <a:lnTo>
                    <a:pt x="0" y="92471"/>
                  </a:lnTo>
                  <a:lnTo>
                    <a:pt x="0" y="92471"/>
                  </a:lnTo>
                  <a:lnTo>
                    <a:pt x="0" y="92471"/>
                  </a:lnTo>
                  <a:lnTo>
                    <a:pt x="220019" y="223207"/>
                  </a:lnTo>
                  <a:lnTo>
                    <a:pt x="382641" y="127547"/>
                  </a:lnTo>
                  <a:lnTo>
                    <a:pt x="271037" y="60585"/>
                  </a:lnTo>
                  <a:lnTo>
                    <a:pt x="133924" y="140302"/>
                  </a:lnTo>
                  <a:lnTo>
                    <a:pt x="133924" y="15943"/>
                  </a:lnTo>
                  <a:lnTo>
                    <a:pt x="162623" y="0"/>
                  </a:lnTo>
                  <a:lnTo>
                    <a:pt x="162623" y="0"/>
                  </a:lnTo>
                  <a:close/>
                </a:path>
              </a:pathLst>
            </a:custGeom>
            <a:solidFill>
              <a:srgbClr val="C8C5D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223">
              <a:extLst>
                <a:ext uri="{FF2B5EF4-FFF2-40B4-BE49-F238E27FC236}">
                  <a16:creationId xmlns:a16="http://schemas.microsoft.com/office/drawing/2014/main" id="{B8EE824F-DB15-46B5-BE39-D40EF6413C9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255738"/>
              <a:ext cx="417450" cy="243495"/>
            </a:xfrm>
            <a:custGeom>
              <a:avLst/>
              <a:gdLst>
                <a:gd name="T0" fmla="*/ 162623 w 382641"/>
                <a:gd name="T1" fmla="*/ 0 h 223207"/>
                <a:gd name="T2" fmla="*/ 0 w 382641"/>
                <a:gd name="T3" fmla="*/ 92471 h 223207"/>
                <a:gd name="T4" fmla="*/ 0 w 382641"/>
                <a:gd name="T5" fmla="*/ 92471 h 223207"/>
                <a:gd name="T6" fmla="*/ 0 w 382641"/>
                <a:gd name="T7" fmla="*/ 92471 h 223207"/>
                <a:gd name="T8" fmla="*/ 0 w 382641"/>
                <a:gd name="T9" fmla="*/ 92471 h 223207"/>
                <a:gd name="T10" fmla="*/ 220019 w 382641"/>
                <a:gd name="T11" fmla="*/ 223207 h 223207"/>
                <a:gd name="T12" fmla="*/ 382641 w 382641"/>
                <a:gd name="T13" fmla="*/ 127547 h 223207"/>
                <a:gd name="T14" fmla="*/ 271037 w 382641"/>
                <a:gd name="T15" fmla="*/ 60585 h 223207"/>
                <a:gd name="T16" fmla="*/ 133924 w 382641"/>
                <a:gd name="T17" fmla="*/ 140302 h 223207"/>
                <a:gd name="T18" fmla="*/ 133924 w 382641"/>
                <a:gd name="T19" fmla="*/ 15943 h 223207"/>
                <a:gd name="T20" fmla="*/ 162623 w 382641"/>
                <a:gd name="T21" fmla="*/ 0 h 223207"/>
                <a:gd name="T22" fmla="*/ 162623 w 382641"/>
                <a:gd name="T23" fmla="*/ 0 h 223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2641" h="223207">
                  <a:moveTo>
                    <a:pt x="162623" y="0"/>
                  </a:moveTo>
                  <a:lnTo>
                    <a:pt x="0" y="92471"/>
                  </a:lnTo>
                  <a:lnTo>
                    <a:pt x="0" y="92471"/>
                  </a:lnTo>
                  <a:lnTo>
                    <a:pt x="0" y="92471"/>
                  </a:lnTo>
                  <a:lnTo>
                    <a:pt x="0" y="92471"/>
                  </a:lnTo>
                  <a:lnTo>
                    <a:pt x="220019" y="223207"/>
                  </a:lnTo>
                  <a:lnTo>
                    <a:pt x="382641" y="127547"/>
                  </a:lnTo>
                  <a:lnTo>
                    <a:pt x="271037" y="60585"/>
                  </a:lnTo>
                  <a:lnTo>
                    <a:pt x="133924" y="140302"/>
                  </a:lnTo>
                  <a:lnTo>
                    <a:pt x="133924" y="15943"/>
                  </a:lnTo>
                  <a:lnTo>
                    <a:pt x="162623" y="0"/>
                  </a:lnTo>
                  <a:lnTo>
                    <a:pt x="162623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224">
              <a:extLst>
                <a:ext uri="{FF2B5EF4-FFF2-40B4-BE49-F238E27FC236}">
                  <a16:creationId xmlns:a16="http://schemas.microsoft.com/office/drawing/2014/main" id="{E0FC7507-0E23-4D01-87F3-BF30441BE85D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71946" y="1346179"/>
              <a:ext cx="149586" cy="153055"/>
            </a:xfrm>
            <a:custGeom>
              <a:avLst/>
              <a:gdLst>
                <a:gd name="T0" fmla="*/ 28699 w 137113"/>
                <a:gd name="T1" fmla="*/ 0 h 140302"/>
                <a:gd name="T2" fmla="*/ 0 w 137113"/>
                <a:gd name="T3" fmla="*/ 15943 h 140302"/>
                <a:gd name="T4" fmla="*/ 0 w 137113"/>
                <a:gd name="T5" fmla="*/ 140302 h 140302"/>
                <a:gd name="T6" fmla="*/ 137113 w 137113"/>
                <a:gd name="T7" fmla="*/ 60585 h 140302"/>
                <a:gd name="T8" fmla="*/ 28699 w 137113"/>
                <a:gd name="T9" fmla="*/ 0 h 140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113" h="140302">
                  <a:moveTo>
                    <a:pt x="28699" y="0"/>
                  </a:moveTo>
                  <a:lnTo>
                    <a:pt x="0" y="15943"/>
                  </a:lnTo>
                  <a:lnTo>
                    <a:pt x="0" y="140302"/>
                  </a:lnTo>
                  <a:lnTo>
                    <a:pt x="137113" y="60585"/>
                  </a:lnTo>
                  <a:lnTo>
                    <a:pt x="28699" y="0"/>
                  </a:lnTo>
                  <a:close/>
                </a:path>
              </a:pathLst>
            </a:custGeom>
            <a:solidFill>
              <a:srgbClr val="C5BBC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25">
              <a:extLst>
                <a:ext uri="{FF2B5EF4-FFF2-40B4-BE49-F238E27FC236}">
                  <a16:creationId xmlns:a16="http://schemas.microsoft.com/office/drawing/2014/main" id="{D20C1CF4-9B39-4379-B44A-12236B0E5F11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71946" y="1346179"/>
              <a:ext cx="149586" cy="153055"/>
            </a:xfrm>
            <a:custGeom>
              <a:avLst/>
              <a:gdLst>
                <a:gd name="T0" fmla="*/ 28699 w 137113"/>
                <a:gd name="T1" fmla="*/ 0 h 140302"/>
                <a:gd name="T2" fmla="*/ 0 w 137113"/>
                <a:gd name="T3" fmla="*/ 15943 h 140302"/>
                <a:gd name="T4" fmla="*/ 0 w 137113"/>
                <a:gd name="T5" fmla="*/ 140302 h 140302"/>
                <a:gd name="T6" fmla="*/ 137113 w 137113"/>
                <a:gd name="T7" fmla="*/ 60585 h 140302"/>
                <a:gd name="T8" fmla="*/ 28699 w 137113"/>
                <a:gd name="T9" fmla="*/ 0 h 140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113" h="140302">
                  <a:moveTo>
                    <a:pt x="28699" y="0"/>
                  </a:moveTo>
                  <a:lnTo>
                    <a:pt x="0" y="15943"/>
                  </a:lnTo>
                  <a:lnTo>
                    <a:pt x="0" y="140302"/>
                  </a:lnTo>
                  <a:lnTo>
                    <a:pt x="137113" y="60585"/>
                  </a:lnTo>
                  <a:lnTo>
                    <a:pt x="2869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226">
              <a:extLst>
                <a:ext uri="{FF2B5EF4-FFF2-40B4-BE49-F238E27FC236}">
                  <a16:creationId xmlns:a16="http://schemas.microsoft.com/office/drawing/2014/main" id="{4BB3BE83-0CF5-418C-A086-73AAD4B39B5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398357"/>
              <a:ext cx="1" cy="1"/>
            </a:xfrm>
            <a:prstGeom prst="rect">
              <a:avLst/>
            </a:prstGeom>
            <a:solidFill>
              <a:srgbClr val="C8C5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227">
              <a:extLst>
                <a:ext uri="{FF2B5EF4-FFF2-40B4-BE49-F238E27FC236}">
                  <a16:creationId xmlns:a16="http://schemas.microsoft.com/office/drawing/2014/main" id="{AFFF4516-00B1-4726-8FCB-9DC658321AA1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39835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228">
              <a:extLst>
                <a:ext uri="{FF2B5EF4-FFF2-40B4-BE49-F238E27FC236}">
                  <a16:creationId xmlns:a16="http://schemas.microsoft.com/office/drawing/2014/main" id="{135A89B7-1FBE-436D-A08C-24F56B912E48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44944" y="1398357"/>
              <a:ext cx="180894" cy="205230"/>
            </a:xfrm>
            <a:custGeom>
              <a:avLst/>
              <a:gdLst>
                <a:gd name="T0" fmla="*/ 165810 w 165810"/>
                <a:gd name="T1" fmla="*/ 0 h 188131"/>
                <a:gd name="T2" fmla="*/ 0 w 165810"/>
                <a:gd name="T3" fmla="*/ 95660 h 188131"/>
                <a:gd name="T4" fmla="*/ 165810 w 165810"/>
                <a:gd name="T5" fmla="*/ 188131 h 188131"/>
                <a:gd name="T6" fmla="*/ 165810 w 165810"/>
                <a:gd name="T7" fmla="*/ 188131 h 188131"/>
                <a:gd name="T8" fmla="*/ 165810 w 165810"/>
                <a:gd name="T9" fmla="*/ 0 h 188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810" h="188131">
                  <a:moveTo>
                    <a:pt x="165810" y="0"/>
                  </a:moveTo>
                  <a:lnTo>
                    <a:pt x="0" y="95660"/>
                  </a:lnTo>
                  <a:lnTo>
                    <a:pt x="165810" y="188131"/>
                  </a:lnTo>
                  <a:lnTo>
                    <a:pt x="165810" y="188131"/>
                  </a:lnTo>
                  <a:lnTo>
                    <a:pt x="1658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229">
              <a:extLst>
                <a:ext uri="{FF2B5EF4-FFF2-40B4-BE49-F238E27FC236}">
                  <a16:creationId xmlns:a16="http://schemas.microsoft.com/office/drawing/2014/main" id="{991AD0B7-1E66-4A78-8AC1-2FF245ED2EC3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44944" y="1398357"/>
              <a:ext cx="180894" cy="205230"/>
            </a:xfrm>
            <a:custGeom>
              <a:avLst/>
              <a:gdLst>
                <a:gd name="T0" fmla="*/ 165810 w 165810"/>
                <a:gd name="T1" fmla="*/ 0 h 188131"/>
                <a:gd name="T2" fmla="*/ 0 w 165810"/>
                <a:gd name="T3" fmla="*/ 95660 h 188131"/>
                <a:gd name="T4" fmla="*/ 165810 w 165810"/>
                <a:gd name="T5" fmla="*/ 188131 h 188131"/>
                <a:gd name="T6" fmla="*/ 165810 w 165810"/>
                <a:gd name="T7" fmla="*/ 188131 h 188131"/>
                <a:gd name="T8" fmla="*/ 165810 w 165810"/>
                <a:gd name="T9" fmla="*/ 0 h 188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810" h="188131">
                  <a:moveTo>
                    <a:pt x="165810" y="0"/>
                  </a:moveTo>
                  <a:lnTo>
                    <a:pt x="0" y="95660"/>
                  </a:lnTo>
                  <a:lnTo>
                    <a:pt x="165810" y="188131"/>
                  </a:lnTo>
                  <a:lnTo>
                    <a:pt x="165810" y="188131"/>
                  </a:lnTo>
                  <a:lnTo>
                    <a:pt x="16581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230">
              <a:extLst>
                <a:ext uri="{FF2B5EF4-FFF2-40B4-BE49-F238E27FC236}">
                  <a16:creationId xmlns:a16="http://schemas.microsoft.com/office/drawing/2014/main" id="{2F066D9C-5955-4E89-8CAB-8F29F2734C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398357"/>
              <a:ext cx="1" cy="1"/>
            </a:xfrm>
            <a:prstGeom prst="rect">
              <a:avLst/>
            </a:prstGeom>
            <a:solidFill>
              <a:srgbClr val="819CB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231">
              <a:extLst>
                <a:ext uri="{FF2B5EF4-FFF2-40B4-BE49-F238E27FC236}">
                  <a16:creationId xmlns:a16="http://schemas.microsoft.com/office/drawing/2014/main" id="{199AA0E0-84D4-4684-B0D1-35A4FF8E6C5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398357"/>
              <a:ext cx="1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32">
              <a:extLst>
                <a:ext uri="{FF2B5EF4-FFF2-40B4-BE49-F238E27FC236}">
                  <a16:creationId xmlns:a16="http://schemas.microsoft.com/office/drawing/2014/main" id="{5E938607-8D88-4131-8B6F-EF5A874C76D9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44944" y="1398357"/>
              <a:ext cx="180894" cy="100876"/>
            </a:xfrm>
            <a:custGeom>
              <a:avLst/>
              <a:gdLst>
                <a:gd name="T0" fmla="*/ 0 w 165810"/>
                <a:gd name="T1" fmla="*/ 0 h 92471"/>
                <a:gd name="T2" fmla="*/ 0 w 165810"/>
                <a:gd name="T3" fmla="*/ 0 h 92471"/>
                <a:gd name="T4" fmla="*/ 165810 w 165810"/>
                <a:gd name="T5" fmla="*/ 92471 h 92471"/>
                <a:gd name="T6" fmla="*/ 165810 w 165810"/>
                <a:gd name="T7" fmla="*/ 92471 h 92471"/>
                <a:gd name="T8" fmla="*/ 0 w 165810"/>
                <a:gd name="T9" fmla="*/ 0 h 92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810" h="92471">
                  <a:moveTo>
                    <a:pt x="0" y="0"/>
                  </a:moveTo>
                  <a:lnTo>
                    <a:pt x="0" y="0"/>
                  </a:lnTo>
                  <a:lnTo>
                    <a:pt x="165810" y="92471"/>
                  </a:lnTo>
                  <a:lnTo>
                    <a:pt x="165810" y="92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DAD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33">
              <a:extLst>
                <a:ext uri="{FF2B5EF4-FFF2-40B4-BE49-F238E27FC236}">
                  <a16:creationId xmlns:a16="http://schemas.microsoft.com/office/drawing/2014/main" id="{34C41077-DB39-4465-9B73-0D62AB8C5084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44944" y="1398357"/>
              <a:ext cx="180894" cy="100876"/>
            </a:xfrm>
            <a:custGeom>
              <a:avLst/>
              <a:gdLst>
                <a:gd name="T0" fmla="*/ 0 w 165810"/>
                <a:gd name="T1" fmla="*/ 0 h 92471"/>
                <a:gd name="T2" fmla="*/ 0 w 165810"/>
                <a:gd name="T3" fmla="*/ 0 h 92471"/>
                <a:gd name="T4" fmla="*/ 165810 w 165810"/>
                <a:gd name="T5" fmla="*/ 92471 h 92471"/>
                <a:gd name="T6" fmla="*/ 165810 w 165810"/>
                <a:gd name="T7" fmla="*/ 92471 h 92471"/>
                <a:gd name="T8" fmla="*/ 0 w 165810"/>
                <a:gd name="T9" fmla="*/ 0 h 92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810" h="92471">
                  <a:moveTo>
                    <a:pt x="0" y="0"/>
                  </a:moveTo>
                  <a:lnTo>
                    <a:pt x="0" y="0"/>
                  </a:lnTo>
                  <a:lnTo>
                    <a:pt x="165810" y="92471"/>
                  </a:lnTo>
                  <a:lnTo>
                    <a:pt x="165810" y="9247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34">
              <a:extLst>
                <a:ext uri="{FF2B5EF4-FFF2-40B4-BE49-F238E27FC236}">
                  <a16:creationId xmlns:a16="http://schemas.microsoft.com/office/drawing/2014/main" id="{83BEACED-971F-4385-9E96-30A10B544320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625838" y="1294001"/>
              <a:ext cx="0" cy="104356"/>
            </a:xfrm>
            <a:custGeom>
              <a:avLst/>
              <a:gdLst>
                <a:gd name="T0" fmla="*/ 0 h 95661"/>
                <a:gd name="T1" fmla="*/ 0 h 95661"/>
                <a:gd name="T2" fmla="*/ 95661 h 95661"/>
                <a:gd name="T3" fmla="*/ 95661 h 95661"/>
                <a:gd name="T4" fmla="*/ 95661 h 95661"/>
                <a:gd name="T5" fmla="*/ 0 h 95661"/>
                <a:gd name="T6" fmla="*/ 0 h 95661"/>
                <a:gd name="T7" fmla="*/ 0 h 95661"/>
                <a:gd name="T8" fmla="*/ 0 h 95661"/>
                <a:gd name="T9" fmla="*/ 0 h 95661"/>
                <a:gd name="T10" fmla="*/ 0 h 95661"/>
                <a:gd name="T11" fmla="*/ 0 h 9566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</a:cxnLst>
              <a:rect l="0" t="0" r="r" b="b"/>
              <a:pathLst>
                <a:path h="95661">
                  <a:moveTo>
                    <a:pt x="0" y="0"/>
                  </a:moveTo>
                  <a:lnTo>
                    <a:pt x="0" y="0"/>
                  </a:lnTo>
                  <a:lnTo>
                    <a:pt x="0" y="95661"/>
                  </a:lnTo>
                  <a:lnTo>
                    <a:pt x="0" y="95661"/>
                  </a:lnTo>
                  <a:lnTo>
                    <a:pt x="0" y="95661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9CA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35">
              <a:extLst>
                <a:ext uri="{FF2B5EF4-FFF2-40B4-BE49-F238E27FC236}">
                  <a16:creationId xmlns:a16="http://schemas.microsoft.com/office/drawing/2014/main" id="{0E879129-73F3-45E1-B21D-7438785F97FC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625838" y="1294001"/>
              <a:ext cx="0" cy="104356"/>
            </a:xfrm>
            <a:custGeom>
              <a:avLst/>
              <a:gdLst>
                <a:gd name="T0" fmla="*/ 0 h 95661"/>
                <a:gd name="T1" fmla="*/ 0 h 95661"/>
                <a:gd name="T2" fmla="*/ 95661 h 95661"/>
                <a:gd name="T3" fmla="*/ 95661 h 95661"/>
                <a:gd name="T4" fmla="*/ 95661 h 95661"/>
                <a:gd name="T5" fmla="*/ 0 h 95661"/>
                <a:gd name="T6" fmla="*/ 0 h 95661"/>
                <a:gd name="T7" fmla="*/ 0 h 95661"/>
                <a:gd name="T8" fmla="*/ 0 h 95661"/>
                <a:gd name="T9" fmla="*/ 0 h 95661"/>
                <a:gd name="T10" fmla="*/ 0 h 95661"/>
                <a:gd name="T11" fmla="*/ 0 h 9566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</a:cxnLst>
              <a:rect l="0" t="0" r="r" b="b"/>
              <a:pathLst>
                <a:path h="95661">
                  <a:moveTo>
                    <a:pt x="0" y="0"/>
                  </a:moveTo>
                  <a:lnTo>
                    <a:pt x="0" y="0"/>
                  </a:lnTo>
                  <a:lnTo>
                    <a:pt x="0" y="95661"/>
                  </a:lnTo>
                  <a:lnTo>
                    <a:pt x="0" y="95661"/>
                  </a:lnTo>
                  <a:lnTo>
                    <a:pt x="0" y="95661"/>
                  </a:lnTo>
                  <a:lnTo>
                    <a:pt x="0" y="0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36">
              <a:extLst>
                <a:ext uri="{FF2B5EF4-FFF2-40B4-BE49-F238E27FC236}">
                  <a16:creationId xmlns:a16="http://schemas.microsoft.com/office/drawing/2014/main" id="{2EA5A067-BCED-41F3-BFAE-28EF3123A22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294001"/>
              <a:ext cx="0" cy="104356"/>
            </a:xfrm>
            <a:custGeom>
              <a:avLst/>
              <a:gdLst>
                <a:gd name="T0" fmla="*/ 0 h 95661"/>
                <a:gd name="T1" fmla="*/ 95661 h 95661"/>
                <a:gd name="T2" fmla="*/ 95661 h 95661"/>
                <a:gd name="T3" fmla="*/ 95661 h 95661"/>
                <a:gd name="T4" fmla="*/ 95661 h 95661"/>
                <a:gd name="T5" fmla="*/ 0 h 9566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95661">
                  <a:moveTo>
                    <a:pt x="0" y="0"/>
                  </a:moveTo>
                  <a:lnTo>
                    <a:pt x="0" y="95661"/>
                  </a:lnTo>
                  <a:lnTo>
                    <a:pt x="0" y="95661"/>
                  </a:lnTo>
                  <a:lnTo>
                    <a:pt x="0" y="95661"/>
                  </a:lnTo>
                  <a:lnTo>
                    <a:pt x="0" y="956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98A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37">
              <a:extLst>
                <a:ext uri="{FF2B5EF4-FFF2-40B4-BE49-F238E27FC236}">
                  <a16:creationId xmlns:a16="http://schemas.microsoft.com/office/drawing/2014/main" id="{544AADD2-6490-4EB8-9ABA-3E5491FE5D0A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294001"/>
              <a:ext cx="0" cy="104356"/>
            </a:xfrm>
            <a:custGeom>
              <a:avLst/>
              <a:gdLst>
                <a:gd name="T0" fmla="*/ 0 h 95661"/>
                <a:gd name="T1" fmla="*/ 95661 h 95661"/>
                <a:gd name="T2" fmla="*/ 95661 h 95661"/>
                <a:gd name="T3" fmla="*/ 95661 h 95661"/>
                <a:gd name="T4" fmla="*/ 95661 h 95661"/>
                <a:gd name="T5" fmla="*/ 0 h 9566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95661">
                  <a:moveTo>
                    <a:pt x="0" y="0"/>
                  </a:moveTo>
                  <a:lnTo>
                    <a:pt x="0" y="95661"/>
                  </a:lnTo>
                  <a:lnTo>
                    <a:pt x="0" y="95661"/>
                  </a:lnTo>
                  <a:lnTo>
                    <a:pt x="0" y="95661"/>
                  </a:lnTo>
                  <a:lnTo>
                    <a:pt x="0" y="9566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238">
              <a:extLst>
                <a:ext uri="{FF2B5EF4-FFF2-40B4-BE49-F238E27FC236}">
                  <a16:creationId xmlns:a16="http://schemas.microsoft.com/office/drawing/2014/main" id="{69356D1C-6686-43D1-9869-7FB75DE2F7C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398357"/>
              <a:ext cx="1" cy="1"/>
            </a:xfrm>
            <a:prstGeom prst="rect">
              <a:avLst/>
            </a:prstGeom>
            <a:solidFill>
              <a:srgbClr val="7C7D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239">
              <a:extLst>
                <a:ext uri="{FF2B5EF4-FFF2-40B4-BE49-F238E27FC236}">
                  <a16:creationId xmlns:a16="http://schemas.microsoft.com/office/drawing/2014/main" id="{2D1A6BB6-30C3-43CF-AC3D-D4DCADFFDA94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39835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240">
              <a:extLst>
                <a:ext uri="{FF2B5EF4-FFF2-40B4-BE49-F238E27FC236}">
                  <a16:creationId xmlns:a16="http://schemas.microsoft.com/office/drawing/2014/main" id="{D4B2D6F8-B3C4-44AF-A915-8FA5C899A0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398357"/>
              <a:ext cx="1" cy="1"/>
            </a:xfrm>
            <a:prstGeom prst="rect">
              <a:avLst/>
            </a:prstGeom>
            <a:solidFill>
              <a:srgbClr val="7D7E8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241">
              <a:extLst>
                <a:ext uri="{FF2B5EF4-FFF2-40B4-BE49-F238E27FC236}">
                  <a16:creationId xmlns:a16="http://schemas.microsoft.com/office/drawing/2014/main" id="{6930B294-BCD7-4CDA-A7C2-C5EB981257C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398357"/>
              <a:ext cx="1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242">
              <a:extLst>
                <a:ext uri="{FF2B5EF4-FFF2-40B4-BE49-F238E27FC236}">
                  <a16:creationId xmlns:a16="http://schemas.microsoft.com/office/drawing/2014/main" id="{61C120C9-17D3-4E20-BF77-F1EA5D31B0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294000"/>
              <a:ext cx="1" cy="1"/>
            </a:xfrm>
            <a:prstGeom prst="rect">
              <a:avLst/>
            </a:prstGeom>
            <a:solidFill>
              <a:srgbClr val="B2DAD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243">
              <a:extLst>
                <a:ext uri="{FF2B5EF4-FFF2-40B4-BE49-F238E27FC236}">
                  <a16:creationId xmlns:a16="http://schemas.microsoft.com/office/drawing/2014/main" id="{6C02CE3D-9E1C-4664-8BBE-80ABDBA915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294000"/>
              <a:ext cx="1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244">
              <a:extLst>
                <a:ext uri="{FF2B5EF4-FFF2-40B4-BE49-F238E27FC236}">
                  <a16:creationId xmlns:a16="http://schemas.microsoft.com/office/drawing/2014/main" id="{06DBC2E9-0B42-4D45-BAA0-48A3A1CE5790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1130513"/>
              <a:ext cx="400056" cy="229581"/>
            </a:xfrm>
            <a:custGeom>
              <a:avLst/>
              <a:gdLst>
                <a:gd name="T0" fmla="*/ 121169 w 366697"/>
                <a:gd name="T1" fmla="*/ 0 h 210452"/>
                <a:gd name="T2" fmla="*/ 0 w 366697"/>
                <a:gd name="T3" fmla="*/ 70151 h 210452"/>
                <a:gd name="T4" fmla="*/ 245528 w 366697"/>
                <a:gd name="T5" fmla="*/ 210452 h 210452"/>
                <a:gd name="T6" fmla="*/ 366697 w 366697"/>
                <a:gd name="T7" fmla="*/ 140301 h 210452"/>
                <a:gd name="T8" fmla="*/ 121169 w 366697"/>
                <a:gd name="T9" fmla="*/ 0 h 210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6697" h="210452">
                  <a:moveTo>
                    <a:pt x="121169" y="0"/>
                  </a:moveTo>
                  <a:lnTo>
                    <a:pt x="0" y="70151"/>
                  </a:lnTo>
                  <a:lnTo>
                    <a:pt x="245528" y="210452"/>
                  </a:lnTo>
                  <a:lnTo>
                    <a:pt x="366697" y="140301"/>
                  </a:lnTo>
                  <a:lnTo>
                    <a:pt x="121169" y="0"/>
                  </a:lnTo>
                  <a:close/>
                </a:path>
              </a:pathLst>
            </a:custGeom>
            <a:solidFill>
              <a:srgbClr val="A4D0D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245">
              <a:extLst>
                <a:ext uri="{FF2B5EF4-FFF2-40B4-BE49-F238E27FC236}">
                  <a16:creationId xmlns:a16="http://schemas.microsoft.com/office/drawing/2014/main" id="{1D55D9FB-C92F-4A6B-A5E3-67D8A1473D6B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1130513"/>
              <a:ext cx="400056" cy="229581"/>
            </a:xfrm>
            <a:custGeom>
              <a:avLst/>
              <a:gdLst>
                <a:gd name="T0" fmla="*/ 121169 w 366697"/>
                <a:gd name="T1" fmla="*/ 0 h 210452"/>
                <a:gd name="T2" fmla="*/ 0 w 366697"/>
                <a:gd name="T3" fmla="*/ 70151 h 210452"/>
                <a:gd name="T4" fmla="*/ 245528 w 366697"/>
                <a:gd name="T5" fmla="*/ 210452 h 210452"/>
                <a:gd name="T6" fmla="*/ 366697 w 366697"/>
                <a:gd name="T7" fmla="*/ 140301 h 210452"/>
                <a:gd name="T8" fmla="*/ 121169 w 366697"/>
                <a:gd name="T9" fmla="*/ 0 h 210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6697" h="210452">
                  <a:moveTo>
                    <a:pt x="121169" y="0"/>
                  </a:moveTo>
                  <a:lnTo>
                    <a:pt x="0" y="70151"/>
                  </a:lnTo>
                  <a:lnTo>
                    <a:pt x="245528" y="210452"/>
                  </a:lnTo>
                  <a:lnTo>
                    <a:pt x="366697" y="140301"/>
                  </a:lnTo>
                  <a:lnTo>
                    <a:pt x="12116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246">
              <a:extLst>
                <a:ext uri="{FF2B5EF4-FFF2-40B4-BE49-F238E27FC236}">
                  <a16:creationId xmlns:a16="http://schemas.microsoft.com/office/drawing/2014/main" id="{89479939-0865-4A98-AE52-02ED1C3AB659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44944" y="1398357"/>
              <a:ext cx="180894" cy="100876"/>
            </a:xfrm>
            <a:custGeom>
              <a:avLst/>
              <a:gdLst>
                <a:gd name="T0" fmla="*/ 0 w 165810"/>
                <a:gd name="T1" fmla="*/ 0 h 92471"/>
                <a:gd name="T2" fmla="*/ 0 w 165810"/>
                <a:gd name="T3" fmla="*/ 0 h 92471"/>
                <a:gd name="T4" fmla="*/ 165810 w 165810"/>
                <a:gd name="T5" fmla="*/ 92471 h 92471"/>
                <a:gd name="T6" fmla="*/ 0 w 165810"/>
                <a:gd name="T7" fmla="*/ 0 h 92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810" h="92471">
                  <a:moveTo>
                    <a:pt x="0" y="0"/>
                  </a:moveTo>
                  <a:lnTo>
                    <a:pt x="0" y="0"/>
                  </a:lnTo>
                  <a:lnTo>
                    <a:pt x="165810" y="92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CC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247">
              <a:extLst>
                <a:ext uri="{FF2B5EF4-FFF2-40B4-BE49-F238E27FC236}">
                  <a16:creationId xmlns:a16="http://schemas.microsoft.com/office/drawing/2014/main" id="{2DE2A030-A22B-4558-99C6-7F2D50853D4C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44944" y="1398357"/>
              <a:ext cx="180894" cy="100876"/>
            </a:xfrm>
            <a:custGeom>
              <a:avLst/>
              <a:gdLst>
                <a:gd name="T0" fmla="*/ 0 w 165810"/>
                <a:gd name="T1" fmla="*/ 0 h 92471"/>
                <a:gd name="T2" fmla="*/ 0 w 165810"/>
                <a:gd name="T3" fmla="*/ 0 h 92471"/>
                <a:gd name="T4" fmla="*/ 165810 w 165810"/>
                <a:gd name="T5" fmla="*/ 92471 h 92471"/>
                <a:gd name="T6" fmla="*/ 0 w 165810"/>
                <a:gd name="T7" fmla="*/ 0 h 92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810" h="92471">
                  <a:moveTo>
                    <a:pt x="0" y="0"/>
                  </a:moveTo>
                  <a:lnTo>
                    <a:pt x="0" y="0"/>
                  </a:lnTo>
                  <a:lnTo>
                    <a:pt x="165810" y="9247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248">
              <a:extLst>
                <a:ext uri="{FF2B5EF4-FFF2-40B4-BE49-F238E27FC236}">
                  <a16:creationId xmlns:a16="http://schemas.microsoft.com/office/drawing/2014/main" id="{DBF2B5E7-6B09-4A94-90CE-117A84CA3E24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204910" y="1207040"/>
              <a:ext cx="420928" cy="292193"/>
            </a:xfrm>
            <a:custGeom>
              <a:avLst/>
              <a:gdLst>
                <a:gd name="T0" fmla="*/ 220019 w 385829"/>
                <a:gd name="T1" fmla="*/ 0 h 267848"/>
                <a:gd name="T2" fmla="*/ 0 w 385829"/>
                <a:gd name="T3" fmla="*/ 127547 h 267848"/>
                <a:gd name="T4" fmla="*/ 245528 w 385829"/>
                <a:gd name="T5" fmla="*/ 267848 h 267848"/>
                <a:gd name="T6" fmla="*/ 280603 w 385829"/>
                <a:gd name="T7" fmla="*/ 248716 h 267848"/>
                <a:gd name="T8" fmla="*/ 385829 w 385829"/>
                <a:gd name="T9" fmla="*/ 188132 h 267848"/>
                <a:gd name="T10" fmla="*/ 385829 w 385829"/>
                <a:gd name="T11" fmla="*/ 92471 h 267848"/>
                <a:gd name="T12" fmla="*/ 385829 w 385829"/>
                <a:gd name="T13" fmla="*/ 92471 h 267848"/>
                <a:gd name="T14" fmla="*/ 220019 w 385829"/>
                <a:gd name="T15" fmla="*/ 0 h 267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5829" h="267848">
                  <a:moveTo>
                    <a:pt x="220019" y="0"/>
                  </a:moveTo>
                  <a:lnTo>
                    <a:pt x="0" y="127547"/>
                  </a:lnTo>
                  <a:lnTo>
                    <a:pt x="245528" y="267848"/>
                  </a:lnTo>
                  <a:lnTo>
                    <a:pt x="280603" y="248716"/>
                  </a:lnTo>
                  <a:lnTo>
                    <a:pt x="385829" y="188132"/>
                  </a:lnTo>
                  <a:lnTo>
                    <a:pt x="385829" y="92471"/>
                  </a:lnTo>
                  <a:lnTo>
                    <a:pt x="385829" y="92471"/>
                  </a:lnTo>
                  <a:lnTo>
                    <a:pt x="220019" y="0"/>
                  </a:lnTo>
                  <a:close/>
                </a:path>
              </a:pathLst>
            </a:custGeom>
            <a:solidFill>
              <a:srgbClr val="94C9C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249">
              <a:extLst>
                <a:ext uri="{FF2B5EF4-FFF2-40B4-BE49-F238E27FC236}">
                  <a16:creationId xmlns:a16="http://schemas.microsoft.com/office/drawing/2014/main" id="{37B8147E-6540-4304-A85E-D4F3D72EE17C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204910" y="1207040"/>
              <a:ext cx="420928" cy="292193"/>
            </a:xfrm>
            <a:custGeom>
              <a:avLst/>
              <a:gdLst>
                <a:gd name="T0" fmla="*/ 220019 w 385829"/>
                <a:gd name="T1" fmla="*/ 0 h 267848"/>
                <a:gd name="T2" fmla="*/ 0 w 385829"/>
                <a:gd name="T3" fmla="*/ 127547 h 267848"/>
                <a:gd name="T4" fmla="*/ 245528 w 385829"/>
                <a:gd name="T5" fmla="*/ 267848 h 267848"/>
                <a:gd name="T6" fmla="*/ 280603 w 385829"/>
                <a:gd name="T7" fmla="*/ 248716 h 267848"/>
                <a:gd name="T8" fmla="*/ 385829 w 385829"/>
                <a:gd name="T9" fmla="*/ 188132 h 267848"/>
                <a:gd name="T10" fmla="*/ 385829 w 385829"/>
                <a:gd name="T11" fmla="*/ 92471 h 267848"/>
                <a:gd name="T12" fmla="*/ 385829 w 385829"/>
                <a:gd name="T13" fmla="*/ 92471 h 267848"/>
                <a:gd name="T14" fmla="*/ 220019 w 385829"/>
                <a:gd name="T15" fmla="*/ 0 h 267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5829" h="267848">
                  <a:moveTo>
                    <a:pt x="220019" y="0"/>
                  </a:moveTo>
                  <a:lnTo>
                    <a:pt x="0" y="127547"/>
                  </a:lnTo>
                  <a:lnTo>
                    <a:pt x="245528" y="267848"/>
                  </a:lnTo>
                  <a:lnTo>
                    <a:pt x="280603" y="248716"/>
                  </a:lnTo>
                  <a:lnTo>
                    <a:pt x="385829" y="188132"/>
                  </a:lnTo>
                  <a:lnTo>
                    <a:pt x="385829" y="92471"/>
                  </a:lnTo>
                  <a:lnTo>
                    <a:pt x="385829" y="92471"/>
                  </a:lnTo>
                  <a:lnTo>
                    <a:pt x="22001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250">
              <a:extLst>
                <a:ext uri="{FF2B5EF4-FFF2-40B4-BE49-F238E27FC236}">
                  <a16:creationId xmlns:a16="http://schemas.microsoft.com/office/drawing/2014/main" id="{90CA0FEC-A1C9-4D85-80B5-ABE84CF1C64D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294001"/>
              <a:ext cx="0" cy="104356"/>
            </a:xfrm>
            <a:custGeom>
              <a:avLst/>
              <a:gdLst>
                <a:gd name="T0" fmla="*/ 0 h 95661"/>
                <a:gd name="T1" fmla="*/ 0 h 95661"/>
                <a:gd name="T2" fmla="*/ 95661 h 95661"/>
                <a:gd name="T3" fmla="*/ 95661 h 95661"/>
                <a:gd name="T4" fmla="*/ 0 h 95661"/>
                <a:gd name="T5" fmla="*/ 0 h 9566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95661">
                  <a:moveTo>
                    <a:pt x="0" y="0"/>
                  </a:moveTo>
                  <a:lnTo>
                    <a:pt x="0" y="0"/>
                  </a:lnTo>
                  <a:lnTo>
                    <a:pt x="0" y="95661"/>
                  </a:lnTo>
                  <a:lnTo>
                    <a:pt x="0" y="9566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979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251">
              <a:extLst>
                <a:ext uri="{FF2B5EF4-FFF2-40B4-BE49-F238E27FC236}">
                  <a16:creationId xmlns:a16="http://schemas.microsoft.com/office/drawing/2014/main" id="{83254032-1197-4F85-92B4-F266581E35CA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1294001"/>
              <a:ext cx="0" cy="104356"/>
            </a:xfrm>
            <a:custGeom>
              <a:avLst/>
              <a:gdLst>
                <a:gd name="T0" fmla="*/ 0 h 95661"/>
                <a:gd name="T1" fmla="*/ 0 h 95661"/>
                <a:gd name="T2" fmla="*/ 95661 h 95661"/>
                <a:gd name="T3" fmla="*/ 95661 h 95661"/>
                <a:gd name="T4" fmla="*/ 0 h 95661"/>
                <a:gd name="T5" fmla="*/ 0 h 9566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95661">
                  <a:moveTo>
                    <a:pt x="0" y="0"/>
                  </a:moveTo>
                  <a:lnTo>
                    <a:pt x="0" y="0"/>
                  </a:lnTo>
                  <a:lnTo>
                    <a:pt x="0" y="95661"/>
                  </a:lnTo>
                  <a:lnTo>
                    <a:pt x="0" y="95661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252">
              <a:extLst>
                <a:ext uri="{FF2B5EF4-FFF2-40B4-BE49-F238E27FC236}">
                  <a16:creationId xmlns:a16="http://schemas.microsoft.com/office/drawing/2014/main" id="{5AD38795-B3A8-4D5E-ADF7-58954A738286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511040" y="1227910"/>
              <a:ext cx="114798" cy="66091"/>
            </a:xfrm>
            <a:custGeom>
              <a:avLst/>
              <a:gdLst>
                <a:gd name="T0" fmla="*/ 105226 w 105226"/>
                <a:gd name="T1" fmla="*/ 0 h 60584"/>
                <a:gd name="T2" fmla="*/ 105226 w 105226"/>
                <a:gd name="T3" fmla="*/ 0 h 60584"/>
                <a:gd name="T4" fmla="*/ 0 w 105226"/>
                <a:gd name="T5" fmla="*/ 60584 h 60584"/>
                <a:gd name="T6" fmla="*/ 105226 w 105226"/>
                <a:gd name="T7" fmla="*/ 0 h 60584"/>
                <a:gd name="T8" fmla="*/ 105226 w 105226"/>
                <a:gd name="T9" fmla="*/ 0 h 60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226" h="60584">
                  <a:moveTo>
                    <a:pt x="105226" y="0"/>
                  </a:moveTo>
                  <a:lnTo>
                    <a:pt x="105226" y="0"/>
                  </a:lnTo>
                  <a:lnTo>
                    <a:pt x="0" y="60584"/>
                  </a:lnTo>
                  <a:lnTo>
                    <a:pt x="105226" y="0"/>
                  </a:lnTo>
                  <a:lnTo>
                    <a:pt x="105226" y="0"/>
                  </a:lnTo>
                  <a:close/>
                </a:path>
              </a:pathLst>
            </a:custGeom>
            <a:solidFill>
              <a:srgbClr val="95CC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253">
              <a:extLst>
                <a:ext uri="{FF2B5EF4-FFF2-40B4-BE49-F238E27FC236}">
                  <a16:creationId xmlns:a16="http://schemas.microsoft.com/office/drawing/2014/main" id="{65F0587A-5CAE-4D7C-ADCB-CAAB3741062B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511040" y="1227910"/>
              <a:ext cx="114798" cy="66091"/>
            </a:xfrm>
            <a:custGeom>
              <a:avLst/>
              <a:gdLst>
                <a:gd name="T0" fmla="*/ 105226 w 105226"/>
                <a:gd name="T1" fmla="*/ 0 h 60584"/>
                <a:gd name="T2" fmla="*/ 105226 w 105226"/>
                <a:gd name="T3" fmla="*/ 0 h 60584"/>
                <a:gd name="T4" fmla="*/ 0 w 105226"/>
                <a:gd name="T5" fmla="*/ 60584 h 60584"/>
                <a:gd name="T6" fmla="*/ 105226 w 105226"/>
                <a:gd name="T7" fmla="*/ 0 h 60584"/>
                <a:gd name="T8" fmla="*/ 105226 w 105226"/>
                <a:gd name="T9" fmla="*/ 0 h 60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226" h="60584">
                  <a:moveTo>
                    <a:pt x="105226" y="0"/>
                  </a:moveTo>
                  <a:lnTo>
                    <a:pt x="105226" y="0"/>
                  </a:lnTo>
                  <a:lnTo>
                    <a:pt x="0" y="60584"/>
                  </a:lnTo>
                  <a:lnTo>
                    <a:pt x="105226" y="0"/>
                  </a:lnTo>
                  <a:lnTo>
                    <a:pt x="105226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Rectangle 254">
              <a:extLst>
                <a:ext uri="{FF2B5EF4-FFF2-40B4-BE49-F238E27FC236}">
                  <a16:creationId xmlns:a16="http://schemas.microsoft.com/office/drawing/2014/main" id="{F00721E9-AFB9-4092-98CE-520AAC7C04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398357"/>
              <a:ext cx="1" cy="1"/>
            </a:xfrm>
            <a:prstGeom prst="rect">
              <a:avLst/>
            </a:prstGeom>
            <a:solidFill>
              <a:srgbClr val="E3DF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Rectangle 255">
              <a:extLst>
                <a:ext uri="{FF2B5EF4-FFF2-40B4-BE49-F238E27FC236}">
                  <a16:creationId xmlns:a16="http://schemas.microsoft.com/office/drawing/2014/main" id="{0EF5AF8C-4B56-4E77-9719-B58405C77D4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398357"/>
              <a:ext cx="1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256">
              <a:extLst>
                <a:ext uri="{FF2B5EF4-FFF2-40B4-BE49-F238E27FC236}">
                  <a16:creationId xmlns:a16="http://schemas.microsoft.com/office/drawing/2014/main" id="{CA1E974F-2D5D-4D68-9EA6-AFDFBCB63971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973980"/>
              <a:ext cx="121756" cy="142618"/>
            </a:xfrm>
            <a:custGeom>
              <a:avLst/>
              <a:gdLst>
                <a:gd name="T0" fmla="*/ 0 w 111603"/>
                <a:gd name="T1" fmla="*/ 0 h 130735"/>
                <a:gd name="T2" fmla="*/ 0 w 111603"/>
                <a:gd name="T3" fmla="*/ 9566 h 130735"/>
                <a:gd name="T4" fmla="*/ 0 w 111603"/>
                <a:gd name="T5" fmla="*/ 9566 h 130735"/>
                <a:gd name="T6" fmla="*/ 0 w 111603"/>
                <a:gd name="T7" fmla="*/ 9566 h 130735"/>
                <a:gd name="T8" fmla="*/ 0 w 111603"/>
                <a:gd name="T9" fmla="*/ 130735 h 130735"/>
                <a:gd name="T10" fmla="*/ 111603 w 111603"/>
                <a:gd name="T11" fmla="*/ 66962 h 130735"/>
                <a:gd name="T12" fmla="*/ 0 w 111603"/>
                <a:gd name="T13" fmla="*/ 0 h 130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603" h="130735">
                  <a:moveTo>
                    <a:pt x="0" y="0"/>
                  </a:moveTo>
                  <a:lnTo>
                    <a:pt x="0" y="9566"/>
                  </a:lnTo>
                  <a:lnTo>
                    <a:pt x="0" y="9566"/>
                  </a:lnTo>
                  <a:lnTo>
                    <a:pt x="0" y="9566"/>
                  </a:lnTo>
                  <a:lnTo>
                    <a:pt x="0" y="130735"/>
                  </a:lnTo>
                  <a:lnTo>
                    <a:pt x="111603" y="669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F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257">
              <a:extLst>
                <a:ext uri="{FF2B5EF4-FFF2-40B4-BE49-F238E27FC236}">
                  <a16:creationId xmlns:a16="http://schemas.microsoft.com/office/drawing/2014/main" id="{E554F3D7-D5B7-45FA-A8B8-350CC5015582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973980"/>
              <a:ext cx="121756" cy="142618"/>
            </a:xfrm>
            <a:custGeom>
              <a:avLst/>
              <a:gdLst>
                <a:gd name="T0" fmla="*/ 0 w 111603"/>
                <a:gd name="T1" fmla="*/ 0 h 130735"/>
                <a:gd name="T2" fmla="*/ 0 w 111603"/>
                <a:gd name="T3" fmla="*/ 9566 h 130735"/>
                <a:gd name="T4" fmla="*/ 0 w 111603"/>
                <a:gd name="T5" fmla="*/ 9566 h 130735"/>
                <a:gd name="T6" fmla="*/ 0 w 111603"/>
                <a:gd name="T7" fmla="*/ 9566 h 130735"/>
                <a:gd name="T8" fmla="*/ 0 w 111603"/>
                <a:gd name="T9" fmla="*/ 130735 h 130735"/>
                <a:gd name="T10" fmla="*/ 111603 w 111603"/>
                <a:gd name="T11" fmla="*/ 66962 h 130735"/>
                <a:gd name="T12" fmla="*/ 0 w 111603"/>
                <a:gd name="T13" fmla="*/ 0 h 130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603" h="130735">
                  <a:moveTo>
                    <a:pt x="0" y="0"/>
                  </a:moveTo>
                  <a:lnTo>
                    <a:pt x="0" y="9566"/>
                  </a:lnTo>
                  <a:lnTo>
                    <a:pt x="0" y="9566"/>
                  </a:lnTo>
                  <a:lnTo>
                    <a:pt x="0" y="9566"/>
                  </a:lnTo>
                  <a:lnTo>
                    <a:pt x="0" y="130735"/>
                  </a:lnTo>
                  <a:lnTo>
                    <a:pt x="111603" y="6696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258">
              <a:extLst>
                <a:ext uri="{FF2B5EF4-FFF2-40B4-BE49-F238E27FC236}">
                  <a16:creationId xmlns:a16="http://schemas.microsoft.com/office/drawing/2014/main" id="{34EF1FD7-AB73-4909-9942-8A5E69A4377D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643522"/>
              <a:ext cx="267864" cy="400027"/>
            </a:xfrm>
            <a:custGeom>
              <a:avLst/>
              <a:gdLst>
                <a:gd name="T0" fmla="*/ 111603 w 245528"/>
                <a:gd name="T1" fmla="*/ 0 h 366697"/>
                <a:gd name="T2" fmla="*/ 0 w 245528"/>
                <a:gd name="T3" fmla="*/ 63773 h 366697"/>
                <a:gd name="T4" fmla="*/ 0 w 245528"/>
                <a:gd name="T5" fmla="*/ 63773 h 366697"/>
                <a:gd name="T6" fmla="*/ 0 w 245528"/>
                <a:gd name="T7" fmla="*/ 63773 h 366697"/>
                <a:gd name="T8" fmla="*/ 0 w 245528"/>
                <a:gd name="T9" fmla="*/ 63773 h 366697"/>
                <a:gd name="T10" fmla="*/ 0 w 245528"/>
                <a:gd name="T11" fmla="*/ 366697 h 366697"/>
                <a:gd name="T12" fmla="*/ 245528 w 245528"/>
                <a:gd name="T13" fmla="*/ 223206 h 366697"/>
                <a:gd name="T14" fmla="*/ 245528 w 245528"/>
                <a:gd name="T15" fmla="*/ 76528 h 366697"/>
                <a:gd name="T16" fmla="*/ 111603 w 245528"/>
                <a:gd name="T17" fmla="*/ 0 h 366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5528" h="366697">
                  <a:moveTo>
                    <a:pt x="111603" y="0"/>
                  </a:moveTo>
                  <a:lnTo>
                    <a:pt x="0" y="63773"/>
                  </a:lnTo>
                  <a:lnTo>
                    <a:pt x="0" y="63773"/>
                  </a:lnTo>
                  <a:lnTo>
                    <a:pt x="0" y="63773"/>
                  </a:lnTo>
                  <a:lnTo>
                    <a:pt x="0" y="63773"/>
                  </a:lnTo>
                  <a:lnTo>
                    <a:pt x="0" y="366697"/>
                  </a:lnTo>
                  <a:lnTo>
                    <a:pt x="245528" y="223206"/>
                  </a:lnTo>
                  <a:lnTo>
                    <a:pt x="245528" y="76528"/>
                  </a:lnTo>
                  <a:lnTo>
                    <a:pt x="111603" y="0"/>
                  </a:lnTo>
                  <a:close/>
                </a:path>
              </a:pathLst>
            </a:custGeom>
            <a:solidFill>
              <a:srgbClr val="DFECE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259">
              <a:extLst>
                <a:ext uri="{FF2B5EF4-FFF2-40B4-BE49-F238E27FC236}">
                  <a16:creationId xmlns:a16="http://schemas.microsoft.com/office/drawing/2014/main" id="{B3024A77-3504-4DD8-8FCC-FE4BCA0CE759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643522"/>
              <a:ext cx="267864" cy="400027"/>
            </a:xfrm>
            <a:custGeom>
              <a:avLst/>
              <a:gdLst>
                <a:gd name="T0" fmla="*/ 111603 w 245528"/>
                <a:gd name="T1" fmla="*/ 0 h 366697"/>
                <a:gd name="T2" fmla="*/ 0 w 245528"/>
                <a:gd name="T3" fmla="*/ 63773 h 366697"/>
                <a:gd name="T4" fmla="*/ 0 w 245528"/>
                <a:gd name="T5" fmla="*/ 63773 h 366697"/>
                <a:gd name="T6" fmla="*/ 0 w 245528"/>
                <a:gd name="T7" fmla="*/ 63773 h 366697"/>
                <a:gd name="T8" fmla="*/ 0 w 245528"/>
                <a:gd name="T9" fmla="*/ 63773 h 366697"/>
                <a:gd name="T10" fmla="*/ 0 w 245528"/>
                <a:gd name="T11" fmla="*/ 366697 h 366697"/>
                <a:gd name="T12" fmla="*/ 245528 w 245528"/>
                <a:gd name="T13" fmla="*/ 223206 h 366697"/>
                <a:gd name="T14" fmla="*/ 245528 w 245528"/>
                <a:gd name="T15" fmla="*/ 76528 h 366697"/>
                <a:gd name="T16" fmla="*/ 111603 w 245528"/>
                <a:gd name="T17" fmla="*/ 0 h 366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5528" h="366697">
                  <a:moveTo>
                    <a:pt x="111603" y="0"/>
                  </a:moveTo>
                  <a:lnTo>
                    <a:pt x="0" y="63773"/>
                  </a:lnTo>
                  <a:lnTo>
                    <a:pt x="0" y="63773"/>
                  </a:lnTo>
                  <a:lnTo>
                    <a:pt x="0" y="63773"/>
                  </a:lnTo>
                  <a:lnTo>
                    <a:pt x="0" y="63773"/>
                  </a:lnTo>
                  <a:lnTo>
                    <a:pt x="0" y="366697"/>
                  </a:lnTo>
                  <a:lnTo>
                    <a:pt x="245528" y="223206"/>
                  </a:lnTo>
                  <a:lnTo>
                    <a:pt x="245528" y="76528"/>
                  </a:lnTo>
                  <a:lnTo>
                    <a:pt x="111603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260">
              <a:extLst>
                <a:ext uri="{FF2B5EF4-FFF2-40B4-BE49-F238E27FC236}">
                  <a16:creationId xmlns:a16="http://schemas.microsoft.com/office/drawing/2014/main" id="{F880E8C4-DB38-4328-AAE5-D86D78FC9F2C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1043550"/>
              <a:ext cx="267864" cy="240017"/>
            </a:xfrm>
            <a:custGeom>
              <a:avLst/>
              <a:gdLst>
                <a:gd name="T0" fmla="*/ 0 w 245528"/>
                <a:gd name="T1" fmla="*/ 0 h 220018"/>
                <a:gd name="T2" fmla="*/ 0 w 245528"/>
                <a:gd name="T3" fmla="*/ 153056 h 220018"/>
                <a:gd name="T4" fmla="*/ 111603 w 245528"/>
                <a:gd name="T5" fmla="*/ 220018 h 220018"/>
                <a:gd name="T6" fmla="*/ 245528 w 245528"/>
                <a:gd name="T7" fmla="*/ 143490 h 220018"/>
                <a:gd name="T8" fmla="*/ 245528 w 245528"/>
                <a:gd name="T9" fmla="*/ 140301 h 220018"/>
                <a:gd name="T10" fmla="*/ 0 w 245528"/>
                <a:gd name="T11" fmla="*/ 0 h 220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5528" h="220018">
                  <a:moveTo>
                    <a:pt x="0" y="0"/>
                  </a:moveTo>
                  <a:lnTo>
                    <a:pt x="0" y="153056"/>
                  </a:lnTo>
                  <a:lnTo>
                    <a:pt x="111603" y="220018"/>
                  </a:lnTo>
                  <a:lnTo>
                    <a:pt x="245528" y="143490"/>
                  </a:lnTo>
                  <a:lnTo>
                    <a:pt x="245528" y="1403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EA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261">
              <a:extLst>
                <a:ext uri="{FF2B5EF4-FFF2-40B4-BE49-F238E27FC236}">
                  <a16:creationId xmlns:a16="http://schemas.microsoft.com/office/drawing/2014/main" id="{B047BAE4-242D-4F85-AC0E-EB6CBB73A850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1043550"/>
              <a:ext cx="267864" cy="240017"/>
            </a:xfrm>
            <a:custGeom>
              <a:avLst/>
              <a:gdLst>
                <a:gd name="T0" fmla="*/ 0 w 245528"/>
                <a:gd name="T1" fmla="*/ 0 h 220018"/>
                <a:gd name="T2" fmla="*/ 0 w 245528"/>
                <a:gd name="T3" fmla="*/ 153056 h 220018"/>
                <a:gd name="T4" fmla="*/ 111603 w 245528"/>
                <a:gd name="T5" fmla="*/ 220018 h 220018"/>
                <a:gd name="T6" fmla="*/ 245528 w 245528"/>
                <a:gd name="T7" fmla="*/ 143490 h 220018"/>
                <a:gd name="T8" fmla="*/ 245528 w 245528"/>
                <a:gd name="T9" fmla="*/ 140301 h 220018"/>
                <a:gd name="T10" fmla="*/ 0 w 245528"/>
                <a:gd name="T11" fmla="*/ 0 h 220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5528" h="220018">
                  <a:moveTo>
                    <a:pt x="0" y="0"/>
                  </a:moveTo>
                  <a:lnTo>
                    <a:pt x="0" y="153056"/>
                  </a:lnTo>
                  <a:lnTo>
                    <a:pt x="111603" y="220018"/>
                  </a:lnTo>
                  <a:lnTo>
                    <a:pt x="245528" y="143490"/>
                  </a:lnTo>
                  <a:lnTo>
                    <a:pt x="245528" y="14030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262">
              <a:extLst>
                <a:ext uri="{FF2B5EF4-FFF2-40B4-BE49-F238E27FC236}">
                  <a16:creationId xmlns:a16="http://schemas.microsoft.com/office/drawing/2014/main" id="{8AB45468-EDBD-4B82-A705-02B1C727B747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94474" y="960065"/>
              <a:ext cx="146109" cy="166968"/>
            </a:xfrm>
            <a:custGeom>
              <a:avLst/>
              <a:gdLst>
                <a:gd name="T0" fmla="*/ 133925 w 133925"/>
                <a:gd name="T1" fmla="*/ 0 h 153056"/>
                <a:gd name="T2" fmla="*/ 0 w 133925"/>
                <a:gd name="T3" fmla="*/ 76528 h 153056"/>
                <a:gd name="T4" fmla="*/ 133925 w 133925"/>
                <a:gd name="T5" fmla="*/ 153056 h 153056"/>
                <a:gd name="T6" fmla="*/ 133925 w 133925"/>
                <a:gd name="T7" fmla="*/ 0 h 153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925" h="153056">
                  <a:moveTo>
                    <a:pt x="133925" y="0"/>
                  </a:moveTo>
                  <a:lnTo>
                    <a:pt x="0" y="76528"/>
                  </a:lnTo>
                  <a:lnTo>
                    <a:pt x="133925" y="153056"/>
                  </a:lnTo>
                  <a:lnTo>
                    <a:pt x="133925" y="0"/>
                  </a:lnTo>
                  <a:close/>
                </a:path>
              </a:pathLst>
            </a:custGeom>
            <a:solidFill>
              <a:srgbClr val="D9E9E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263">
              <a:extLst>
                <a:ext uri="{FF2B5EF4-FFF2-40B4-BE49-F238E27FC236}">
                  <a16:creationId xmlns:a16="http://schemas.microsoft.com/office/drawing/2014/main" id="{4C878D99-33B4-4F79-8EC4-06C8F27C8B39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94474" y="960065"/>
              <a:ext cx="146109" cy="166968"/>
            </a:xfrm>
            <a:custGeom>
              <a:avLst/>
              <a:gdLst>
                <a:gd name="T0" fmla="*/ 133925 w 133925"/>
                <a:gd name="T1" fmla="*/ 0 h 153056"/>
                <a:gd name="T2" fmla="*/ 0 w 133925"/>
                <a:gd name="T3" fmla="*/ 76528 h 153056"/>
                <a:gd name="T4" fmla="*/ 133925 w 133925"/>
                <a:gd name="T5" fmla="*/ 153056 h 153056"/>
                <a:gd name="T6" fmla="*/ 133925 w 133925"/>
                <a:gd name="T7" fmla="*/ 0 h 153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925" h="153056">
                  <a:moveTo>
                    <a:pt x="133925" y="0"/>
                  </a:moveTo>
                  <a:lnTo>
                    <a:pt x="0" y="76528"/>
                  </a:lnTo>
                  <a:lnTo>
                    <a:pt x="133925" y="153056"/>
                  </a:lnTo>
                  <a:lnTo>
                    <a:pt x="133925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264">
              <a:extLst>
                <a:ext uri="{FF2B5EF4-FFF2-40B4-BE49-F238E27FC236}">
                  <a16:creationId xmlns:a16="http://schemas.microsoft.com/office/drawing/2014/main" id="{FDFB2F86-907E-43B3-919F-2BF98C1ABA0D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973980"/>
              <a:ext cx="0" cy="132183"/>
            </a:xfrm>
            <a:custGeom>
              <a:avLst/>
              <a:gdLst>
                <a:gd name="T0" fmla="*/ 0 h 121169"/>
                <a:gd name="T1" fmla="*/ 0 h 121169"/>
                <a:gd name="T2" fmla="*/ 121169 h 121169"/>
                <a:gd name="T3" fmla="*/ 121169 h 121169"/>
                <a:gd name="T4" fmla="*/ 0 h 121169"/>
                <a:gd name="T5" fmla="*/ 0 h 12116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121169">
                  <a:moveTo>
                    <a:pt x="0" y="0"/>
                  </a:moveTo>
                  <a:lnTo>
                    <a:pt x="0" y="0"/>
                  </a:lnTo>
                  <a:lnTo>
                    <a:pt x="0" y="121169"/>
                  </a:lnTo>
                  <a:lnTo>
                    <a:pt x="0" y="12116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BD3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265">
              <a:extLst>
                <a:ext uri="{FF2B5EF4-FFF2-40B4-BE49-F238E27FC236}">
                  <a16:creationId xmlns:a16="http://schemas.microsoft.com/office/drawing/2014/main" id="{72DBC2A3-8E33-47B3-99FB-44FC2C5F8A29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973980"/>
              <a:ext cx="0" cy="132183"/>
            </a:xfrm>
            <a:custGeom>
              <a:avLst/>
              <a:gdLst>
                <a:gd name="T0" fmla="*/ 0 h 121169"/>
                <a:gd name="T1" fmla="*/ 0 h 121169"/>
                <a:gd name="T2" fmla="*/ 121169 h 121169"/>
                <a:gd name="T3" fmla="*/ 121169 h 121169"/>
                <a:gd name="T4" fmla="*/ 0 h 121169"/>
                <a:gd name="T5" fmla="*/ 0 h 12116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121169">
                  <a:moveTo>
                    <a:pt x="0" y="0"/>
                  </a:moveTo>
                  <a:lnTo>
                    <a:pt x="0" y="0"/>
                  </a:lnTo>
                  <a:lnTo>
                    <a:pt x="0" y="121169"/>
                  </a:lnTo>
                  <a:lnTo>
                    <a:pt x="0" y="121169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266">
              <a:extLst>
                <a:ext uri="{FF2B5EF4-FFF2-40B4-BE49-F238E27FC236}">
                  <a16:creationId xmlns:a16="http://schemas.microsoft.com/office/drawing/2014/main" id="{7D02E341-ED21-400B-8A10-D1E1ADAC09A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97398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D3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267">
              <a:extLst>
                <a:ext uri="{FF2B5EF4-FFF2-40B4-BE49-F238E27FC236}">
                  <a16:creationId xmlns:a16="http://schemas.microsoft.com/office/drawing/2014/main" id="{3EFF1D0F-8431-45A6-AA7D-CAF87B14BC78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97398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268">
              <a:extLst>
                <a:ext uri="{FF2B5EF4-FFF2-40B4-BE49-F238E27FC236}">
                  <a16:creationId xmlns:a16="http://schemas.microsoft.com/office/drawing/2014/main" id="{5FB83973-CFB7-41C9-B181-53D1379D2896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326980"/>
              <a:ext cx="553121" cy="473076"/>
            </a:xfrm>
            <a:custGeom>
              <a:avLst/>
              <a:gdLst>
                <a:gd name="T0" fmla="*/ 261471 w 506999"/>
                <a:gd name="T1" fmla="*/ 0 h 433659"/>
                <a:gd name="T2" fmla="*/ 0 w 506999"/>
                <a:gd name="T3" fmla="*/ 153057 h 433659"/>
                <a:gd name="T4" fmla="*/ 0 w 506999"/>
                <a:gd name="T5" fmla="*/ 433659 h 433659"/>
                <a:gd name="T6" fmla="*/ 506999 w 506999"/>
                <a:gd name="T7" fmla="*/ 143491 h 433659"/>
                <a:gd name="T8" fmla="*/ 261471 w 506999"/>
                <a:gd name="T9" fmla="*/ 0 h 433659"/>
                <a:gd name="T10" fmla="*/ 261471 w 506999"/>
                <a:gd name="T11" fmla="*/ 0 h 433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6999" h="433659">
                  <a:moveTo>
                    <a:pt x="261471" y="0"/>
                  </a:moveTo>
                  <a:lnTo>
                    <a:pt x="0" y="153057"/>
                  </a:lnTo>
                  <a:lnTo>
                    <a:pt x="0" y="433659"/>
                  </a:lnTo>
                  <a:lnTo>
                    <a:pt x="506999" y="143491"/>
                  </a:lnTo>
                  <a:lnTo>
                    <a:pt x="261471" y="0"/>
                  </a:lnTo>
                  <a:lnTo>
                    <a:pt x="2614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269">
              <a:extLst>
                <a:ext uri="{FF2B5EF4-FFF2-40B4-BE49-F238E27FC236}">
                  <a16:creationId xmlns:a16="http://schemas.microsoft.com/office/drawing/2014/main" id="{E6431CD2-7E12-4EE1-B12B-13F348DDD025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326980"/>
              <a:ext cx="553121" cy="473076"/>
            </a:xfrm>
            <a:custGeom>
              <a:avLst/>
              <a:gdLst>
                <a:gd name="T0" fmla="*/ 261471 w 506999"/>
                <a:gd name="T1" fmla="*/ 0 h 433659"/>
                <a:gd name="T2" fmla="*/ 0 w 506999"/>
                <a:gd name="T3" fmla="*/ 153057 h 433659"/>
                <a:gd name="T4" fmla="*/ 0 w 506999"/>
                <a:gd name="T5" fmla="*/ 433659 h 433659"/>
                <a:gd name="T6" fmla="*/ 506999 w 506999"/>
                <a:gd name="T7" fmla="*/ 143491 h 433659"/>
                <a:gd name="T8" fmla="*/ 261471 w 506999"/>
                <a:gd name="T9" fmla="*/ 0 h 433659"/>
                <a:gd name="T10" fmla="*/ 261471 w 506999"/>
                <a:gd name="T11" fmla="*/ 0 h 433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6999" h="433659">
                  <a:moveTo>
                    <a:pt x="261471" y="0"/>
                  </a:moveTo>
                  <a:lnTo>
                    <a:pt x="0" y="153057"/>
                  </a:lnTo>
                  <a:lnTo>
                    <a:pt x="0" y="433659"/>
                  </a:lnTo>
                  <a:lnTo>
                    <a:pt x="506999" y="143491"/>
                  </a:lnTo>
                  <a:lnTo>
                    <a:pt x="261471" y="0"/>
                  </a:lnTo>
                  <a:lnTo>
                    <a:pt x="261471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270">
              <a:extLst>
                <a:ext uri="{FF2B5EF4-FFF2-40B4-BE49-F238E27FC236}">
                  <a16:creationId xmlns:a16="http://schemas.microsoft.com/office/drawing/2014/main" id="{69384514-43F9-4E24-A45C-1DB6B2746A52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85805" y="326980"/>
              <a:ext cx="240033" cy="445247"/>
            </a:xfrm>
            <a:custGeom>
              <a:avLst/>
              <a:gdLst>
                <a:gd name="T0" fmla="*/ 0 w 220018"/>
                <a:gd name="T1" fmla="*/ 0 h 408149"/>
                <a:gd name="T2" fmla="*/ 0 w 220018"/>
                <a:gd name="T3" fmla="*/ 283791 h 408149"/>
                <a:gd name="T4" fmla="*/ 111604 w 220018"/>
                <a:gd name="T5" fmla="*/ 347565 h 408149"/>
                <a:gd name="T6" fmla="*/ 111604 w 220018"/>
                <a:gd name="T7" fmla="*/ 63773 h 408149"/>
                <a:gd name="T8" fmla="*/ 220018 w 220018"/>
                <a:gd name="T9" fmla="*/ 127547 h 408149"/>
                <a:gd name="T10" fmla="*/ 220018 w 220018"/>
                <a:gd name="T11" fmla="*/ 408149 h 408149"/>
                <a:gd name="T12" fmla="*/ 220018 w 220018"/>
                <a:gd name="T13" fmla="*/ 408149 h 408149"/>
                <a:gd name="T14" fmla="*/ 220018 w 220018"/>
                <a:gd name="T15" fmla="*/ 408149 h 408149"/>
                <a:gd name="T16" fmla="*/ 220018 w 220018"/>
                <a:gd name="T17" fmla="*/ 309301 h 408149"/>
                <a:gd name="T18" fmla="*/ 220018 w 220018"/>
                <a:gd name="T19" fmla="*/ 127547 h 408149"/>
                <a:gd name="T20" fmla="*/ 0 w 220018"/>
                <a:gd name="T21" fmla="*/ 0 h 408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0018" h="408149">
                  <a:moveTo>
                    <a:pt x="0" y="0"/>
                  </a:moveTo>
                  <a:lnTo>
                    <a:pt x="0" y="283791"/>
                  </a:lnTo>
                  <a:lnTo>
                    <a:pt x="111604" y="347565"/>
                  </a:lnTo>
                  <a:lnTo>
                    <a:pt x="111604" y="63773"/>
                  </a:lnTo>
                  <a:lnTo>
                    <a:pt x="220018" y="127547"/>
                  </a:lnTo>
                  <a:lnTo>
                    <a:pt x="220018" y="408149"/>
                  </a:lnTo>
                  <a:lnTo>
                    <a:pt x="220018" y="408149"/>
                  </a:lnTo>
                  <a:lnTo>
                    <a:pt x="220018" y="408149"/>
                  </a:lnTo>
                  <a:lnTo>
                    <a:pt x="220018" y="309301"/>
                  </a:lnTo>
                  <a:lnTo>
                    <a:pt x="220018" y="1275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E7E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271">
              <a:extLst>
                <a:ext uri="{FF2B5EF4-FFF2-40B4-BE49-F238E27FC236}">
                  <a16:creationId xmlns:a16="http://schemas.microsoft.com/office/drawing/2014/main" id="{1F2CA10B-1351-49F0-A1AF-F1E7B185845C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85805" y="326980"/>
              <a:ext cx="240033" cy="445247"/>
            </a:xfrm>
            <a:custGeom>
              <a:avLst/>
              <a:gdLst>
                <a:gd name="T0" fmla="*/ 0 w 220018"/>
                <a:gd name="T1" fmla="*/ 0 h 408149"/>
                <a:gd name="T2" fmla="*/ 0 w 220018"/>
                <a:gd name="T3" fmla="*/ 283791 h 408149"/>
                <a:gd name="T4" fmla="*/ 111604 w 220018"/>
                <a:gd name="T5" fmla="*/ 347565 h 408149"/>
                <a:gd name="T6" fmla="*/ 111604 w 220018"/>
                <a:gd name="T7" fmla="*/ 63773 h 408149"/>
                <a:gd name="T8" fmla="*/ 220018 w 220018"/>
                <a:gd name="T9" fmla="*/ 127547 h 408149"/>
                <a:gd name="T10" fmla="*/ 220018 w 220018"/>
                <a:gd name="T11" fmla="*/ 408149 h 408149"/>
                <a:gd name="T12" fmla="*/ 220018 w 220018"/>
                <a:gd name="T13" fmla="*/ 408149 h 408149"/>
                <a:gd name="T14" fmla="*/ 220018 w 220018"/>
                <a:gd name="T15" fmla="*/ 408149 h 408149"/>
                <a:gd name="T16" fmla="*/ 220018 w 220018"/>
                <a:gd name="T17" fmla="*/ 309301 h 408149"/>
                <a:gd name="T18" fmla="*/ 220018 w 220018"/>
                <a:gd name="T19" fmla="*/ 127547 h 408149"/>
                <a:gd name="T20" fmla="*/ 0 w 220018"/>
                <a:gd name="T21" fmla="*/ 0 h 408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0018" h="408149">
                  <a:moveTo>
                    <a:pt x="0" y="0"/>
                  </a:moveTo>
                  <a:lnTo>
                    <a:pt x="0" y="283791"/>
                  </a:lnTo>
                  <a:lnTo>
                    <a:pt x="111604" y="347565"/>
                  </a:lnTo>
                  <a:lnTo>
                    <a:pt x="111604" y="63773"/>
                  </a:lnTo>
                  <a:lnTo>
                    <a:pt x="220018" y="127547"/>
                  </a:lnTo>
                  <a:lnTo>
                    <a:pt x="220018" y="408149"/>
                  </a:lnTo>
                  <a:lnTo>
                    <a:pt x="220018" y="408149"/>
                  </a:lnTo>
                  <a:lnTo>
                    <a:pt x="220018" y="408149"/>
                  </a:lnTo>
                  <a:lnTo>
                    <a:pt x="220018" y="309301"/>
                  </a:lnTo>
                  <a:lnTo>
                    <a:pt x="220018" y="12754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272">
              <a:extLst>
                <a:ext uri="{FF2B5EF4-FFF2-40B4-BE49-F238E27FC236}">
                  <a16:creationId xmlns:a16="http://schemas.microsoft.com/office/drawing/2014/main" id="{4E4B0F6C-A477-4B87-9905-DDB0B83B862A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507561" y="326980"/>
              <a:ext cx="118277" cy="375678"/>
            </a:xfrm>
            <a:custGeom>
              <a:avLst/>
              <a:gdLst>
                <a:gd name="T0" fmla="*/ 0 w 108414"/>
                <a:gd name="T1" fmla="*/ 0 h 344376"/>
                <a:gd name="T2" fmla="*/ 0 w 108414"/>
                <a:gd name="T3" fmla="*/ 283792 h 344376"/>
                <a:gd name="T4" fmla="*/ 108414 w 108414"/>
                <a:gd name="T5" fmla="*/ 344376 h 344376"/>
                <a:gd name="T6" fmla="*/ 108414 w 108414"/>
                <a:gd name="T7" fmla="*/ 63774 h 344376"/>
                <a:gd name="T8" fmla="*/ 0 w 108414"/>
                <a:gd name="T9" fmla="*/ 0 h 344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414" h="344376">
                  <a:moveTo>
                    <a:pt x="0" y="0"/>
                  </a:moveTo>
                  <a:lnTo>
                    <a:pt x="0" y="283792"/>
                  </a:lnTo>
                  <a:lnTo>
                    <a:pt x="108414" y="344376"/>
                  </a:lnTo>
                  <a:lnTo>
                    <a:pt x="108414" y="637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E0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273">
              <a:extLst>
                <a:ext uri="{FF2B5EF4-FFF2-40B4-BE49-F238E27FC236}">
                  <a16:creationId xmlns:a16="http://schemas.microsoft.com/office/drawing/2014/main" id="{3F590627-0712-4079-9B0A-1D7432E764F3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507561" y="326980"/>
              <a:ext cx="118277" cy="375678"/>
            </a:xfrm>
            <a:custGeom>
              <a:avLst/>
              <a:gdLst>
                <a:gd name="T0" fmla="*/ 0 w 108414"/>
                <a:gd name="T1" fmla="*/ 0 h 344376"/>
                <a:gd name="T2" fmla="*/ 0 w 108414"/>
                <a:gd name="T3" fmla="*/ 283792 h 344376"/>
                <a:gd name="T4" fmla="*/ 108414 w 108414"/>
                <a:gd name="T5" fmla="*/ 344376 h 344376"/>
                <a:gd name="T6" fmla="*/ 108414 w 108414"/>
                <a:gd name="T7" fmla="*/ 63774 h 344376"/>
                <a:gd name="T8" fmla="*/ 0 w 108414"/>
                <a:gd name="T9" fmla="*/ 0 h 344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414" h="344376">
                  <a:moveTo>
                    <a:pt x="0" y="0"/>
                  </a:moveTo>
                  <a:lnTo>
                    <a:pt x="0" y="283792"/>
                  </a:lnTo>
                  <a:lnTo>
                    <a:pt x="108414" y="344376"/>
                  </a:lnTo>
                  <a:lnTo>
                    <a:pt x="108414" y="6377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274">
              <a:extLst>
                <a:ext uri="{FF2B5EF4-FFF2-40B4-BE49-F238E27FC236}">
                  <a16:creationId xmlns:a16="http://schemas.microsoft.com/office/drawing/2014/main" id="{05F589BF-8B0D-40EC-8B52-19AC395D880E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462641"/>
              <a:ext cx="313087" cy="337415"/>
            </a:xfrm>
            <a:custGeom>
              <a:avLst/>
              <a:gdLst>
                <a:gd name="T0" fmla="*/ 245528 w 286980"/>
                <a:gd name="T1" fmla="*/ 0 h 309301"/>
                <a:gd name="T2" fmla="*/ 245528 w 286980"/>
                <a:gd name="T3" fmla="*/ 0 h 309301"/>
                <a:gd name="T4" fmla="*/ 0 w 286980"/>
                <a:gd name="T5" fmla="*/ 143491 h 309301"/>
                <a:gd name="T6" fmla="*/ 286980 w 286980"/>
                <a:gd name="T7" fmla="*/ 309301 h 309301"/>
                <a:gd name="T8" fmla="*/ 286980 w 286980"/>
                <a:gd name="T9" fmla="*/ 25510 h 309301"/>
                <a:gd name="T10" fmla="*/ 245528 w 286980"/>
                <a:gd name="T11" fmla="*/ 0 h 309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980" h="309301">
                  <a:moveTo>
                    <a:pt x="245528" y="0"/>
                  </a:moveTo>
                  <a:lnTo>
                    <a:pt x="245528" y="0"/>
                  </a:lnTo>
                  <a:lnTo>
                    <a:pt x="0" y="143491"/>
                  </a:lnTo>
                  <a:lnTo>
                    <a:pt x="286980" y="309301"/>
                  </a:lnTo>
                  <a:lnTo>
                    <a:pt x="286980" y="25510"/>
                  </a:lnTo>
                  <a:lnTo>
                    <a:pt x="245528" y="0"/>
                  </a:lnTo>
                  <a:close/>
                </a:path>
              </a:pathLst>
            </a:custGeom>
            <a:solidFill>
              <a:srgbClr val="C2DE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275">
              <a:extLst>
                <a:ext uri="{FF2B5EF4-FFF2-40B4-BE49-F238E27FC236}">
                  <a16:creationId xmlns:a16="http://schemas.microsoft.com/office/drawing/2014/main" id="{B755DB8C-82A2-4204-BC7F-7393B1323DE4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72718" y="462641"/>
              <a:ext cx="313087" cy="337415"/>
            </a:xfrm>
            <a:custGeom>
              <a:avLst/>
              <a:gdLst>
                <a:gd name="T0" fmla="*/ 245528 w 286980"/>
                <a:gd name="T1" fmla="*/ 0 h 309301"/>
                <a:gd name="T2" fmla="*/ 245528 w 286980"/>
                <a:gd name="T3" fmla="*/ 0 h 309301"/>
                <a:gd name="T4" fmla="*/ 0 w 286980"/>
                <a:gd name="T5" fmla="*/ 143491 h 309301"/>
                <a:gd name="T6" fmla="*/ 286980 w 286980"/>
                <a:gd name="T7" fmla="*/ 309301 h 309301"/>
                <a:gd name="T8" fmla="*/ 286980 w 286980"/>
                <a:gd name="T9" fmla="*/ 25510 h 309301"/>
                <a:gd name="T10" fmla="*/ 245528 w 286980"/>
                <a:gd name="T11" fmla="*/ 0 h 309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980" h="309301">
                  <a:moveTo>
                    <a:pt x="245528" y="0"/>
                  </a:moveTo>
                  <a:lnTo>
                    <a:pt x="245528" y="0"/>
                  </a:lnTo>
                  <a:lnTo>
                    <a:pt x="0" y="143491"/>
                  </a:lnTo>
                  <a:lnTo>
                    <a:pt x="286980" y="309301"/>
                  </a:lnTo>
                  <a:lnTo>
                    <a:pt x="286980" y="25510"/>
                  </a:lnTo>
                  <a:lnTo>
                    <a:pt x="245528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276">
              <a:extLst>
                <a:ext uri="{FF2B5EF4-FFF2-40B4-BE49-F238E27FC236}">
                  <a16:creationId xmlns:a16="http://schemas.microsoft.com/office/drawing/2014/main" id="{D655F5E6-297F-496B-9A28-692A3D431B23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434812"/>
              <a:ext cx="0" cy="198274"/>
            </a:xfrm>
            <a:custGeom>
              <a:avLst/>
              <a:gdLst>
                <a:gd name="T0" fmla="*/ 0 h 181754"/>
                <a:gd name="T1" fmla="*/ 181754 h 181754"/>
                <a:gd name="T2" fmla="*/ 0 h 181754"/>
                <a:gd name="T3" fmla="*/ 0 h 181754"/>
                <a:gd name="T4" fmla="*/ 0 h 18175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81754">
                  <a:moveTo>
                    <a:pt x="0" y="0"/>
                  </a:moveTo>
                  <a:lnTo>
                    <a:pt x="0" y="1817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E9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277">
              <a:extLst>
                <a:ext uri="{FF2B5EF4-FFF2-40B4-BE49-F238E27FC236}">
                  <a16:creationId xmlns:a16="http://schemas.microsoft.com/office/drawing/2014/main" id="{2CEE2337-EAA1-4461-8CF8-185C7BD98603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434812"/>
              <a:ext cx="0" cy="198274"/>
            </a:xfrm>
            <a:custGeom>
              <a:avLst/>
              <a:gdLst>
                <a:gd name="T0" fmla="*/ 0 h 181754"/>
                <a:gd name="T1" fmla="*/ 181754 h 181754"/>
                <a:gd name="T2" fmla="*/ 0 h 181754"/>
                <a:gd name="T3" fmla="*/ 0 h 181754"/>
                <a:gd name="T4" fmla="*/ 0 h 18175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81754">
                  <a:moveTo>
                    <a:pt x="0" y="0"/>
                  </a:moveTo>
                  <a:lnTo>
                    <a:pt x="0" y="1817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278">
              <a:extLst>
                <a:ext uri="{FF2B5EF4-FFF2-40B4-BE49-F238E27FC236}">
                  <a16:creationId xmlns:a16="http://schemas.microsoft.com/office/drawing/2014/main" id="{92EB78C7-A7F4-4BD4-B421-C7403D2C90CC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326980"/>
              <a:ext cx="0" cy="306107"/>
            </a:xfrm>
            <a:custGeom>
              <a:avLst/>
              <a:gdLst>
                <a:gd name="T0" fmla="*/ 0 h 280602"/>
                <a:gd name="T1" fmla="*/ 0 h 280602"/>
                <a:gd name="T2" fmla="*/ 181754 h 280602"/>
                <a:gd name="T3" fmla="*/ 280602 h 280602"/>
                <a:gd name="T4" fmla="*/ 0 h 28060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280602">
                  <a:moveTo>
                    <a:pt x="0" y="0"/>
                  </a:moveTo>
                  <a:lnTo>
                    <a:pt x="0" y="0"/>
                  </a:lnTo>
                  <a:lnTo>
                    <a:pt x="0" y="181754"/>
                  </a:lnTo>
                  <a:lnTo>
                    <a:pt x="0" y="2806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279">
              <a:extLst>
                <a:ext uri="{FF2B5EF4-FFF2-40B4-BE49-F238E27FC236}">
                  <a16:creationId xmlns:a16="http://schemas.microsoft.com/office/drawing/2014/main" id="{F9CB1048-51F4-406F-A153-7E0B2C6C051A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326980"/>
              <a:ext cx="0" cy="306107"/>
            </a:xfrm>
            <a:custGeom>
              <a:avLst/>
              <a:gdLst>
                <a:gd name="T0" fmla="*/ 0 h 280602"/>
                <a:gd name="T1" fmla="*/ 0 h 280602"/>
                <a:gd name="T2" fmla="*/ 181754 h 280602"/>
                <a:gd name="T3" fmla="*/ 280602 h 280602"/>
                <a:gd name="T4" fmla="*/ 0 h 28060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280602">
                  <a:moveTo>
                    <a:pt x="0" y="0"/>
                  </a:moveTo>
                  <a:lnTo>
                    <a:pt x="0" y="0"/>
                  </a:lnTo>
                  <a:lnTo>
                    <a:pt x="0" y="181754"/>
                  </a:lnTo>
                  <a:lnTo>
                    <a:pt x="0" y="28060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280">
              <a:extLst>
                <a:ext uri="{FF2B5EF4-FFF2-40B4-BE49-F238E27FC236}">
                  <a16:creationId xmlns:a16="http://schemas.microsoft.com/office/drawing/2014/main" id="{1B7D9637-EAD6-4C47-96F6-0E089F967360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51902" y="1095727"/>
              <a:ext cx="173936" cy="111312"/>
            </a:xfrm>
            <a:custGeom>
              <a:avLst/>
              <a:gdLst>
                <a:gd name="T0" fmla="*/ 19132 w 159433"/>
                <a:gd name="T1" fmla="*/ 0 h 102038"/>
                <a:gd name="T2" fmla="*/ 0 w 159433"/>
                <a:gd name="T3" fmla="*/ 12755 h 102038"/>
                <a:gd name="T4" fmla="*/ 159433 w 159433"/>
                <a:gd name="T5" fmla="*/ 102038 h 102038"/>
                <a:gd name="T6" fmla="*/ 159433 w 159433"/>
                <a:gd name="T7" fmla="*/ 82906 h 102038"/>
                <a:gd name="T8" fmla="*/ 19132 w 159433"/>
                <a:gd name="T9" fmla="*/ 0 h 102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433" h="102038">
                  <a:moveTo>
                    <a:pt x="19132" y="0"/>
                  </a:moveTo>
                  <a:lnTo>
                    <a:pt x="0" y="12755"/>
                  </a:lnTo>
                  <a:lnTo>
                    <a:pt x="159433" y="102038"/>
                  </a:lnTo>
                  <a:lnTo>
                    <a:pt x="159433" y="82906"/>
                  </a:lnTo>
                  <a:lnTo>
                    <a:pt x="19132" y="0"/>
                  </a:lnTo>
                  <a:close/>
                </a:path>
              </a:pathLst>
            </a:custGeom>
            <a:solidFill>
              <a:srgbClr val="3F53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281">
              <a:extLst>
                <a:ext uri="{FF2B5EF4-FFF2-40B4-BE49-F238E27FC236}">
                  <a16:creationId xmlns:a16="http://schemas.microsoft.com/office/drawing/2014/main" id="{88B11475-E1F9-485D-8A42-D7729F07DB82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51902" y="1095727"/>
              <a:ext cx="173936" cy="111312"/>
            </a:xfrm>
            <a:custGeom>
              <a:avLst/>
              <a:gdLst>
                <a:gd name="T0" fmla="*/ 19132 w 159433"/>
                <a:gd name="T1" fmla="*/ 0 h 102038"/>
                <a:gd name="T2" fmla="*/ 0 w 159433"/>
                <a:gd name="T3" fmla="*/ 12755 h 102038"/>
                <a:gd name="T4" fmla="*/ 159433 w 159433"/>
                <a:gd name="T5" fmla="*/ 102038 h 102038"/>
                <a:gd name="T6" fmla="*/ 159433 w 159433"/>
                <a:gd name="T7" fmla="*/ 82906 h 102038"/>
                <a:gd name="T8" fmla="*/ 19132 w 159433"/>
                <a:gd name="T9" fmla="*/ 0 h 102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433" h="102038">
                  <a:moveTo>
                    <a:pt x="19132" y="0"/>
                  </a:moveTo>
                  <a:lnTo>
                    <a:pt x="0" y="12755"/>
                  </a:lnTo>
                  <a:lnTo>
                    <a:pt x="159433" y="102038"/>
                  </a:lnTo>
                  <a:lnTo>
                    <a:pt x="159433" y="82906"/>
                  </a:lnTo>
                  <a:lnTo>
                    <a:pt x="19132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Rectangle 282">
              <a:extLst>
                <a:ext uri="{FF2B5EF4-FFF2-40B4-BE49-F238E27FC236}">
                  <a16:creationId xmlns:a16="http://schemas.microsoft.com/office/drawing/2014/main" id="{3802DF65-05D6-48DF-90A4-B0EDBBD335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095727"/>
              <a:ext cx="1" cy="20871"/>
            </a:xfrm>
            <a:prstGeom prst="rect">
              <a:avLst/>
            </a:prstGeom>
            <a:solidFill>
              <a:srgbClr val="2F302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Rectangle 283">
              <a:extLst>
                <a:ext uri="{FF2B5EF4-FFF2-40B4-BE49-F238E27FC236}">
                  <a16:creationId xmlns:a16="http://schemas.microsoft.com/office/drawing/2014/main" id="{F88736FB-D7E9-45C7-8B26-5627A94D59A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1095727"/>
              <a:ext cx="1" cy="208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284">
              <a:extLst>
                <a:ext uri="{FF2B5EF4-FFF2-40B4-BE49-F238E27FC236}">
                  <a16:creationId xmlns:a16="http://schemas.microsoft.com/office/drawing/2014/main" id="{29D8145E-F5F7-4EB0-9427-28B47E962E88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72774" y="1116598"/>
              <a:ext cx="153064" cy="90441"/>
            </a:xfrm>
            <a:custGeom>
              <a:avLst/>
              <a:gdLst>
                <a:gd name="T0" fmla="*/ 0 w 140301"/>
                <a:gd name="T1" fmla="*/ 0 h 82906"/>
                <a:gd name="T2" fmla="*/ 0 w 140301"/>
                <a:gd name="T3" fmla="*/ 0 h 82906"/>
                <a:gd name="T4" fmla="*/ 140301 w 140301"/>
                <a:gd name="T5" fmla="*/ 82906 h 82906"/>
                <a:gd name="T6" fmla="*/ 140301 w 140301"/>
                <a:gd name="T7" fmla="*/ 82906 h 82906"/>
                <a:gd name="T8" fmla="*/ 140301 w 140301"/>
                <a:gd name="T9" fmla="*/ 82906 h 82906"/>
                <a:gd name="T10" fmla="*/ 0 w 140301"/>
                <a:gd name="T11" fmla="*/ 0 h 82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301" h="82906">
                  <a:moveTo>
                    <a:pt x="0" y="0"/>
                  </a:moveTo>
                  <a:lnTo>
                    <a:pt x="0" y="0"/>
                  </a:lnTo>
                  <a:lnTo>
                    <a:pt x="140301" y="82906"/>
                  </a:lnTo>
                  <a:lnTo>
                    <a:pt x="140301" y="82906"/>
                  </a:lnTo>
                  <a:lnTo>
                    <a:pt x="140301" y="829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56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285">
              <a:extLst>
                <a:ext uri="{FF2B5EF4-FFF2-40B4-BE49-F238E27FC236}">
                  <a16:creationId xmlns:a16="http://schemas.microsoft.com/office/drawing/2014/main" id="{AADE6D98-DA53-4944-B9C7-D82B8FB285D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72774" y="1116598"/>
              <a:ext cx="153064" cy="90441"/>
            </a:xfrm>
            <a:custGeom>
              <a:avLst/>
              <a:gdLst>
                <a:gd name="T0" fmla="*/ 0 w 140301"/>
                <a:gd name="T1" fmla="*/ 0 h 82906"/>
                <a:gd name="T2" fmla="*/ 0 w 140301"/>
                <a:gd name="T3" fmla="*/ 0 h 82906"/>
                <a:gd name="T4" fmla="*/ 140301 w 140301"/>
                <a:gd name="T5" fmla="*/ 82906 h 82906"/>
                <a:gd name="T6" fmla="*/ 140301 w 140301"/>
                <a:gd name="T7" fmla="*/ 82906 h 82906"/>
                <a:gd name="T8" fmla="*/ 140301 w 140301"/>
                <a:gd name="T9" fmla="*/ 82906 h 82906"/>
                <a:gd name="T10" fmla="*/ 0 w 140301"/>
                <a:gd name="T11" fmla="*/ 0 h 82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301" h="82906">
                  <a:moveTo>
                    <a:pt x="0" y="0"/>
                  </a:moveTo>
                  <a:lnTo>
                    <a:pt x="0" y="0"/>
                  </a:lnTo>
                  <a:lnTo>
                    <a:pt x="140301" y="82906"/>
                  </a:lnTo>
                  <a:lnTo>
                    <a:pt x="140301" y="82906"/>
                  </a:lnTo>
                  <a:lnTo>
                    <a:pt x="140301" y="8290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286">
              <a:extLst>
                <a:ext uri="{FF2B5EF4-FFF2-40B4-BE49-F238E27FC236}">
                  <a16:creationId xmlns:a16="http://schemas.microsoft.com/office/drawing/2014/main" id="{4FF0221F-8601-4F67-90EE-A0DF53BD809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85805" y="796576"/>
              <a:ext cx="240033" cy="139141"/>
            </a:xfrm>
            <a:custGeom>
              <a:avLst/>
              <a:gdLst>
                <a:gd name="T0" fmla="*/ 0 w 220018"/>
                <a:gd name="T1" fmla="*/ 0 h 127547"/>
                <a:gd name="T2" fmla="*/ 0 w 220018"/>
                <a:gd name="T3" fmla="*/ 0 h 127547"/>
                <a:gd name="T4" fmla="*/ 220018 w 220018"/>
                <a:gd name="T5" fmla="*/ 127547 h 127547"/>
                <a:gd name="T6" fmla="*/ 220018 w 220018"/>
                <a:gd name="T7" fmla="*/ 127547 h 127547"/>
                <a:gd name="T8" fmla="*/ 220018 w 220018"/>
                <a:gd name="T9" fmla="*/ 127547 h 127547"/>
                <a:gd name="T10" fmla="*/ 220018 w 220018"/>
                <a:gd name="T11" fmla="*/ 127547 h 127547"/>
                <a:gd name="T12" fmla="*/ 0 w 220018"/>
                <a:gd name="T13" fmla="*/ 0 h 127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0018" h="127547">
                  <a:moveTo>
                    <a:pt x="0" y="0"/>
                  </a:moveTo>
                  <a:lnTo>
                    <a:pt x="0" y="0"/>
                  </a:lnTo>
                  <a:lnTo>
                    <a:pt x="220018" y="127547"/>
                  </a:lnTo>
                  <a:lnTo>
                    <a:pt x="220018" y="127547"/>
                  </a:lnTo>
                  <a:lnTo>
                    <a:pt x="220018" y="127547"/>
                  </a:lnTo>
                  <a:lnTo>
                    <a:pt x="220018" y="1275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546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287">
              <a:extLst>
                <a:ext uri="{FF2B5EF4-FFF2-40B4-BE49-F238E27FC236}">
                  <a16:creationId xmlns:a16="http://schemas.microsoft.com/office/drawing/2014/main" id="{0049B399-3E56-4A75-A803-FEF7601B715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85805" y="796576"/>
              <a:ext cx="240033" cy="139141"/>
            </a:xfrm>
            <a:custGeom>
              <a:avLst/>
              <a:gdLst>
                <a:gd name="T0" fmla="*/ 0 w 220018"/>
                <a:gd name="T1" fmla="*/ 0 h 127547"/>
                <a:gd name="T2" fmla="*/ 0 w 220018"/>
                <a:gd name="T3" fmla="*/ 0 h 127547"/>
                <a:gd name="T4" fmla="*/ 220018 w 220018"/>
                <a:gd name="T5" fmla="*/ 127547 h 127547"/>
                <a:gd name="T6" fmla="*/ 220018 w 220018"/>
                <a:gd name="T7" fmla="*/ 127547 h 127547"/>
                <a:gd name="T8" fmla="*/ 220018 w 220018"/>
                <a:gd name="T9" fmla="*/ 127547 h 127547"/>
                <a:gd name="T10" fmla="*/ 220018 w 220018"/>
                <a:gd name="T11" fmla="*/ 127547 h 127547"/>
                <a:gd name="T12" fmla="*/ 0 w 220018"/>
                <a:gd name="T13" fmla="*/ 0 h 127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0018" h="127547">
                  <a:moveTo>
                    <a:pt x="0" y="0"/>
                  </a:moveTo>
                  <a:lnTo>
                    <a:pt x="0" y="0"/>
                  </a:lnTo>
                  <a:lnTo>
                    <a:pt x="220018" y="127547"/>
                  </a:lnTo>
                  <a:lnTo>
                    <a:pt x="220018" y="127547"/>
                  </a:lnTo>
                  <a:lnTo>
                    <a:pt x="220018" y="127547"/>
                  </a:lnTo>
                  <a:lnTo>
                    <a:pt x="220018" y="12754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Rectangle 288">
              <a:extLst>
                <a:ext uri="{FF2B5EF4-FFF2-40B4-BE49-F238E27FC236}">
                  <a16:creationId xmlns:a16="http://schemas.microsoft.com/office/drawing/2014/main" id="{62DAF322-6CF6-41E7-BFBA-2534DEB31E8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796575"/>
              <a:ext cx="1" cy="1"/>
            </a:xfrm>
            <a:prstGeom prst="rect">
              <a:avLst/>
            </a:prstGeom>
            <a:solidFill>
              <a:srgbClr val="3231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289">
              <a:extLst>
                <a:ext uri="{FF2B5EF4-FFF2-40B4-BE49-F238E27FC236}">
                  <a16:creationId xmlns:a16="http://schemas.microsoft.com/office/drawing/2014/main" id="{EAB31F03-D240-409A-8267-926238F75AD0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290">
              <a:extLst>
                <a:ext uri="{FF2B5EF4-FFF2-40B4-BE49-F238E27FC236}">
                  <a16:creationId xmlns:a16="http://schemas.microsoft.com/office/drawing/2014/main" id="{5F4C577A-C47D-4CD8-94A0-D04F70C0C84B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40582" y="935717"/>
              <a:ext cx="45223" cy="24349"/>
            </a:xfrm>
            <a:custGeom>
              <a:avLst/>
              <a:gdLst>
                <a:gd name="T0" fmla="*/ 0 w 41452"/>
                <a:gd name="T1" fmla="*/ 0 h 22320"/>
                <a:gd name="T2" fmla="*/ 0 w 41452"/>
                <a:gd name="T3" fmla="*/ 0 h 22320"/>
                <a:gd name="T4" fmla="*/ 41452 w 41452"/>
                <a:gd name="T5" fmla="*/ 22320 h 22320"/>
                <a:gd name="T6" fmla="*/ 41452 w 41452"/>
                <a:gd name="T7" fmla="*/ 22320 h 22320"/>
                <a:gd name="T8" fmla="*/ 0 w 41452"/>
                <a:gd name="T9" fmla="*/ 0 h 2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52" h="22320">
                  <a:moveTo>
                    <a:pt x="0" y="0"/>
                  </a:moveTo>
                  <a:lnTo>
                    <a:pt x="0" y="0"/>
                  </a:lnTo>
                  <a:lnTo>
                    <a:pt x="41452" y="22320"/>
                  </a:lnTo>
                  <a:lnTo>
                    <a:pt x="41452" y="22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535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291">
              <a:extLst>
                <a:ext uri="{FF2B5EF4-FFF2-40B4-BE49-F238E27FC236}">
                  <a16:creationId xmlns:a16="http://schemas.microsoft.com/office/drawing/2014/main" id="{8990B53D-2DC9-437E-9F8C-DCD553222D48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40582" y="935717"/>
              <a:ext cx="45223" cy="24349"/>
            </a:xfrm>
            <a:custGeom>
              <a:avLst/>
              <a:gdLst>
                <a:gd name="T0" fmla="*/ 0 w 41452"/>
                <a:gd name="T1" fmla="*/ 0 h 22320"/>
                <a:gd name="T2" fmla="*/ 0 w 41452"/>
                <a:gd name="T3" fmla="*/ 0 h 22320"/>
                <a:gd name="T4" fmla="*/ 41452 w 41452"/>
                <a:gd name="T5" fmla="*/ 22320 h 22320"/>
                <a:gd name="T6" fmla="*/ 41452 w 41452"/>
                <a:gd name="T7" fmla="*/ 22320 h 22320"/>
                <a:gd name="T8" fmla="*/ 0 w 41452"/>
                <a:gd name="T9" fmla="*/ 0 h 2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52" h="22320">
                  <a:moveTo>
                    <a:pt x="0" y="0"/>
                  </a:moveTo>
                  <a:lnTo>
                    <a:pt x="0" y="0"/>
                  </a:lnTo>
                  <a:lnTo>
                    <a:pt x="41452" y="22320"/>
                  </a:lnTo>
                  <a:lnTo>
                    <a:pt x="41452" y="2232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292">
              <a:extLst>
                <a:ext uri="{FF2B5EF4-FFF2-40B4-BE49-F238E27FC236}">
                  <a16:creationId xmlns:a16="http://schemas.microsoft.com/office/drawing/2014/main" id="{39218C0F-3CCC-4DD4-B66A-2D2137586B5B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85805" y="796576"/>
              <a:ext cx="240033" cy="163489"/>
            </a:xfrm>
            <a:custGeom>
              <a:avLst/>
              <a:gdLst>
                <a:gd name="T0" fmla="*/ 0 w 220018"/>
                <a:gd name="T1" fmla="*/ 0 h 149867"/>
                <a:gd name="T2" fmla="*/ 0 w 220018"/>
                <a:gd name="T3" fmla="*/ 22320 h 149867"/>
                <a:gd name="T4" fmla="*/ 220018 w 220018"/>
                <a:gd name="T5" fmla="*/ 149867 h 149867"/>
                <a:gd name="T6" fmla="*/ 220018 w 220018"/>
                <a:gd name="T7" fmla="*/ 127546 h 149867"/>
                <a:gd name="T8" fmla="*/ 0 w 220018"/>
                <a:gd name="T9" fmla="*/ 0 h 149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018" h="149867">
                  <a:moveTo>
                    <a:pt x="0" y="0"/>
                  </a:moveTo>
                  <a:lnTo>
                    <a:pt x="0" y="22320"/>
                  </a:lnTo>
                  <a:lnTo>
                    <a:pt x="220018" y="149867"/>
                  </a:lnTo>
                  <a:lnTo>
                    <a:pt x="220018" y="1275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53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293">
              <a:extLst>
                <a:ext uri="{FF2B5EF4-FFF2-40B4-BE49-F238E27FC236}">
                  <a16:creationId xmlns:a16="http://schemas.microsoft.com/office/drawing/2014/main" id="{1F6E6E0A-B622-46A5-932E-8EC5FCD7BDCC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85805" y="796576"/>
              <a:ext cx="240033" cy="163489"/>
            </a:xfrm>
            <a:custGeom>
              <a:avLst/>
              <a:gdLst>
                <a:gd name="T0" fmla="*/ 0 w 220018"/>
                <a:gd name="T1" fmla="*/ 0 h 149867"/>
                <a:gd name="T2" fmla="*/ 0 w 220018"/>
                <a:gd name="T3" fmla="*/ 22320 h 149867"/>
                <a:gd name="T4" fmla="*/ 220018 w 220018"/>
                <a:gd name="T5" fmla="*/ 149867 h 149867"/>
                <a:gd name="T6" fmla="*/ 220018 w 220018"/>
                <a:gd name="T7" fmla="*/ 127546 h 149867"/>
                <a:gd name="T8" fmla="*/ 0 w 220018"/>
                <a:gd name="T9" fmla="*/ 0 h 149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018" h="149867">
                  <a:moveTo>
                    <a:pt x="0" y="0"/>
                  </a:moveTo>
                  <a:lnTo>
                    <a:pt x="0" y="22320"/>
                  </a:lnTo>
                  <a:lnTo>
                    <a:pt x="220018" y="149867"/>
                  </a:lnTo>
                  <a:lnTo>
                    <a:pt x="220018" y="12754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Rectangle 294">
              <a:extLst>
                <a:ext uri="{FF2B5EF4-FFF2-40B4-BE49-F238E27FC236}">
                  <a16:creationId xmlns:a16="http://schemas.microsoft.com/office/drawing/2014/main" id="{1DD4C9B4-A655-4010-9363-762476C00D4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796576"/>
              <a:ext cx="1" cy="24350"/>
            </a:xfrm>
            <a:prstGeom prst="rect">
              <a:avLst/>
            </a:prstGeom>
            <a:solidFill>
              <a:srgbClr val="2F302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Rectangle 295">
              <a:extLst>
                <a:ext uri="{FF2B5EF4-FFF2-40B4-BE49-F238E27FC236}">
                  <a16:creationId xmlns:a16="http://schemas.microsoft.com/office/drawing/2014/main" id="{2ACCBAB4-7807-4DC3-A6E7-E031826B2C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796576"/>
              <a:ext cx="1" cy="2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296">
              <a:extLst>
                <a:ext uri="{FF2B5EF4-FFF2-40B4-BE49-F238E27FC236}">
                  <a16:creationId xmlns:a16="http://schemas.microsoft.com/office/drawing/2014/main" id="{B5C8E29B-E3DC-4D42-8511-8B9721BFDE7A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40582" y="935717"/>
              <a:ext cx="45223" cy="48698"/>
            </a:xfrm>
            <a:custGeom>
              <a:avLst/>
              <a:gdLst>
                <a:gd name="T0" fmla="*/ 0 w 41452"/>
                <a:gd name="T1" fmla="*/ 0 h 44641"/>
                <a:gd name="T2" fmla="*/ 0 w 41452"/>
                <a:gd name="T3" fmla="*/ 22321 h 44641"/>
                <a:gd name="T4" fmla="*/ 41452 w 41452"/>
                <a:gd name="T5" fmla="*/ 44641 h 44641"/>
                <a:gd name="T6" fmla="*/ 41452 w 41452"/>
                <a:gd name="T7" fmla="*/ 22321 h 44641"/>
                <a:gd name="T8" fmla="*/ 0 w 41452"/>
                <a:gd name="T9" fmla="*/ 0 h 44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52" h="44641">
                  <a:moveTo>
                    <a:pt x="0" y="0"/>
                  </a:moveTo>
                  <a:lnTo>
                    <a:pt x="0" y="22321"/>
                  </a:lnTo>
                  <a:lnTo>
                    <a:pt x="41452" y="44641"/>
                  </a:lnTo>
                  <a:lnTo>
                    <a:pt x="41452" y="223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525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297">
              <a:extLst>
                <a:ext uri="{FF2B5EF4-FFF2-40B4-BE49-F238E27FC236}">
                  <a16:creationId xmlns:a16="http://schemas.microsoft.com/office/drawing/2014/main" id="{79E4B688-FFCA-4D1F-97EA-1EECD3EBA11D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340582" y="935717"/>
              <a:ext cx="45223" cy="48698"/>
            </a:xfrm>
            <a:custGeom>
              <a:avLst/>
              <a:gdLst>
                <a:gd name="T0" fmla="*/ 0 w 41452"/>
                <a:gd name="T1" fmla="*/ 0 h 44641"/>
                <a:gd name="T2" fmla="*/ 0 w 41452"/>
                <a:gd name="T3" fmla="*/ 22321 h 44641"/>
                <a:gd name="T4" fmla="*/ 41452 w 41452"/>
                <a:gd name="T5" fmla="*/ 44641 h 44641"/>
                <a:gd name="T6" fmla="*/ 41452 w 41452"/>
                <a:gd name="T7" fmla="*/ 22321 h 44641"/>
                <a:gd name="T8" fmla="*/ 0 w 41452"/>
                <a:gd name="T9" fmla="*/ 0 h 44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52" h="44641">
                  <a:moveTo>
                    <a:pt x="0" y="0"/>
                  </a:moveTo>
                  <a:lnTo>
                    <a:pt x="0" y="22321"/>
                  </a:lnTo>
                  <a:lnTo>
                    <a:pt x="41452" y="44641"/>
                  </a:lnTo>
                  <a:lnTo>
                    <a:pt x="41452" y="2232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298">
              <a:extLst>
                <a:ext uri="{FF2B5EF4-FFF2-40B4-BE49-F238E27FC236}">
                  <a16:creationId xmlns:a16="http://schemas.microsoft.com/office/drawing/2014/main" id="{4B21D686-08A8-466E-B716-F4E10D1FD17A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546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299">
              <a:extLst>
                <a:ext uri="{FF2B5EF4-FFF2-40B4-BE49-F238E27FC236}">
                  <a16:creationId xmlns:a16="http://schemas.microsoft.com/office/drawing/2014/main" id="{7D3CC423-92FC-4E34-A897-9A8520B6FA52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300">
              <a:extLst>
                <a:ext uri="{FF2B5EF4-FFF2-40B4-BE49-F238E27FC236}">
                  <a16:creationId xmlns:a16="http://schemas.microsoft.com/office/drawing/2014/main" id="{A3D7FDAA-A8F7-433F-AF2A-2DB574BB5498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800056"/>
              <a:ext cx="1106242" cy="660915"/>
            </a:xfrm>
            <a:custGeom>
              <a:avLst/>
              <a:gdLst>
                <a:gd name="T0" fmla="*/ 1013997 w 1013997"/>
                <a:gd name="T1" fmla="*/ 0 h 605847"/>
                <a:gd name="T2" fmla="*/ 0 w 1013997"/>
                <a:gd name="T3" fmla="*/ 586715 h 605847"/>
                <a:gd name="T4" fmla="*/ 0 w 1013997"/>
                <a:gd name="T5" fmla="*/ 605847 h 605847"/>
                <a:gd name="T6" fmla="*/ 385829 w 1013997"/>
                <a:gd name="T7" fmla="*/ 382641 h 605847"/>
                <a:gd name="T8" fmla="*/ 389018 w 1013997"/>
                <a:gd name="T9" fmla="*/ 382641 h 605847"/>
                <a:gd name="T10" fmla="*/ 1013997 w 1013997"/>
                <a:gd name="T11" fmla="*/ 22321 h 605847"/>
                <a:gd name="T12" fmla="*/ 1013997 w 1013997"/>
                <a:gd name="T13" fmla="*/ 0 h 605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3997" h="605847">
                  <a:moveTo>
                    <a:pt x="1013997" y="0"/>
                  </a:moveTo>
                  <a:lnTo>
                    <a:pt x="0" y="586715"/>
                  </a:lnTo>
                  <a:lnTo>
                    <a:pt x="0" y="605847"/>
                  </a:lnTo>
                  <a:lnTo>
                    <a:pt x="385829" y="382641"/>
                  </a:lnTo>
                  <a:lnTo>
                    <a:pt x="389018" y="382641"/>
                  </a:lnTo>
                  <a:lnTo>
                    <a:pt x="1013997" y="22321"/>
                  </a:lnTo>
                  <a:lnTo>
                    <a:pt x="1013997" y="0"/>
                  </a:lnTo>
                  <a:close/>
                </a:path>
              </a:pathLst>
            </a:custGeom>
            <a:solidFill>
              <a:srgbClr val="3231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301">
              <a:extLst>
                <a:ext uri="{FF2B5EF4-FFF2-40B4-BE49-F238E27FC236}">
                  <a16:creationId xmlns:a16="http://schemas.microsoft.com/office/drawing/2014/main" id="{12DCE7DF-6605-4F17-A88B-E9E71493E631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800056"/>
              <a:ext cx="1106242" cy="660915"/>
            </a:xfrm>
            <a:custGeom>
              <a:avLst/>
              <a:gdLst>
                <a:gd name="T0" fmla="*/ 1013997 w 1013997"/>
                <a:gd name="T1" fmla="*/ 0 h 605847"/>
                <a:gd name="T2" fmla="*/ 0 w 1013997"/>
                <a:gd name="T3" fmla="*/ 586715 h 605847"/>
                <a:gd name="T4" fmla="*/ 0 w 1013997"/>
                <a:gd name="T5" fmla="*/ 605847 h 605847"/>
                <a:gd name="T6" fmla="*/ 385829 w 1013997"/>
                <a:gd name="T7" fmla="*/ 382641 h 605847"/>
                <a:gd name="T8" fmla="*/ 389018 w 1013997"/>
                <a:gd name="T9" fmla="*/ 382641 h 605847"/>
                <a:gd name="T10" fmla="*/ 1013997 w 1013997"/>
                <a:gd name="T11" fmla="*/ 22321 h 605847"/>
                <a:gd name="T12" fmla="*/ 1013997 w 1013997"/>
                <a:gd name="T13" fmla="*/ 0 h 605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3997" h="605847">
                  <a:moveTo>
                    <a:pt x="1013997" y="0"/>
                  </a:moveTo>
                  <a:lnTo>
                    <a:pt x="0" y="586715"/>
                  </a:lnTo>
                  <a:lnTo>
                    <a:pt x="0" y="605847"/>
                  </a:lnTo>
                  <a:lnTo>
                    <a:pt x="385829" y="382641"/>
                  </a:lnTo>
                  <a:lnTo>
                    <a:pt x="389018" y="382641"/>
                  </a:lnTo>
                  <a:lnTo>
                    <a:pt x="1013997" y="22321"/>
                  </a:lnTo>
                  <a:lnTo>
                    <a:pt x="1013997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302">
              <a:extLst>
                <a:ext uri="{FF2B5EF4-FFF2-40B4-BE49-F238E27FC236}">
                  <a16:creationId xmlns:a16="http://schemas.microsoft.com/office/drawing/2014/main" id="{86E0E613-E894-45DE-82DA-5784B067AB7E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625838" y="796576"/>
              <a:ext cx="0" cy="24350"/>
            </a:xfrm>
            <a:custGeom>
              <a:avLst/>
              <a:gdLst>
                <a:gd name="T0" fmla="*/ 22321 h 22321"/>
                <a:gd name="T1" fmla="*/ 22321 h 22321"/>
                <a:gd name="T2" fmla="*/ 22321 h 22321"/>
                <a:gd name="T3" fmla="*/ 22321 h 22321"/>
                <a:gd name="T4" fmla="*/ 0 h 22321"/>
                <a:gd name="T5" fmla="*/ 0 h 22321"/>
                <a:gd name="T6" fmla="*/ 19132 h 22321"/>
                <a:gd name="T7" fmla="*/ 19132 h 22321"/>
                <a:gd name="T8" fmla="*/ 0 h 2232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</a:cxnLst>
              <a:rect l="0" t="0" r="r" b="b"/>
              <a:pathLst>
                <a:path h="22321">
                  <a:moveTo>
                    <a:pt x="0" y="22321"/>
                  </a:moveTo>
                  <a:lnTo>
                    <a:pt x="0" y="22321"/>
                  </a:lnTo>
                  <a:lnTo>
                    <a:pt x="0" y="22321"/>
                  </a:lnTo>
                  <a:lnTo>
                    <a:pt x="0" y="22321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19132"/>
                  </a:lnTo>
                  <a:lnTo>
                    <a:pt x="0" y="19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31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303">
              <a:extLst>
                <a:ext uri="{FF2B5EF4-FFF2-40B4-BE49-F238E27FC236}">
                  <a16:creationId xmlns:a16="http://schemas.microsoft.com/office/drawing/2014/main" id="{D6C13671-4FF6-4863-9A8E-E09A7EF0C671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H="1">
              <a:off x="625838" y="796576"/>
              <a:ext cx="0" cy="24350"/>
            </a:xfrm>
            <a:custGeom>
              <a:avLst/>
              <a:gdLst>
                <a:gd name="T0" fmla="*/ 22321 h 22321"/>
                <a:gd name="T1" fmla="*/ 22321 h 22321"/>
                <a:gd name="T2" fmla="*/ 22321 h 22321"/>
                <a:gd name="T3" fmla="*/ 22321 h 22321"/>
                <a:gd name="T4" fmla="*/ 0 h 22321"/>
                <a:gd name="T5" fmla="*/ 0 h 22321"/>
                <a:gd name="T6" fmla="*/ 19132 h 22321"/>
                <a:gd name="T7" fmla="*/ 19132 h 22321"/>
                <a:gd name="T8" fmla="*/ 0 h 2232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</a:cxnLst>
              <a:rect l="0" t="0" r="r" b="b"/>
              <a:pathLst>
                <a:path h="22321">
                  <a:moveTo>
                    <a:pt x="0" y="22321"/>
                  </a:moveTo>
                  <a:lnTo>
                    <a:pt x="0" y="22321"/>
                  </a:lnTo>
                  <a:lnTo>
                    <a:pt x="0" y="22321"/>
                  </a:lnTo>
                  <a:lnTo>
                    <a:pt x="0" y="22321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19132"/>
                  </a:lnTo>
                  <a:lnTo>
                    <a:pt x="0" y="1913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304">
              <a:extLst>
                <a:ext uri="{FF2B5EF4-FFF2-40B4-BE49-F238E27FC236}">
                  <a16:creationId xmlns:a16="http://schemas.microsoft.com/office/drawing/2014/main" id="{22112C41-4604-4F65-87D2-D9E29C250087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424408" cy="246973"/>
            </a:xfrm>
            <a:custGeom>
              <a:avLst/>
              <a:gdLst>
                <a:gd name="T0" fmla="*/ 385829 w 389018"/>
                <a:gd name="T1" fmla="*/ 0 h 226395"/>
                <a:gd name="T2" fmla="*/ 0 w 389018"/>
                <a:gd name="T3" fmla="*/ 223206 h 226395"/>
                <a:gd name="T4" fmla="*/ 0 w 389018"/>
                <a:gd name="T5" fmla="*/ 223206 h 226395"/>
                <a:gd name="T6" fmla="*/ 0 w 389018"/>
                <a:gd name="T7" fmla="*/ 226395 h 226395"/>
                <a:gd name="T8" fmla="*/ 0 w 389018"/>
                <a:gd name="T9" fmla="*/ 226395 h 226395"/>
                <a:gd name="T10" fmla="*/ 389018 w 389018"/>
                <a:gd name="T11" fmla="*/ 0 h 226395"/>
                <a:gd name="T12" fmla="*/ 385829 w 389018"/>
                <a:gd name="T13" fmla="*/ 0 h 226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9018" h="226395">
                  <a:moveTo>
                    <a:pt x="385829" y="0"/>
                  </a:moveTo>
                  <a:lnTo>
                    <a:pt x="0" y="223206"/>
                  </a:lnTo>
                  <a:lnTo>
                    <a:pt x="0" y="223206"/>
                  </a:lnTo>
                  <a:lnTo>
                    <a:pt x="0" y="226395"/>
                  </a:lnTo>
                  <a:lnTo>
                    <a:pt x="0" y="226395"/>
                  </a:lnTo>
                  <a:lnTo>
                    <a:pt x="389018" y="0"/>
                  </a:lnTo>
                  <a:lnTo>
                    <a:pt x="385829" y="0"/>
                  </a:lnTo>
                  <a:close/>
                </a:path>
              </a:pathLst>
            </a:custGeom>
            <a:solidFill>
              <a:srgbClr val="38596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305">
              <a:extLst>
                <a:ext uri="{FF2B5EF4-FFF2-40B4-BE49-F238E27FC236}">
                  <a16:creationId xmlns:a16="http://schemas.microsoft.com/office/drawing/2014/main" id="{6EAACCDB-CD9E-460E-942E-65C8C5527B0C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424408" cy="246973"/>
            </a:xfrm>
            <a:custGeom>
              <a:avLst/>
              <a:gdLst>
                <a:gd name="T0" fmla="*/ 385829 w 389018"/>
                <a:gd name="T1" fmla="*/ 0 h 226395"/>
                <a:gd name="T2" fmla="*/ 0 w 389018"/>
                <a:gd name="T3" fmla="*/ 223206 h 226395"/>
                <a:gd name="T4" fmla="*/ 0 w 389018"/>
                <a:gd name="T5" fmla="*/ 223206 h 226395"/>
                <a:gd name="T6" fmla="*/ 0 w 389018"/>
                <a:gd name="T7" fmla="*/ 226395 h 226395"/>
                <a:gd name="T8" fmla="*/ 0 w 389018"/>
                <a:gd name="T9" fmla="*/ 226395 h 226395"/>
                <a:gd name="T10" fmla="*/ 389018 w 389018"/>
                <a:gd name="T11" fmla="*/ 0 h 226395"/>
                <a:gd name="T12" fmla="*/ 385829 w 389018"/>
                <a:gd name="T13" fmla="*/ 0 h 226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9018" h="226395">
                  <a:moveTo>
                    <a:pt x="385829" y="0"/>
                  </a:moveTo>
                  <a:lnTo>
                    <a:pt x="0" y="223206"/>
                  </a:lnTo>
                  <a:lnTo>
                    <a:pt x="0" y="223206"/>
                  </a:lnTo>
                  <a:lnTo>
                    <a:pt x="0" y="226395"/>
                  </a:lnTo>
                  <a:lnTo>
                    <a:pt x="0" y="226395"/>
                  </a:lnTo>
                  <a:lnTo>
                    <a:pt x="389018" y="0"/>
                  </a:lnTo>
                  <a:lnTo>
                    <a:pt x="38582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Rectangle 306">
              <a:extLst>
                <a:ext uri="{FF2B5EF4-FFF2-40B4-BE49-F238E27FC236}">
                  <a16:creationId xmlns:a16="http://schemas.microsoft.com/office/drawing/2014/main" id="{A2F16265-1F4C-4202-8ADB-7A19ADD9122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625838" y="796575"/>
              <a:ext cx="1" cy="1"/>
            </a:xfrm>
            <a:prstGeom prst="rect">
              <a:avLst/>
            </a:prstGeom>
            <a:solidFill>
              <a:srgbClr val="3F53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307">
              <a:extLst>
                <a:ext uri="{FF2B5EF4-FFF2-40B4-BE49-F238E27FC236}">
                  <a16:creationId xmlns:a16="http://schemas.microsoft.com/office/drawing/2014/main" id="{E93CF45B-750B-476D-9579-41B627FF7E6E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308">
              <a:extLst>
                <a:ext uri="{FF2B5EF4-FFF2-40B4-BE49-F238E27FC236}">
                  <a16:creationId xmlns:a16="http://schemas.microsoft.com/office/drawing/2014/main" id="{B14416CA-DFBA-4A8B-A380-1DA322E4E83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0" cy="24350"/>
            </a:xfrm>
            <a:custGeom>
              <a:avLst/>
              <a:gdLst>
                <a:gd name="T0" fmla="*/ 0 h 22321"/>
                <a:gd name="T1" fmla="*/ 0 h 22321"/>
                <a:gd name="T2" fmla="*/ 22321 h 22321"/>
                <a:gd name="T3" fmla="*/ 22321 h 22321"/>
                <a:gd name="T4" fmla="*/ 22321 h 22321"/>
                <a:gd name="T5" fmla="*/ 19132 h 22321"/>
                <a:gd name="T6" fmla="*/ 0 h 2232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22321">
                  <a:moveTo>
                    <a:pt x="0" y="0"/>
                  </a:moveTo>
                  <a:lnTo>
                    <a:pt x="0" y="0"/>
                  </a:lnTo>
                  <a:lnTo>
                    <a:pt x="0" y="22321"/>
                  </a:lnTo>
                  <a:lnTo>
                    <a:pt x="0" y="22321"/>
                  </a:lnTo>
                  <a:lnTo>
                    <a:pt x="0" y="22321"/>
                  </a:lnTo>
                  <a:lnTo>
                    <a:pt x="0" y="19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F302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309">
              <a:extLst>
                <a:ext uri="{FF2B5EF4-FFF2-40B4-BE49-F238E27FC236}">
                  <a16:creationId xmlns:a16="http://schemas.microsoft.com/office/drawing/2014/main" id="{D80D0410-A197-4129-B1E4-5C279D5E8BBD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0" cy="24350"/>
            </a:xfrm>
            <a:custGeom>
              <a:avLst/>
              <a:gdLst>
                <a:gd name="T0" fmla="*/ 0 h 22321"/>
                <a:gd name="T1" fmla="*/ 0 h 22321"/>
                <a:gd name="T2" fmla="*/ 22321 h 22321"/>
                <a:gd name="T3" fmla="*/ 22321 h 22321"/>
                <a:gd name="T4" fmla="*/ 22321 h 22321"/>
                <a:gd name="T5" fmla="*/ 19132 h 22321"/>
                <a:gd name="T6" fmla="*/ 0 h 2232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22321">
                  <a:moveTo>
                    <a:pt x="0" y="0"/>
                  </a:moveTo>
                  <a:lnTo>
                    <a:pt x="0" y="0"/>
                  </a:lnTo>
                  <a:lnTo>
                    <a:pt x="0" y="22321"/>
                  </a:lnTo>
                  <a:lnTo>
                    <a:pt x="0" y="22321"/>
                  </a:lnTo>
                  <a:lnTo>
                    <a:pt x="0" y="22321"/>
                  </a:lnTo>
                  <a:lnTo>
                    <a:pt x="0" y="1913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310">
              <a:extLst>
                <a:ext uri="{FF2B5EF4-FFF2-40B4-BE49-F238E27FC236}">
                  <a16:creationId xmlns:a16="http://schemas.microsoft.com/office/drawing/2014/main" id="{F214A351-FA0C-4022-B24C-DC673D26F80D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0" cy="3478"/>
            </a:xfrm>
            <a:custGeom>
              <a:avLst/>
              <a:gdLst>
                <a:gd name="T0" fmla="*/ 0 h 3189"/>
                <a:gd name="T1" fmla="*/ 0 h 3189"/>
                <a:gd name="T2" fmla="*/ 3189 h 3189"/>
                <a:gd name="T3" fmla="*/ 3189 h 3189"/>
                <a:gd name="T4" fmla="*/ 3189 h 3189"/>
                <a:gd name="T5" fmla="*/ 0 h 318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3189">
                  <a:moveTo>
                    <a:pt x="0" y="0"/>
                  </a:moveTo>
                  <a:lnTo>
                    <a:pt x="0" y="0"/>
                  </a:lnTo>
                  <a:lnTo>
                    <a:pt x="0" y="3189"/>
                  </a:lnTo>
                  <a:lnTo>
                    <a:pt x="0" y="3189"/>
                  </a:lnTo>
                  <a:lnTo>
                    <a:pt x="0" y="31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57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311">
              <a:extLst>
                <a:ext uri="{FF2B5EF4-FFF2-40B4-BE49-F238E27FC236}">
                  <a16:creationId xmlns:a16="http://schemas.microsoft.com/office/drawing/2014/main" id="{138F4BE4-0489-4A05-A45D-1CDD1A988036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625838" y="796576"/>
              <a:ext cx="0" cy="3478"/>
            </a:xfrm>
            <a:custGeom>
              <a:avLst/>
              <a:gdLst>
                <a:gd name="T0" fmla="*/ 0 h 3189"/>
                <a:gd name="T1" fmla="*/ 0 h 3189"/>
                <a:gd name="T2" fmla="*/ 3189 h 3189"/>
                <a:gd name="T3" fmla="*/ 3189 h 3189"/>
                <a:gd name="T4" fmla="*/ 3189 h 3189"/>
                <a:gd name="T5" fmla="*/ 0 h 318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3189">
                  <a:moveTo>
                    <a:pt x="0" y="0"/>
                  </a:moveTo>
                  <a:lnTo>
                    <a:pt x="0" y="0"/>
                  </a:lnTo>
                  <a:lnTo>
                    <a:pt x="0" y="3189"/>
                  </a:lnTo>
                  <a:lnTo>
                    <a:pt x="0" y="3189"/>
                  </a:lnTo>
                  <a:lnTo>
                    <a:pt x="0" y="318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312">
              <a:extLst>
                <a:ext uri="{FF2B5EF4-FFF2-40B4-BE49-F238E27FC236}">
                  <a16:creationId xmlns:a16="http://schemas.microsoft.com/office/drawing/2014/main" id="{8AEDD7D9-25B2-4173-A939-A6A1611DCDBB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911096" y="643522"/>
              <a:ext cx="267864" cy="640044"/>
            </a:xfrm>
            <a:custGeom>
              <a:avLst/>
              <a:gdLst>
                <a:gd name="T0" fmla="*/ 0 w 245528"/>
                <a:gd name="T1" fmla="*/ 443224 h 586715"/>
                <a:gd name="T2" fmla="*/ 245528 w 245528"/>
                <a:gd name="T3" fmla="*/ 586715 h 586715"/>
                <a:gd name="T4" fmla="*/ 245528 w 245528"/>
                <a:gd name="T5" fmla="*/ 0 h 586715"/>
                <a:gd name="T6" fmla="*/ 0 w 245528"/>
                <a:gd name="T7" fmla="*/ 140301 h 586715"/>
                <a:gd name="T8" fmla="*/ 0 w 245528"/>
                <a:gd name="T9" fmla="*/ 443224 h 586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528" h="586715">
                  <a:moveTo>
                    <a:pt x="0" y="443224"/>
                  </a:moveTo>
                  <a:lnTo>
                    <a:pt x="245528" y="586715"/>
                  </a:lnTo>
                  <a:lnTo>
                    <a:pt x="245528" y="0"/>
                  </a:lnTo>
                  <a:lnTo>
                    <a:pt x="0" y="140301"/>
                  </a:lnTo>
                  <a:lnTo>
                    <a:pt x="0" y="4432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313">
              <a:extLst>
                <a:ext uri="{FF2B5EF4-FFF2-40B4-BE49-F238E27FC236}">
                  <a16:creationId xmlns:a16="http://schemas.microsoft.com/office/drawing/2014/main" id="{6D6ACF64-CCCA-4528-A7EB-F6C1C4508F19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568580" y="998330"/>
              <a:ext cx="118277" cy="493947"/>
            </a:xfrm>
            <a:custGeom>
              <a:avLst/>
              <a:gdLst>
                <a:gd name="T0" fmla="*/ 0 w 108414"/>
                <a:gd name="T1" fmla="*/ 60585 h 452791"/>
                <a:gd name="T2" fmla="*/ 0 w 108414"/>
                <a:gd name="T3" fmla="*/ 60585 h 452791"/>
                <a:gd name="T4" fmla="*/ 0 w 108414"/>
                <a:gd name="T5" fmla="*/ 392207 h 452791"/>
                <a:gd name="T6" fmla="*/ 108414 w 108414"/>
                <a:gd name="T7" fmla="*/ 452791 h 452791"/>
                <a:gd name="T8" fmla="*/ 108414 w 108414"/>
                <a:gd name="T9" fmla="*/ 0 h 452791"/>
                <a:gd name="T10" fmla="*/ 0 w 108414"/>
                <a:gd name="T11" fmla="*/ 60585 h 452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414" h="452791">
                  <a:moveTo>
                    <a:pt x="0" y="60585"/>
                  </a:moveTo>
                  <a:lnTo>
                    <a:pt x="0" y="60585"/>
                  </a:lnTo>
                  <a:lnTo>
                    <a:pt x="0" y="392207"/>
                  </a:lnTo>
                  <a:lnTo>
                    <a:pt x="108414" y="452791"/>
                  </a:lnTo>
                  <a:lnTo>
                    <a:pt x="108414" y="0"/>
                  </a:lnTo>
                  <a:lnTo>
                    <a:pt x="0" y="60585"/>
                  </a:lnTo>
                  <a:close/>
                </a:path>
              </a:pathLst>
            </a:custGeom>
            <a:solidFill>
              <a:srgbClr val="9CC9D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9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all" baseline="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Title of Presentation </a:t>
            </a:r>
            <a:br>
              <a:rPr lang="en-US"/>
            </a:br>
            <a:r>
              <a:rPr lang="en-US">
                <a:solidFill>
                  <a:schemeClr val="accent3"/>
                </a:solidFill>
              </a:rPr>
              <a:t>oil and gas </a:t>
            </a:r>
            <a:r>
              <a:rPr lang="en-US"/>
              <a:t>industry</a:t>
            </a:r>
          </a:p>
        </p:txBody>
      </p:sp>
      <p:sp>
        <p:nvSpPr>
          <p:cNvPr id="4" name="Text Box 430">
            <a:extLst>
              <a:ext uri="{FF2B5EF4-FFF2-40B4-BE49-F238E27FC236}">
                <a16:creationId xmlns:a16="http://schemas.microsoft.com/office/drawing/2014/main" id="{EF42DC07-7FCB-4495-ACD2-6B8013748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6050" y="5257800"/>
            <a:ext cx="2114550" cy="125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50" b="1" i="0" u="none" strike="noStrike" cap="none" spc="50" normalizeH="0">
                <a:ln>
                  <a:noFill/>
                </a:ln>
                <a:solidFill>
                  <a:schemeClr val="accent4"/>
                </a:solidFill>
                <a:effectLst/>
                <a:latin typeface="+mn-lt"/>
              </a:rPr>
              <a:t>FLOATING SYSTEMS AND PIPELINES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50" b="1" i="0" u="none" strike="noStrike" cap="none" spc="50" normalizeH="0">
                <a:ln>
                  <a:noFill/>
                </a:ln>
                <a:solidFill>
                  <a:schemeClr val="accent4"/>
                </a:solidFill>
                <a:effectLst/>
                <a:latin typeface="+mn-lt"/>
              </a:rPr>
              <a:t>FIXED AND SUPPORT STRUCTURES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50" b="1" i="0" u="none" strike="noStrike" cap="none" spc="50" normalizeH="0">
                <a:ln>
                  <a:noFill/>
                </a:ln>
                <a:solidFill>
                  <a:schemeClr val="accent4"/>
                </a:solidFill>
                <a:effectLst/>
                <a:latin typeface="+mn-lt"/>
              </a:rPr>
              <a:t>GLOBAL MANUFACTURING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50" b="1" i="0" u="none" strike="noStrike" cap="none" spc="50" normalizeH="0">
                <a:ln>
                  <a:noFill/>
                </a:ln>
                <a:solidFill>
                  <a:schemeClr val="accent4"/>
                </a:solidFill>
                <a:effectLst/>
                <a:latin typeface="+mn-lt"/>
              </a:rPr>
              <a:t>COMPLETE SERVICE SOLUTIONS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50" b="1" i="0" u="none" strike="noStrike" cap="none" spc="50" normalizeH="0">
                <a:ln>
                  <a:noFill/>
                </a:ln>
                <a:solidFill>
                  <a:schemeClr val="accent4"/>
                </a:solidFill>
                <a:effectLst/>
                <a:latin typeface="+mn-lt"/>
              </a:rPr>
              <a:t>LIGHTING AND SAFETY</a:t>
            </a:r>
            <a:endParaRPr kumimoji="0" lang="en-US" altLang="en-US" sz="750" b="0" i="0" u="none" strike="noStrike" cap="none" spc="50" normalizeH="0">
              <a:ln>
                <a:noFill/>
              </a:ln>
              <a:solidFill>
                <a:schemeClr val="accent4"/>
              </a:solidFill>
              <a:effectLst/>
              <a:latin typeface="+mn-lt"/>
            </a:endParaRPr>
          </a:p>
        </p:txBody>
      </p:sp>
      <p:sp>
        <p:nvSpPr>
          <p:cNvPr id="5" name="Freeform 431">
            <a:extLst>
              <a:ext uri="{FF2B5EF4-FFF2-40B4-BE49-F238E27FC236}">
                <a16:creationId xmlns:a16="http://schemas.microsoft.com/office/drawing/2014/main" id="{0C1B7541-0193-4DEA-A805-5A8FBDC53421}"/>
              </a:ext>
            </a:extLst>
          </p:cNvPr>
          <p:cNvSpPr>
            <a:spLocks/>
          </p:cNvSpPr>
          <p:nvPr/>
        </p:nvSpPr>
        <p:spPr bwMode="auto">
          <a:xfrm>
            <a:off x="6218346" y="5340350"/>
            <a:ext cx="185738" cy="215900"/>
          </a:xfrm>
          <a:custGeom>
            <a:avLst/>
            <a:gdLst>
              <a:gd name="T0" fmla="*/ 0 w 185080"/>
              <a:gd name="T1" fmla="*/ 0 h 216992"/>
              <a:gd name="T2" fmla="*/ 0 w 185080"/>
              <a:gd name="T3" fmla="*/ 216992 h 216992"/>
              <a:gd name="T4" fmla="*/ 185080 w 185080"/>
              <a:gd name="T5" fmla="*/ 108496 h 216992"/>
              <a:gd name="T6" fmla="*/ 0 w 185080"/>
              <a:gd name="T7" fmla="*/ 0 h 216992"/>
              <a:gd name="T8" fmla="*/ 0 w 185080"/>
              <a:gd name="T9" fmla="*/ 0 h 2169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5080" h="216992">
                <a:moveTo>
                  <a:pt x="0" y="0"/>
                </a:moveTo>
                <a:lnTo>
                  <a:pt x="0" y="216992"/>
                </a:lnTo>
                <a:lnTo>
                  <a:pt x="185080" y="10849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214">
            <a:extLst>
              <a:ext uri="{FF2B5EF4-FFF2-40B4-BE49-F238E27FC236}">
                <a16:creationId xmlns:a16="http://schemas.microsoft.com/office/drawing/2014/main" id="{9583853D-A0C2-4B0F-B01E-A491B9B057C0}"/>
              </a:ext>
            </a:extLst>
          </p:cNvPr>
          <p:cNvGrpSpPr>
            <a:grpSpLocks/>
          </p:cNvGrpSpPr>
          <p:nvPr/>
        </p:nvGrpSpPr>
        <p:grpSpPr bwMode="auto">
          <a:xfrm>
            <a:off x="998994" y="4305336"/>
            <a:ext cx="525463" cy="692150"/>
            <a:chOff x="103774903" y="112810990"/>
            <a:chExt cx="526404" cy="692301"/>
          </a:xfrm>
        </p:grpSpPr>
        <p:sp>
          <p:nvSpPr>
            <p:cNvPr id="7" name="Freeform 215">
              <a:extLst>
                <a:ext uri="{FF2B5EF4-FFF2-40B4-BE49-F238E27FC236}">
                  <a16:creationId xmlns:a16="http://schemas.microsoft.com/office/drawing/2014/main" id="{13CDA1D6-F4F9-4A86-9144-7DB1F9F7E8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45090" y="112893939"/>
              <a:ext cx="386030" cy="542355"/>
            </a:xfrm>
            <a:custGeom>
              <a:avLst/>
              <a:gdLst>
                <a:gd name="T0" fmla="*/ 4 w 121"/>
                <a:gd name="T1" fmla="*/ 94 h 170"/>
                <a:gd name="T2" fmla="*/ 9 w 121"/>
                <a:gd name="T3" fmla="*/ 139 h 170"/>
                <a:gd name="T4" fmla="*/ 45 w 121"/>
                <a:gd name="T5" fmla="*/ 166 h 170"/>
                <a:gd name="T6" fmla="*/ 89 w 121"/>
                <a:gd name="T7" fmla="*/ 160 h 170"/>
                <a:gd name="T8" fmla="*/ 89 w 121"/>
                <a:gd name="T9" fmla="*/ 160 h 170"/>
                <a:gd name="T10" fmla="*/ 90 w 121"/>
                <a:gd name="T11" fmla="*/ 160 h 170"/>
                <a:gd name="T12" fmla="*/ 117 w 121"/>
                <a:gd name="T13" fmla="*/ 125 h 170"/>
                <a:gd name="T14" fmla="*/ 111 w 121"/>
                <a:gd name="T15" fmla="*/ 80 h 170"/>
                <a:gd name="T16" fmla="*/ 65 w 121"/>
                <a:gd name="T17" fmla="*/ 0 h 170"/>
                <a:gd name="T18" fmla="*/ 65 w 121"/>
                <a:gd name="T19" fmla="*/ 0 h 170"/>
                <a:gd name="T20" fmla="*/ 58 w 121"/>
                <a:gd name="T21" fmla="*/ 18 h 170"/>
                <a:gd name="T22" fmla="*/ 98 w 121"/>
                <a:gd name="T23" fmla="*/ 87 h 170"/>
                <a:gd name="T24" fmla="*/ 102 w 121"/>
                <a:gd name="T25" fmla="*/ 121 h 170"/>
                <a:gd name="T26" fmla="*/ 83 w 121"/>
                <a:gd name="T27" fmla="*/ 147 h 170"/>
                <a:gd name="T28" fmla="*/ 82 w 121"/>
                <a:gd name="T29" fmla="*/ 147 h 170"/>
                <a:gd name="T30" fmla="*/ 81 w 121"/>
                <a:gd name="T31" fmla="*/ 147 h 170"/>
                <a:gd name="T32" fmla="*/ 49 w 121"/>
                <a:gd name="T33" fmla="*/ 152 h 170"/>
                <a:gd name="T34" fmla="*/ 22 w 121"/>
                <a:gd name="T35" fmla="*/ 131 h 170"/>
                <a:gd name="T36" fmla="*/ 18 w 121"/>
                <a:gd name="T37" fmla="*/ 98 h 170"/>
                <a:gd name="T38" fmla="*/ 36 w 121"/>
                <a:gd name="T39" fmla="*/ 73 h 170"/>
                <a:gd name="T40" fmla="*/ 28 w 121"/>
                <a:gd name="T41" fmla="*/ 60 h 170"/>
                <a:gd name="T42" fmla="*/ 4 w 121"/>
                <a:gd name="T43" fmla="*/ 9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1" h="170">
                  <a:moveTo>
                    <a:pt x="4" y="94"/>
                  </a:moveTo>
                  <a:cubicBezTo>
                    <a:pt x="0" y="109"/>
                    <a:pt x="1" y="125"/>
                    <a:pt x="9" y="139"/>
                  </a:cubicBezTo>
                  <a:cubicBezTo>
                    <a:pt x="17" y="153"/>
                    <a:pt x="31" y="162"/>
                    <a:pt x="45" y="166"/>
                  </a:cubicBezTo>
                  <a:cubicBezTo>
                    <a:pt x="59" y="170"/>
                    <a:pt x="75" y="168"/>
                    <a:pt x="89" y="160"/>
                  </a:cubicBezTo>
                  <a:cubicBezTo>
                    <a:pt x="89" y="160"/>
                    <a:pt x="89" y="160"/>
                    <a:pt x="89" y="160"/>
                  </a:cubicBezTo>
                  <a:cubicBezTo>
                    <a:pt x="90" y="160"/>
                    <a:pt x="90" y="160"/>
                    <a:pt x="90" y="160"/>
                  </a:cubicBezTo>
                  <a:cubicBezTo>
                    <a:pt x="104" y="152"/>
                    <a:pt x="113" y="139"/>
                    <a:pt x="117" y="125"/>
                  </a:cubicBezTo>
                  <a:cubicBezTo>
                    <a:pt x="121" y="110"/>
                    <a:pt x="119" y="94"/>
                    <a:pt x="111" y="8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58" y="18"/>
                    <a:pt x="58" y="18"/>
                    <a:pt x="58" y="18"/>
                  </a:cubicBezTo>
                  <a:cubicBezTo>
                    <a:pt x="98" y="87"/>
                    <a:pt x="98" y="87"/>
                    <a:pt x="98" y="87"/>
                  </a:cubicBezTo>
                  <a:cubicBezTo>
                    <a:pt x="104" y="98"/>
                    <a:pt x="105" y="110"/>
                    <a:pt x="102" y="121"/>
                  </a:cubicBezTo>
                  <a:cubicBezTo>
                    <a:pt x="99" y="131"/>
                    <a:pt x="93" y="141"/>
                    <a:pt x="83" y="147"/>
                  </a:cubicBezTo>
                  <a:cubicBezTo>
                    <a:pt x="82" y="147"/>
                    <a:pt x="82" y="147"/>
                    <a:pt x="82" y="147"/>
                  </a:cubicBezTo>
                  <a:cubicBezTo>
                    <a:pt x="82" y="147"/>
                    <a:pt x="82" y="147"/>
                    <a:pt x="81" y="147"/>
                  </a:cubicBezTo>
                  <a:cubicBezTo>
                    <a:pt x="71" y="153"/>
                    <a:pt x="59" y="154"/>
                    <a:pt x="49" y="152"/>
                  </a:cubicBezTo>
                  <a:cubicBezTo>
                    <a:pt x="38" y="149"/>
                    <a:pt x="28" y="142"/>
                    <a:pt x="22" y="131"/>
                  </a:cubicBezTo>
                  <a:cubicBezTo>
                    <a:pt x="16" y="121"/>
                    <a:pt x="15" y="109"/>
                    <a:pt x="18" y="98"/>
                  </a:cubicBezTo>
                  <a:cubicBezTo>
                    <a:pt x="21" y="88"/>
                    <a:pt x="27" y="79"/>
                    <a:pt x="36" y="73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16" y="68"/>
                    <a:pt x="7" y="80"/>
                    <a:pt x="4" y="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216">
              <a:extLst>
                <a:ext uri="{FF2B5EF4-FFF2-40B4-BE49-F238E27FC236}">
                  <a16:creationId xmlns:a16="http://schemas.microsoft.com/office/drawing/2014/main" id="{6582C08E-FB51-4FB8-9798-5E1FABAAC1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774903" y="112810990"/>
              <a:ext cx="526404" cy="692301"/>
            </a:xfrm>
            <a:custGeom>
              <a:avLst/>
              <a:gdLst>
                <a:gd name="T0" fmla="*/ 153 w 165"/>
                <a:gd name="T1" fmla="*/ 99 h 217"/>
                <a:gd name="T2" fmla="*/ 96 w 165"/>
                <a:gd name="T3" fmla="*/ 0 h 217"/>
                <a:gd name="T4" fmla="*/ 89 w 165"/>
                <a:gd name="T5" fmla="*/ 19 h 217"/>
                <a:gd name="T6" fmla="*/ 140 w 165"/>
                <a:gd name="T7" fmla="*/ 106 h 217"/>
                <a:gd name="T8" fmla="*/ 145 w 165"/>
                <a:gd name="T9" fmla="*/ 153 h 217"/>
                <a:gd name="T10" fmla="*/ 115 w 165"/>
                <a:gd name="T11" fmla="*/ 191 h 217"/>
                <a:gd name="T12" fmla="*/ 114 w 165"/>
                <a:gd name="T13" fmla="*/ 191 h 217"/>
                <a:gd name="T14" fmla="*/ 114 w 165"/>
                <a:gd name="T15" fmla="*/ 191 h 217"/>
                <a:gd name="T16" fmla="*/ 66 w 165"/>
                <a:gd name="T17" fmla="*/ 197 h 217"/>
                <a:gd name="T18" fmla="*/ 27 w 165"/>
                <a:gd name="T19" fmla="*/ 167 h 217"/>
                <a:gd name="T20" fmla="*/ 20 w 165"/>
                <a:gd name="T21" fmla="*/ 119 h 217"/>
                <a:gd name="T22" fmla="*/ 48 w 165"/>
                <a:gd name="T23" fmla="*/ 81 h 217"/>
                <a:gd name="T24" fmla="*/ 40 w 165"/>
                <a:gd name="T25" fmla="*/ 68 h 217"/>
                <a:gd name="T26" fmla="*/ 6 w 165"/>
                <a:gd name="T27" fmla="*/ 115 h 217"/>
                <a:gd name="T28" fmla="*/ 14 w 165"/>
                <a:gd name="T29" fmla="*/ 175 h 217"/>
                <a:gd name="T30" fmla="*/ 62 w 165"/>
                <a:gd name="T31" fmla="*/ 212 h 217"/>
                <a:gd name="T32" fmla="*/ 121 w 165"/>
                <a:gd name="T33" fmla="*/ 204 h 217"/>
                <a:gd name="T34" fmla="*/ 122 w 165"/>
                <a:gd name="T35" fmla="*/ 204 h 217"/>
                <a:gd name="T36" fmla="*/ 122 w 165"/>
                <a:gd name="T37" fmla="*/ 203 h 217"/>
                <a:gd name="T38" fmla="*/ 159 w 165"/>
                <a:gd name="T39" fmla="*/ 157 h 217"/>
                <a:gd name="T40" fmla="*/ 153 w 165"/>
                <a:gd name="T41" fmla="*/ 99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5" h="217">
                  <a:moveTo>
                    <a:pt x="153" y="99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140" y="106"/>
                    <a:pt x="140" y="106"/>
                    <a:pt x="140" y="106"/>
                  </a:cubicBezTo>
                  <a:cubicBezTo>
                    <a:pt x="148" y="121"/>
                    <a:pt x="149" y="137"/>
                    <a:pt x="145" y="153"/>
                  </a:cubicBezTo>
                  <a:cubicBezTo>
                    <a:pt x="140" y="168"/>
                    <a:pt x="130" y="182"/>
                    <a:pt x="115" y="191"/>
                  </a:cubicBezTo>
                  <a:cubicBezTo>
                    <a:pt x="115" y="191"/>
                    <a:pt x="114" y="191"/>
                    <a:pt x="114" y="191"/>
                  </a:cubicBezTo>
                  <a:cubicBezTo>
                    <a:pt x="114" y="191"/>
                    <a:pt x="114" y="191"/>
                    <a:pt x="114" y="191"/>
                  </a:cubicBezTo>
                  <a:cubicBezTo>
                    <a:pt x="99" y="200"/>
                    <a:pt x="81" y="202"/>
                    <a:pt x="66" y="197"/>
                  </a:cubicBezTo>
                  <a:cubicBezTo>
                    <a:pt x="50" y="193"/>
                    <a:pt x="35" y="183"/>
                    <a:pt x="27" y="167"/>
                  </a:cubicBezTo>
                  <a:cubicBezTo>
                    <a:pt x="18" y="152"/>
                    <a:pt x="16" y="134"/>
                    <a:pt x="20" y="119"/>
                  </a:cubicBezTo>
                  <a:cubicBezTo>
                    <a:pt x="24" y="104"/>
                    <a:pt x="34" y="90"/>
                    <a:pt x="48" y="81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23" y="79"/>
                    <a:pt x="11" y="96"/>
                    <a:pt x="6" y="115"/>
                  </a:cubicBezTo>
                  <a:cubicBezTo>
                    <a:pt x="0" y="134"/>
                    <a:pt x="3" y="156"/>
                    <a:pt x="14" y="175"/>
                  </a:cubicBezTo>
                  <a:cubicBezTo>
                    <a:pt x="25" y="194"/>
                    <a:pt x="42" y="207"/>
                    <a:pt x="62" y="212"/>
                  </a:cubicBezTo>
                  <a:cubicBezTo>
                    <a:pt x="81" y="217"/>
                    <a:pt x="102" y="215"/>
                    <a:pt x="121" y="204"/>
                  </a:cubicBezTo>
                  <a:cubicBezTo>
                    <a:pt x="121" y="204"/>
                    <a:pt x="121" y="204"/>
                    <a:pt x="122" y="204"/>
                  </a:cubicBezTo>
                  <a:cubicBezTo>
                    <a:pt x="122" y="204"/>
                    <a:pt x="122" y="204"/>
                    <a:pt x="122" y="203"/>
                  </a:cubicBezTo>
                  <a:cubicBezTo>
                    <a:pt x="141" y="193"/>
                    <a:pt x="153" y="176"/>
                    <a:pt x="159" y="157"/>
                  </a:cubicBezTo>
                  <a:cubicBezTo>
                    <a:pt x="165" y="138"/>
                    <a:pt x="163" y="117"/>
                    <a:pt x="153" y="9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17">
              <a:extLst>
                <a:ext uri="{FF2B5EF4-FFF2-40B4-BE49-F238E27FC236}">
                  <a16:creationId xmlns:a16="http://schemas.microsoft.com/office/drawing/2014/main" id="{4EA3314A-40D2-4993-9DC4-7DA799373E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912087" y="112976887"/>
              <a:ext cx="248846" cy="392410"/>
            </a:xfrm>
            <a:custGeom>
              <a:avLst/>
              <a:gdLst>
                <a:gd name="T0" fmla="*/ 2 w 78"/>
                <a:gd name="T1" fmla="*/ 73 h 123"/>
                <a:gd name="T2" fmla="*/ 6 w 78"/>
                <a:gd name="T3" fmla="*/ 102 h 123"/>
                <a:gd name="T4" fmla="*/ 29 w 78"/>
                <a:gd name="T5" fmla="*/ 120 h 123"/>
                <a:gd name="T6" fmla="*/ 58 w 78"/>
                <a:gd name="T7" fmla="*/ 117 h 123"/>
                <a:gd name="T8" fmla="*/ 58 w 78"/>
                <a:gd name="T9" fmla="*/ 116 h 123"/>
                <a:gd name="T10" fmla="*/ 59 w 78"/>
                <a:gd name="T11" fmla="*/ 116 h 123"/>
                <a:gd name="T12" fmla="*/ 76 w 78"/>
                <a:gd name="T13" fmla="*/ 93 h 123"/>
                <a:gd name="T14" fmla="*/ 72 w 78"/>
                <a:gd name="T15" fmla="*/ 64 h 123"/>
                <a:gd name="T16" fmla="*/ 36 w 78"/>
                <a:gd name="T17" fmla="*/ 2 h 123"/>
                <a:gd name="T18" fmla="*/ 34 w 78"/>
                <a:gd name="T19" fmla="*/ 0 h 123"/>
                <a:gd name="T20" fmla="*/ 28 w 78"/>
                <a:gd name="T21" fmla="*/ 18 h 123"/>
                <a:gd name="T22" fmla="*/ 59 w 78"/>
                <a:gd name="T23" fmla="*/ 72 h 123"/>
                <a:gd name="T24" fmla="*/ 62 w 78"/>
                <a:gd name="T25" fmla="*/ 89 h 123"/>
                <a:gd name="T26" fmla="*/ 51 w 78"/>
                <a:gd name="T27" fmla="*/ 103 h 123"/>
                <a:gd name="T28" fmla="*/ 51 w 78"/>
                <a:gd name="T29" fmla="*/ 103 h 123"/>
                <a:gd name="T30" fmla="*/ 50 w 78"/>
                <a:gd name="T31" fmla="*/ 104 h 123"/>
                <a:gd name="T32" fmla="*/ 33 w 78"/>
                <a:gd name="T33" fmla="*/ 106 h 123"/>
                <a:gd name="T34" fmla="*/ 19 w 78"/>
                <a:gd name="T35" fmla="*/ 95 h 123"/>
                <a:gd name="T36" fmla="*/ 17 w 78"/>
                <a:gd name="T37" fmla="*/ 77 h 123"/>
                <a:gd name="T38" fmla="*/ 25 w 78"/>
                <a:gd name="T39" fmla="*/ 65 h 123"/>
                <a:gd name="T40" fmla="*/ 18 w 78"/>
                <a:gd name="T41" fmla="*/ 52 h 123"/>
                <a:gd name="T42" fmla="*/ 2 w 78"/>
                <a:gd name="T43" fmla="*/ 7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8" h="123">
                  <a:moveTo>
                    <a:pt x="2" y="73"/>
                  </a:moveTo>
                  <a:cubicBezTo>
                    <a:pt x="0" y="83"/>
                    <a:pt x="1" y="93"/>
                    <a:pt x="6" y="102"/>
                  </a:cubicBezTo>
                  <a:cubicBezTo>
                    <a:pt x="11" y="111"/>
                    <a:pt x="20" y="118"/>
                    <a:pt x="29" y="120"/>
                  </a:cubicBezTo>
                  <a:cubicBezTo>
                    <a:pt x="38" y="123"/>
                    <a:pt x="49" y="122"/>
                    <a:pt x="58" y="117"/>
                  </a:cubicBezTo>
                  <a:cubicBezTo>
                    <a:pt x="58" y="117"/>
                    <a:pt x="58" y="116"/>
                    <a:pt x="58" y="116"/>
                  </a:cubicBezTo>
                  <a:cubicBezTo>
                    <a:pt x="58" y="116"/>
                    <a:pt x="59" y="116"/>
                    <a:pt x="59" y="116"/>
                  </a:cubicBezTo>
                  <a:cubicBezTo>
                    <a:pt x="68" y="111"/>
                    <a:pt x="74" y="102"/>
                    <a:pt x="76" y="93"/>
                  </a:cubicBezTo>
                  <a:cubicBezTo>
                    <a:pt x="78" y="84"/>
                    <a:pt x="78" y="73"/>
                    <a:pt x="72" y="6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ubicBezTo>
                    <a:pt x="28" y="18"/>
                    <a:pt x="28" y="18"/>
                    <a:pt x="28" y="18"/>
                  </a:cubicBezTo>
                  <a:cubicBezTo>
                    <a:pt x="59" y="72"/>
                    <a:pt x="59" y="72"/>
                    <a:pt x="59" y="72"/>
                  </a:cubicBezTo>
                  <a:cubicBezTo>
                    <a:pt x="63" y="77"/>
                    <a:pt x="63" y="83"/>
                    <a:pt x="62" y="89"/>
                  </a:cubicBezTo>
                  <a:cubicBezTo>
                    <a:pt x="60" y="95"/>
                    <a:pt x="57" y="100"/>
                    <a:pt x="51" y="103"/>
                  </a:cubicBezTo>
                  <a:cubicBezTo>
                    <a:pt x="51" y="103"/>
                    <a:pt x="51" y="103"/>
                    <a:pt x="51" y="103"/>
                  </a:cubicBezTo>
                  <a:cubicBezTo>
                    <a:pt x="51" y="104"/>
                    <a:pt x="50" y="104"/>
                    <a:pt x="50" y="104"/>
                  </a:cubicBezTo>
                  <a:cubicBezTo>
                    <a:pt x="45" y="107"/>
                    <a:pt x="39" y="107"/>
                    <a:pt x="33" y="106"/>
                  </a:cubicBezTo>
                  <a:cubicBezTo>
                    <a:pt x="27" y="104"/>
                    <a:pt x="22" y="100"/>
                    <a:pt x="19" y="95"/>
                  </a:cubicBezTo>
                  <a:cubicBezTo>
                    <a:pt x="16" y="89"/>
                    <a:pt x="15" y="83"/>
                    <a:pt x="17" y="77"/>
                  </a:cubicBezTo>
                  <a:cubicBezTo>
                    <a:pt x="18" y="72"/>
                    <a:pt x="21" y="68"/>
                    <a:pt x="25" y="65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10" y="57"/>
                    <a:pt x="5" y="65"/>
                    <a:pt x="2" y="7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Text Box 218">
            <a:extLst>
              <a:ext uri="{FF2B5EF4-FFF2-40B4-BE49-F238E27FC236}">
                <a16:creationId xmlns:a16="http://schemas.microsoft.com/office/drawing/2014/main" id="{475EA2A0-9D87-4FE6-BD0D-411ADA08E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694" y="4987961"/>
            <a:ext cx="12573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spc="50" normalizeH="0" baseline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REFINERY</a:t>
            </a:r>
          </a:p>
          <a:p>
            <a:pPr marL="0" marR="0" lvl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spc="150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+mn-lt"/>
              </a:rPr>
              <a:t>SERVICES</a:t>
            </a:r>
            <a:endParaRPr kumimoji="0" lang="en-US" altLang="en-US" sz="900" b="0" i="0" u="none" strike="noStrike" cap="none" spc="150" normalizeH="0" baseline="0">
              <a:ln>
                <a:noFill/>
              </a:ln>
              <a:solidFill>
                <a:schemeClr val="accent2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/>
              <a:t>Content Page with </a:t>
            </a:r>
            <a:br>
              <a:rPr lang="en-US"/>
            </a:br>
            <a:r>
              <a:rPr lang="en-US">
                <a:solidFill>
                  <a:schemeClr val="accent3"/>
                </a:solidFill>
              </a:rPr>
              <a:t>Text and Photo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buNone/>
              <a:defRPr/>
            </a:pPr>
            <a:r>
              <a:rPr lang="en-US" sz="1400" b="1" spc="50">
                <a:solidFill>
                  <a:schemeClr val="accent2"/>
                </a:solidFill>
              </a:rPr>
              <a:t>SUB HEADING ONE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  <a:defRPr/>
            </a:pPr>
            <a:r>
              <a:rPr lang="en-US" sz="1300"/>
              <a:t>Opes sed nonummy tation augue pecus. </a:t>
            </a:r>
            <a:br>
              <a:rPr lang="en-US" sz="1300"/>
            </a:br>
            <a:r>
              <a:rPr lang="en-US" sz="1300"/>
              <a:t>Venio regula ea fatua incassum. Nisl quia et </a:t>
            </a:r>
            <a:br>
              <a:rPr lang="en-US" sz="1300"/>
            </a:br>
            <a:r>
              <a:rPr lang="en-US" sz="1300"/>
              <a:t>aliquip, scisco.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  <a:defRPr/>
            </a:pPr>
            <a:endParaRPr lang="en-US" sz="1300"/>
          </a:p>
          <a:p>
            <a:pPr>
              <a:lnSpc>
                <a:spcPct val="120000"/>
              </a:lnSpc>
              <a:buNone/>
              <a:defRPr/>
            </a:pPr>
            <a:r>
              <a:rPr lang="en-US" sz="1400" b="1" spc="50">
                <a:solidFill>
                  <a:schemeClr val="accent2"/>
                </a:solidFill>
              </a:rPr>
              <a:t>SUB HEADING TWO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  <a:defRPr/>
            </a:pPr>
            <a:r>
              <a:rPr lang="en-US" sz="1300"/>
              <a:t>Opes sed nonummy tation augue pecus. Venio </a:t>
            </a:r>
            <a:br>
              <a:rPr lang="en-US" sz="1300"/>
            </a:br>
            <a:r>
              <a:rPr lang="en-US" sz="1300"/>
              <a:t>regula ea fatua incassum. Nisl quia et aliquip, scisco roto minim ali.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  <a:defRPr/>
            </a:pPr>
            <a:endParaRPr lang="en-US" sz="1300"/>
          </a:p>
          <a:p>
            <a:pPr>
              <a:lnSpc>
                <a:spcPct val="120000"/>
              </a:lnSpc>
              <a:buNone/>
              <a:defRPr/>
            </a:pPr>
            <a:r>
              <a:rPr lang="en-US" sz="1400" b="1" spc="50">
                <a:solidFill>
                  <a:schemeClr val="accent2"/>
                </a:solidFill>
              </a:rPr>
              <a:t>SUB HEADING THREE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  <a:defRPr/>
            </a:pPr>
            <a:r>
              <a:rPr lang="en-US" sz="1300"/>
              <a:t>Opes sed nonummy tation augue pecus. Venio regula ea fatua incassum. Nisl quia et augue aliquip, scisco roto.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DB1A734-02EF-4DD0-A684-71731BE7DC94}"/>
              </a:ext>
            </a:extLst>
          </p:cNvPr>
          <p:cNvGrpSpPr/>
          <p:nvPr/>
        </p:nvGrpSpPr>
        <p:grpSpPr>
          <a:xfrm>
            <a:off x="4388346" y="2019300"/>
            <a:ext cx="4755654" cy="4838700"/>
            <a:chOff x="4191000" y="1824876"/>
            <a:chExt cx="4946741" cy="5033124"/>
          </a:xfrm>
        </p:grpSpPr>
        <p:grpSp>
          <p:nvGrpSpPr>
            <p:cNvPr id="3470" name="Group 477">
              <a:extLst>
                <a:ext uri="{FF2B5EF4-FFF2-40B4-BE49-F238E27FC236}">
                  <a16:creationId xmlns:a16="http://schemas.microsoft.com/office/drawing/2014/main" id="{75156E79-2765-492B-BFB1-4A620E5C97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323" y="3369190"/>
              <a:ext cx="4049418" cy="3488810"/>
              <a:chOff x="110425448" y="112073864"/>
              <a:chExt cx="3645952" cy="3142088"/>
            </a:xfrm>
          </p:grpSpPr>
          <p:sp>
            <p:nvSpPr>
              <p:cNvPr id="3471" name="Freeform 478">
                <a:extLst>
                  <a:ext uri="{FF2B5EF4-FFF2-40B4-BE49-F238E27FC236}">
                    <a16:creationId xmlns:a16="http://schemas.microsoft.com/office/drawing/2014/main" id="{C6D18D0D-D951-4DC7-A31D-2851FD51AB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023197" y="113184861"/>
                <a:ext cx="3048203" cy="1095350"/>
              </a:xfrm>
              <a:custGeom>
                <a:avLst/>
                <a:gdLst>
                  <a:gd name="T0" fmla="*/ 0 w 3098244"/>
                  <a:gd name="T1" fmla="*/ 0 h 1113331"/>
                  <a:gd name="T2" fmla="*/ 639370 w 3098244"/>
                  <a:gd name="T3" fmla="*/ 1113331 h 1113331"/>
                  <a:gd name="T4" fmla="*/ 3098244 w 3098244"/>
                  <a:gd name="T5" fmla="*/ 1113331 h 1113331"/>
                  <a:gd name="T6" fmla="*/ 3098244 w 3098244"/>
                  <a:gd name="T7" fmla="*/ 0 h 1113331"/>
                  <a:gd name="T8" fmla="*/ 0 w 3098244"/>
                  <a:gd name="T9" fmla="*/ 0 h 1113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98244" h="1113331">
                    <a:moveTo>
                      <a:pt x="0" y="0"/>
                    </a:moveTo>
                    <a:lnTo>
                      <a:pt x="639370" y="1113331"/>
                    </a:lnTo>
                    <a:lnTo>
                      <a:pt x="3098244" y="1113331"/>
                    </a:lnTo>
                    <a:lnTo>
                      <a:pt x="3098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CC9D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2" name="Freeform 479">
                <a:extLst>
                  <a:ext uri="{FF2B5EF4-FFF2-40B4-BE49-F238E27FC236}">
                    <a16:creationId xmlns:a16="http://schemas.microsoft.com/office/drawing/2014/main" id="{EFF38511-CABA-42D1-ACCC-7659198A8C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023197" y="113184861"/>
                <a:ext cx="3048203" cy="1095350"/>
              </a:xfrm>
              <a:custGeom>
                <a:avLst/>
                <a:gdLst>
                  <a:gd name="T0" fmla="*/ 0 w 3098244"/>
                  <a:gd name="T1" fmla="*/ 0 h 1113331"/>
                  <a:gd name="T2" fmla="*/ 639370 w 3098244"/>
                  <a:gd name="T3" fmla="*/ 1113331 h 1113331"/>
                  <a:gd name="T4" fmla="*/ 3098244 w 3098244"/>
                  <a:gd name="T5" fmla="*/ 1113331 h 1113331"/>
                  <a:gd name="T6" fmla="*/ 3098244 w 3098244"/>
                  <a:gd name="T7" fmla="*/ 0 h 1113331"/>
                  <a:gd name="T8" fmla="*/ 0 w 3098244"/>
                  <a:gd name="T9" fmla="*/ 0 h 1113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98244" h="1113331">
                    <a:moveTo>
                      <a:pt x="0" y="0"/>
                    </a:moveTo>
                    <a:lnTo>
                      <a:pt x="639370" y="1113331"/>
                    </a:lnTo>
                    <a:lnTo>
                      <a:pt x="3098244" y="1113331"/>
                    </a:lnTo>
                    <a:lnTo>
                      <a:pt x="3098244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3" name="Freeform 480">
                <a:extLst>
                  <a:ext uri="{FF2B5EF4-FFF2-40B4-BE49-F238E27FC236}">
                    <a16:creationId xmlns:a16="http://schemas.microsoft.com/office/drawing/2014/main" id="{65EE0B1B-4F6D-4EB0-BE36-2D4287ABBB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425448" y="112152103"/>
                <a:ext cx="1345716" cy="1032758"/>
              </a:xfrm>
              <a:custGeom>
                <a:avLst/>
                <a:gdLst>
                  <a:gd name="T0" fmla="*/ 1056075 w 1367808"/>
                  <a:gd name="T1" fmla="*/ 0 h 1049713"/>
                  <a:gd name="T2" fmla="*/ 0 w 1367808"/>
                  <a:gd name="T3" fmla="*/ 0 h 1049713"/>
                  <a:gd name="T4" fmla="*/ 429428 w 1367808"/>
                  <a:gd name="T5" fmla="*/ 744342 h 1049713"/>
                  <a:gd name="T6" fmla="*/ 353086 w 1367808"/>
                  <a:gd name="T7" fmla="*/ 610742 h 1049713"/>
                  <a:gd name="T8" fmla="*/ 842952 w 1367808"/>
                  <a:gd name="T9" fmla="*/ 607561 h 1049713"/>
                  <a:gd name="T10" fmla="*/ 598019 w 1367808"/>
                  <a:gd name="T11" fmla="*/ 1033808 h 1049713"/>
                  <a:gd name="T12" fmla="*/ 842952 w 1367808"/>
                  <a:gd name="T13" fmla="*/ 607561 h 1049713"/>
                  <a:gd name="T14" fmla="*/ 1097428 w 1367808"/>
                  <a:gd name="T15" fmla="*/ 1049713 h 1049713"/>
                  <a:gd name="T16" fmla="*/ 1367808 w 1367808"/>
                  <a:gd name="T17" fmla="*/ 1049713 h 1049713"/>
                  <a:gd name="T18" fmla="*/ 760247 w 1367808"/>
                  <a:gd name="T19" fmla="*/ 0 h 1049713"/>
                  <a:gd name="T20" fmla="*/ 1056075 w 1367808"/>
                  <a:gd name="T21" fmla="*/ 0 h 1049713"/>
                  <a:gd name="T22" fmla="*/ 1056075 w 1367808"/>
                  <a:gd name="T23" fmla="*/ 0 h 10497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67808" h="1049713">
                    <a:moveTo>
                      <a:pt x="1056075" y="0"/>
                    </a:moveTo>
                    <a:lnTo>
                      <a:pt x="0" y="0"/>
                    </a:lnTo>
                    <a:lnTo>
                      <a:pt x="429428" y="744342"/>
                    </a:lnTo>
                    <a:lnTo>
                      <a:pt x="353086" y="610742"/>
                    </a:lnTo>
                    <a:lnTo>
                      <a:pt x="842952" y="607561"/>
                    </a:lnTo>
                    <a:lnTo>
                      <a:pt x="598019" y="1033808"/>
                    </a:lnTo>
                    <a:lnTo>
                      <a:pt x="842952" y="607561"/>
                    </a:lnTo>
                    <a:lnTo>
                      <a:pt x="1097428" y="1049713"/>
                    </a:lnTo>
                    <a:lnTo>
                      <a:pt x="1367808" y="1049713"/>
                    </a:lnTo>
                    <a:lnTo>
                      <a:pt x="760247" y="0"/>
                    </a:lnTo>
                    <a:lnTo>
                      <a:pt x="1056075" y="0"/>
                    </a:lnTo>
                    <a:lnTo>
                      <a:pt x="1056075" y="0"/>
                    </a:lnTo>
                    <a:close/>
                  </a:path>
                </a:pathLst>
              </a:custGeom>
              <a:solidFill>
                <a:srgbClr val="325A7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4" name="Freeform 481">
                <a:extLst>
                  <a:ext uri="{FF2B5EF4-FFF2-40B4-BE49-F238E27FC236}">
                    <a16:creationId xmlns:a16="http://schemas.microsoft.com/office/drawing/2014/main" id="{1CCC65C2-F74E-49AF-8FEB-2910FE8D6E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425448" y="112152103"/>
                <a:ext cx="1345716" cy="1032758"/>
              </a:xfrm>
              <a:custGeom>
                <a:avLst/>
                <a:gdLst>
                  <a:gd name="T0" fmla="*/ 1056075 w 1367808"/>
                  <a:gd name="T1" fmla="*/ 0 h 1049713"/>
                  <a:gd name="T2" fmla="*/ 0 w 1367808"/>
                  <a:gd name="T3" fmla="*/ 0 h 1049713"/>
                  <a:gd name="T4" fmla="*/ 429428 w 1367808"/>
                  <a:gd name="T5" fmla="*/ 744342 h 1049713"/>
                  <a:gd name="T6" fmla="*/ 353086 w 1367808"/>
                  <a:gd name="T7" fmla="*/ 610742 h 1049713"/>
                  <a:gd name="T8" fmla="*/ 842952 w 1367808"/>
                  <a:gd name="T9" fmla="*/ 607561 h 1049713"/>
                  <a:gd name="T10" fmla="*/ 598019 w 1367808"/>
                  <a:gd name="T11" fmla="*/ 1033808 h 1049713"/>
                  <a:gd name="T12" fmla="*/ 842952 w 1367808"/>
                  <a:gd name="T13" fmla="*/ 607561 h 1049713"/>
                  <a:gd name="T14" fmla="*/ 1097428 w 1367808"/>
                  <a:gd name="T15" fmla="*/ 1049713 h 1049713"/>
                  <a:gd name="T16" fmla="*/ 1367808 w 1367808"/>
                  <a:gd name="T17" fmla="*/ 1049713 h 1049713"/>
                  <a:gd name="T18" fmla="*/ 760247 w 1367808"/>
                  <a:gd name="T19" fmla="*/ 0 h 1049713"/>
                  <a:gd name="T20" fmla="*/ 1056075 w 1367808"/>
                  <a:gd name="T21" fmla="*/ 0 h 1049713"/>
                  <a:gd name="T22" fmla="*/ 1056075 w 1367808"/>
                  <a:gd name="T23" fmla="*/ 0 h 10497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67808" h="1049713">
                    <a:moveTo>
                      <a:pt x="1056075" y="0"/>
                    </a:moveTo>
                    <a:lnTo>
                      <a:pt x="0" y="0"/>
                    </a:lnTo>
                    <a:lnTo>
                      <a:pt x="429428" y="744342"/>
                    </a:lnTo>
                    <a:lnTo>
                      <a:pt x="353086" y="610742"/>
                    </a:lnTo>
                    <a:lnTo>
                      <a:pt x="842952" y="607561"/>
                    </a:lnTo>
                    <a:lnTo>
                      <a:pt x="598019" y="1033808"/>
                    </a:lnTo>
                    <a:lnTo>
                      <a:pt x="842952" y="607561"/>
                    </a:lnTo>
                    <a:lnTo>
                      <a:pt x="1097428" y="1049713"/>
                    </a:lnTo>
                    <a:lnTo>
                      <a:pt x="1367808" y="1049713"/>
                    </a:lnTo>
                    <a:lnTo>
                      <a:pt x="760247" y="0"/>
                    </a:lnTo>
                    <a:lnTo>
                      <a:pt x="1056075" y="0"/>
                    </a:lnTo>
                    <a:lnTo>
                      <a:pt x="1056075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5" name="Freeform 482">
                <a:extLst>
                  <a:ext uri="{FF2B5EF4-FFF2-40B4-BE49-F238E27FC236}">
                    <a16:creationId xmlns:a16="http://schemas.microsoft.com/office/drawing/2014/main" id="{6A6CB4D2-CC23-42B0-83B2-19D8F8658A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1505151" y="113184861"/>
                <a:ext cx="1186108" cy="1095350"/>
              </a:xfrm>
              <a:custGeom>
                <a:avLst/>
                <a:gdLst>
                  <a:gd name="T0" fmla="*/ 349904 w 1205580"/>
                  <a:gd name="T1" fmla="*/ 139962 h 1113331"/>
                  <a:gd name="T2" fmla="*/ 349904 w 1205580"/>
                  <a:gd name="T3" fmla="*/ 139962 h 1113331"/>
                  <a:gd name="T4" fmla="*/ 620285 w 1205580"/>
                  <a:gd name="T5" fmla="*/ 610741 h 1113331"/>
                  <a:gd name="T6" fmla="*/ 486685 w 1205580"/>
                  <a:gd name="T7" fmla="*/ 842951 h 1113331"/>
                  <a:gd name="T8" fmla="*/ 521675 w 1205580"/>
                  <a:gd name="T9" fmla="*/ 906570 h 1113331"/>
                  <a:gd name="T10" fmla="*/ 486685 w 1205580"/>
                  <a:gd name="T11" fmla="*/ 842951 h 1113331"/>
                  <a:gd name="T12" fmla="*/ 508952 w 1205580"/>
                  <a:gd name="T13" fmla="*/ 807960 h 1113331"/>
                  <a:gd name="T14" fmla="*/ 683904 w 1205580"/>
                  <a:gd name="T15" fmla="*/ 1113331 h 1113331"/>
                  <a:gd name="T16" fmla="*/ 642551 w 1205580"/>
                  <a:gd name="T17" fmla="*/ 1113331 h 1113331"/>
                  <a:gd name="T18" fmla="*/ 642551 w 1205580"/>
                  <a:gd name="T19" fmla="*/ 1113331 h 1113331"/>
                  <a:gd name="T20" fmla="*/ 1202399 w 1205580"/>
                  <a:gd name="T21" fmla="*/ 1113331 h 1113331"/>
                  <a:gd name="T22" fmla="*/ 1205580 w 1205580"/>
                  <a:gd name="T23" fmla="*/ 1113331 h 1113331"/>
                  <a:gd name="T24" fmla="*/ 1205580 w 1205580"/>
                  <a:gd name="T25" fmla="*/ 1113331 h 1113331"/>
                  <a:gd name="T26" fmla="*/ 1164227 w 1205580"/>
                  <a:gd name="T27" fmla="*/ 1113331 h 1113331"/>
                  <a:gd name="T28" fmla="*/ 922475 w 1205580"/>
                  <a:gd name="T29" fmla="*/ 693446 h 1113331"/>
                  <a:gd name="T30" fmla="*/ 575752 w 1205580"/>
                  <a:gd name="T31" fmla="*/ 693446 h 1113331"/>
                  <a:gd name="T32" fmla="*/ 623466 w 1205580"/>
                  <a:gd name="T33" fmla="*/ 610741 h 1113331"/>
                  <a:gd name="T34" fmla="*/ 620285 w 1205580"/>
                  <a:gd name="T35" fmla="*/ 610741 h 1113331"/>
                  <a:gd name="T36" fmla="*/ 349904 w 1205580"/>
                  <a:gd name="T37" fmla="*/ 139962 h 1113331"/>
                  <a:gd name="T38" fmla="*/ 270380 w 1205580"/>
                  <a:gd name="T39" fmla="*/ 0 h 1113331"/>
                  <a:gd name="T40" fmla="*/ 0 w 1205580"/>
                  <a:gd name="T41" fmla="*/ 0 h 1113331"/>
                  <a:gd name="T42" fmla="*/ 216304 w 1205580"/>
                  <a:gd name="T43" fmla="*/ 372170 h 1113331"/>
                  <a:gd name="T44" fmla="*/ 349904 w 1205580"/>
                  <a:gd name="T45" fmla="*/ 139962 h 1113331"/>
                  <a:gd name="T46" fmla="*/ 349904 w 1205580"/>
                  <a:gd name="T47" fmla="*/ 139962 h 1113331"/>
                  <a:gd name="T48" fmla="*/ 270380 w 1205580"/>
                  <a:gd name="T49" fmla="*/ 0 h 1113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05580" h="1113331">
                    <a:moveTo>
                      <a:pt x="349904" y="139962"/>
                    </a:moveTo>
                    <a:lnTo>
                      <a:pt x="349904" y="139962"/>
                    </a:lnTo>
                    <a:lnTo>
                      <a:pt x="620285" y="610741"/>
                    </a:lnTo>
                    <a:lnTo>
                      <a:pt x="486685" y="842951"/>
                    </a:lnTo>
                    <a:lnTo>
                      <a:pt x="521675" y="906570"/>
                    </a:lnTo>
                    <a:lnTo>
                      <a:pt x="486685" y="842951"/>
                    </a:lnTo>
                    <a:lnTo>
                      <a:pt x="508952" y="807960"/>
                    </a:lnTo>
                    <a:lnTo>
                      <a:pt x="683904" y="1113331"/>
                    </a:lnTo>
                    <a:lnTo>
                      <a:pt x="642551" y="1113331"/>
                    </a:lnTo>
                    <a:lnTo>
                      <a:pt x="642551" y="1113331"/>
                    </a:lnTo>
                    <a:lnTo>
                      <a:pt x="1202399" y="1113331"/>
                    </a:lnTo>
                    <a:lnTo>
                      <a:pt x="1205580" y="1113331"/>
                    </a:lnTo>
                    <a:lnTo>
                      <a:pt x="1205580" y="1113331"/>
                    </a:lnTo>
                    <a:lnTo>
                      <a:pt x="1164227" y="1113331"/>
                    </a:lnTo>
                    <a:lnTo>
                      <a:pt x="922475" y="693446"/>
                    </a:lnTo>
                    <a:lnTo>
                      <a:pt x="575752" y="693446"/>
                    </a:lnTo>
                    <a:lnTo>
                      <a:pt x="623466" y="610741"/>
                    </a:lnTo>
                    <a:lnTo>
                      <a:pt x="620285" y="610741"/>
                    </a:lnTo>
                    <a:lnTo>
                      <a:pt x="349904" y="139962"/>
                    </a:lnTo>
                    <a:close/>
                    <a:moveTo>
                      <a:pt x="270380" y="0"/>
                    </a:moveTo>
                    <a:lnTo>
                      <a:pt x="0" y="0"/>
                    </a:lnTo>
                    <a:lnTo>
                      <a:pt x="216304" y="372170"/>
                    </a:lnTo>
                    <a:lnTo>
                      <a:pt x="349904" y="139962"/>
                    </a:lnTo>
                    <a:lnTo>
                      <a:pt x="349904" y="139962"/>
                    </a:lnTo>
                    <a:lnTo>
                      <a:pt x="270380" y="0"/>
                    </a:lnTo>
                    <a:close/>
                  </a:path>
                </a:pathLst>
              </a:custGeom>
              <a:solidFill>
                <a:srgbClr val="36546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6" name="Freeform 483">
                <a:extLst>
                  <a:ext uri="{FF2B5EF4-FFF2-40B4-BE49-F238E27FC236}">
                    <a16:creationId xmlns:a16="http://schemas.microsoft.com/office/drawing/2014/main" id="{305C358C-B699-472A-88A0-BB5D05B2700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1505151" y="113184861"/>
                <a:ext cx="1186108" cy="1095350"/>
              </a:xfrm>
              <a:custGeom>
                <a:avLst/>
                <a:gdLst>
                  <a:gd name="T0" fmla="*/ 349904 w 1205580"/>
                  <a:gd name="T1" fmla="*/ 139962 h 1113331"/>
                  <a:gd name="T2" fmla="*/ 349904 w 1205580"/>
                  <a:gd name="T3" fmla="*/ 139962 h 1113331"/>
                  <a:gd name="T4" fmla="*/ 620285 w 1205580"/>
                  <a:gd name="T5" fmla="*/ 610741 h 1113331"/>
                  <a:gd name="T6" fmla="*/ 486685 w 1205580"/>
                  <a:gd name="T7" fmla="*/ 842951 h 1113331"/>
                  <a:gd name="T8" fmla="*/ 521675 w 1205580"/>
                  <a:gd name="T9" fmla="*/ 906570 h 1113331"/>
                  <a:gd name="T10" fmla="*/ 486685 w 1205580"/>
                  <a:gd name="T11" fmla="*/ 842951 h 1113331"/>
                  <a:gd name="T12" fmla="*/ 508952 w 1205580"/>
                  <a:gd name="T13" fmla="*/ 807960 h 1113331"/>
                  <a:gd name="T14" fmla="*/ 683904 w 1205580"/>
                  <a:gd name="T15" fmla="*/ 1113331 h 1113331"/>
                  <a:gd name="T16" fmla="*/ 642551 w 1205580"/>
                  <a:gd name="T17" fmla="*/ 1113331 h 1113331"/>
                  <a:gd name="T18" fmla="*/ 642551 w 1205580"/>
                  <a:gd name="T19" fmla="*/ 1113331 h 1113331"/>
                  <a:gd name="T20" fmla="*/ 1202399 w 1205580"/>
                  <a:gd name="T21" fmla="*/ 1113331 h 1113331"/>
                  <a:gd name="T22" fmla="*/ 1205580 w 1205580"/>
                  <a:gd name="T23" fmla="*/ 1113331 h 1113331"/>
                  <a:gd name="T24" fmla="*/ 1205580 w 1205580"/>
                  <a:gd name="T25" fmla="*/ 1113331 h 1113331"/>
                  <a:gd name="T26" fmla="*/ 1164227 w 1205580"/>
                  <a:gd name="T27" fmla="*/ 1113331 h 1113331"/>
                  <a:gd name="T28" fmla="*/ 922475 w 1205580"/>
                  <a:gd name="T29" fmla="*/ 693446 h 1113331"/>
                  <a:gd name="T30" fmla="*/ 575752 w 1205580"/>
                  <a:gd name="T31" fmla="*/ 693446 h 1113331"/>
                  <a:gd name="T32" fmla="*/ 623466 w 1205580"/>
                  <a:gd name="T33" fmla="*/ 610741 h 1113331"/>
                  <a:gd name="T34" fmla="*/ 620285 w 1205580"/>
                  <a:gd name="T35" fmla="*/ 610741 h 1113331"/>
                  <a:gd name="T36" fmla="*/ 349904 w 1205580"/>
                  <a:gd name="T37" fmla="*/ 139962 h 1113331"/>
                  <a:gd name="T38" fmla="*/ 270380 w 1205580"/>
                  <a:gd name="T39" fmla="*/ 0 h 1113331"/>
                  <a:gd name="T40" fmla="*/ 0 w 1205580"/>
                  <a:gd name="T41" fmla="*/ 0 h 1113331"/>
                  <a:gd name="T42" fmla="*/ 216304 w 1205580"/>
                  <a:gd name="T43" fmla="*/ 372170 h 1113331"/>
                  <a:gd name="T44" fmla="*/ 349904 w 1205580"/>
                  <a:gd name="T45" fmla="*/ 139962 h 1113331"/>
                  <a:gd name="T46" fmla="*/ 349904 w 1205580"/>
                  <a:gd name="T47" fmla="*/ 139962 h 1113331"/>
                  <a:gd name="T48" fmla="*/ 270380 w 1205580"/>
                  <a:gd name="T49" fmla="*/ 0 h 1113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05580" h="1113331">
                    <a:moveTo>
                      <a:pt x="349904" y="139962"/>
                    </a:moveTo>
                    <a:lnTo>
                      <a:pt x="349904" y="139962"/>
                    </a:lnTo>
                    <a:lnTo>
                      <a:pt x="620285" y="610741"/>
                    </a:lnTo>
                    <a:lnTo>
                      <a:pt x="486685" y="842951"/>
                    </a:lnTo>
                    <a:lnTo>
                      <a:pt x="521675" y="906570"/>
                    </a:lnTo>
                    <a:lnTo>
                      <a:pt x="486685" y="842951"/>
                    </a:lnTo>
                    <a:lnTo>
                      <a:pt x="508952" y="807960"/>
                    </a:lnTo>
                    <a:lnTo>
                      <a:pt x="683904" y="1113331"/>
                    </a:lnTo>
                    <a:lnTo>
                      <a:pt x="642551" y="1113331"/>
                    </a:lnTo>
                    <a:lnTo>
                      <a:pt x="642551" y="1113331"/>
                    </a:lnTo>
                    <a:lnTo>
                      <a:pt x="1202399" y="1113331"/>
                    </a:lnTo>
                    <a:lnTo>
                      <a:pt x="1205580" y="1113331"/>
                    </a:lnTo>
                    <a:lnTo>
                      <a:pt x="1205580" y="1113331"/>
                    </a:lnTo>
                    <a:lnTo>
                      <a:pt x="1164227" y="1113331"/>
                    </a:lnTo>
                    <a:lnTo>
                      <a:pt x="922475" y="693446"/>
                    </a:lnTo>
                    <a:lnTo>
                      <a:pt x="575752" y="693446"/>
                    </a:lnTo>
                    <a:lnTo>
                      <a:pt x="623466" y="610741"/>
                    </a:lnTo>
                    <a:lnTo>
                      <a:pt x="620285" y="610741"/>
                    </a:lnTo>
                    <a:lnTo>
                      <a:pt x="349904" y="139962"/>
                    </a:lnTo>
                    <a:moveTo>
                      <a:pt x="270380" y="0"/>
                    </a:moveTo>
                    <a:lnTo>
                      <a:pt x="0" y="0"/>
                    </a:lnTo>
                    <a:lnTo>
                      <a:pt x="216304" y="372170"/>
                    </a:lnTo>
                    <a:lnTo>
                      <a:pt x="349904" y="139962"/>
                    </a:lnTo>
                    <a:lnTo>
                      <a:pt x="349904" y="139962"/>
                    </a:lnTo>
                    <a:lnTo>
                      <a:pt x="270380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7" name="Freeform 484">
                <a:extLst>
                  <a:ext uri="{FF2B5EF4-FFF2-40B4-BE49-F238E27FC236}">
                    <a16:creationId xmlns:a16="http://schemas.microsoft.com/office/drawing/2014/main" id="{3F775D97-D582-4D95-B30E-11C9F8E4D34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1464466" y="112152103"/>
                <a:ext cx="1342587" cy="1032758"/>
              </a:xfrm>
              <a:custGeom>
                <a:avLst/>
                <a:gdLst>
                  <a:gd name="T0" fmla="*/ 1227847 w 1364628"/>
                  <a:gd name="T1" fmla="*/ 690266 h 1049713"/>
                  <a:gd name="T2" fmla="*/ 1081523 w 1364628"/>
                  <a:gd name="T3" fmla="*/ 941561 h 1049713"/>
                  <a:gd name="T4" fmla="*/ 1091066 w 1364628"/>
                  <a:gd name="T5" fmla="*/ 928837 h 1049713"/>
                  <a:gd name="T6" fmla="*/ 1364628 w 1364628"/>
                  <a:gd name="T7" fmla="*/ 928837 h 1049713"/>
                  <a:gd name="T8" fmla="*/ 1227847 w 1364628"/>
                  <a:gd name="T9" fmla="*/ 690266 h 1049713"/>
                  <a:gd name="T10" fmla="*/ 827047 w 1364628"/>
                  <a:gd name="T11" fmla="*/ 0 h 1049713"/>
                  <a:gd name="T12" fmla="*/ 0 w 1364628"/>
                  <a:gd name="T13" fmla="*/ 0 h 1049713"/>
                  <a:gd name="T14" fmla="*/ 604381 w 1364628"/>
                  <a:gd name="T15" fmla="*/ 1049713 h 1049713"/>
                  <a:gd name="T16" fmla="*/ 782514 w 1364628"/>
                  <a:gd name="T17" fmla="*/ 1049713 h 1049713"/>
                  <a:gd name="T18" fmla="*/ 1106971 w 1364628"/>
                  <a:gd name="T19" fmla="*/ 486685 h 1049713"/>
                  <a:gd name="T20" fmla="*/ 827047 w 1364628"/>
                  <a:gd name="T21" fmla="*/ 0 h 10497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64628" h="1049713">
                    <a:moveTo>
                      <a:pt x="1227847" y="690266"/>
                    </a:moveTo>
                    <a:lnTo>
                      <a:pt x="1081523" y="941561"/>
                    </a:lnTo>
                    <a:lnTo>
                      <a:pt x="1091066" y="928837"/>
                    </a:lnTo>
                    <a:lnTo>
                      <a:pt x="1364628" y="928837"/>
                    </a:lnTo>
                    <a:lnTo>
                      <a:pt x="1227847" y="690266"/>
                    </a:lnTo>
                    <a:close/>
                    <a:moveTo>
                      <a:pt x="827047" y="0"/>
                    </a:moveTo>
                    <a:lnTo>
                      <a:pt x="0" y="0"/>
                    </a:lnTo>
                    <a:lnTo>
                      <a:pt x="604381" y="1049713"/>
                    </a:lnTo>
                    <a:lnTo>
                      <a:pt x="782514" y="1049713"/>
                    </a:lnTo>
                    <a:lnTo>
                      <a:pt x="1106971" y="486685"/>
                    </a:lnTo>
                    <a:lnTo>
                      <a:pt x="82704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8" name="Freeform 485">
                <a:extLst>
                  <a:ext uri="{FF2B5EF4-FFF2-40B4-BE49-F238E27FC236}">
                    <a16:creationId xmlns:a16="http://schemas.microsoft.com/office/drawing/2014/main" id="{D2F15016-4F65-4A50-839A-E0A03673C54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1464466" y="112152103"/>
                <a:ext cx="1342587" cy="1032758"/>
              </a:xfrm>
              <a:custGeom>
                <a:avLst/>
                <a:gdLst>
                  <a:gd name="T0" fmla="*/ 1227847 w 1364628"/>
                  <a:gd name="T1" fmla="*/ 690266 h 1049713"/>
                  <a:gd name="T2" fmla="*/ 1081523 w 1364628"/>
                  <a:gd name="T3" fmla="*/ 941561 h 1049713"/>
                  <a:gd name="T4" fmla="*/ 1091066 w 1364628"/>
                  <a:gd name="T5" fmla="*/ 928837 h 1049713"/>
                  <a:gd name="T6" fmla="*/ 1364628 w 1364628"/>
                  <a:gd name="T7" fmla="*/ 928837 h 1049713"/>
                  <a:gd name="T8" fmla="*/ 1227847 w 1364628"/>
                  <a:gd name="T9" fmla="*/ 690266 h 1049713"/>
                  <a:gd name="T10" fmla="*/ 827047 w 1364628"/>
                  <a:gd name="T11" fmla="*/ 0 h 1049713"/>
                  <a:gd name="T12" fmla="*/ 0 w 1364628"/>
                  <a:gd name="T13" fmla="*/ 0 h 1049713"/>
                  <a:gd name="T14" fmla="*/ 604381 w 1364628"/>
                  <a:gd name="T15" fmla="*/ 1049713 h 1049713"/>
                  <a:gd name="T16" fmla="*/ 782514 w 1364628"/>
                  <a:gd name="T17" fmla="*/ 1049713 h 1049713"/>
                  <a:gd name="T18" fmla="*/ 1106971 w 1364628"/>
                  <a:gd name="T19" fmla="*/ 486685 h 1049713"/>
                  <a:gd name="T20" fmla="*/ 827047 w 1364628"/>
                  <a:gd name="T21" fmla="*/ 0 h 10497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64628" h="1049713">
                    <a:moveTo>
                      <a:pt x="1227847" y="690266"/>
                    </a:moveTo>
                    <a:lnTo>
                      <a:pt x="1081523" y="941561"/>
                    </a:lnTo>
                    <a:lnTo>
                      <a:pt x="1091066" y="928837"/>
                    </a:lnTo>
                    <a:lnTo>
                      <a:pt x="1364628" y="928837"/>
                    </a:lnTo>
                    <a:lnTo>
                      <a:pt x="1227847" y="690266"/>
                    </a:lnTo>
                    <a:moveTo>
                      <a:pt x="827047" y="0"/>
                    </a:moveTo>
                    <a:lnTo>
                      <a:pt x="0" y="0"/>
                    </a:lnTo>
                    <a:lnTo>
                      <a:pt x="604381" y="1049713"/>
                    </a:lnTo>
                    <a:lnTo>
                      <a:pt x="782514" y="1049713"/>
                    </a:lnTo>
                    <a:lnTo>
                      <a:pt x="1106971" y="486685"/>
                    </a:lnTo>
                    <a:lnTo>
                      <a:pt x="827047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9" name="Freeform 486">
                <a:extLst>
                  <a:ext uri="{FF2B5EF4-FFF2-40B4-BE49-F238E27FC236}">
                    <a16:creationId xmlns:a16="http://schemas.microsoft.com/office/drawing/2014/main" id="{30BEE09E-0072-4EB2-9E44-BDFBB09F61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059085" y="113184861"/>
                <a:ext cx="175256" cy="137702"/>
              </a:xfrm>
              <a:custGeom>
                <a:avLst/>
                <a:gdLst>
                  <a:gd name="T0" fmla="*/ 178133 w 178133"/>
                  <a:gd name="T1" fmla="*/ 0 h 139962"/>
                  <a:gd name="T2" fmla="*/ 0 w 178133"/>
                  <a:gd name="T3" fmla="*/ 0 h 139962"/>
                  <a:gd name="T4" fmla="*/ 82704 w 178133"/>
                  <a:gd name="T5" fmla="*/ 139962 h 139962"/>
                  <a:gd name="T6" fmla="*/ 98609 w 178133"/>
                  <a:gd name="T7" fmla="*/ 139962 h 139962"/>
                  <a:gd name="T8" fmla="*/ 178133 w 178133"/>
                  <a:gd name="T9" fmla="*/ 0 h 1399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8133" h="139962">
                    <a:moveTo>
                      <a:pt x="178133" y="0"/>
                    </a:moveTo>
                    <a:lnTo>
                      <a:pt x="0" y="0"/>
                    </a:lnTo>
                    <a:lnTo>
                      <a:pt x="82704" y="139962"/>
                    </a:lnTo>
                    <a:lnTo>
                      <a:pt x="98609" y="139962"/>
                    </a:lnTo>
                    <a:lnTo>
                      <a:pt x="178133" y="0"/>
                    </a:lnTo>
                    <a:close/>
                  </a:path>
                </a:pathLst>
              </a:custGeom>
              <a:solidFill>
                <a:srgbClr val="CEE2E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0" name="Freeform 487">
                <a:extLst>
                  <a:ext uri="{FF2B5EF4-FFF2-40B4-BE49-F238E27FC236}">
                    <a16:creationId xmlns:a16="http://schemas.microsoft.com/office/drawing/2014/main" id="{128FC3F3-4B51-4DFE-8F22-CF2F6A2C0A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059085" y="113184861"/>
                <a:ext cx="175256" cy="137702"/>
              </a:xfrm>
              <a:custGeom>
                <a:avLst/>
                <a:gdLst>
                  <a:gd name="T0" fmla="*/ 178133 w 178133"/>
                  <a:gd name="T1" fmla="*/ 0 h 139962"/>
                  <a:gd name="T2" fmla="*/ 0 w 178133"/>
                  <a:gd name="T3" fmla="*/ 0 h 139962"/>
                  <a:gd name="T4" fmla="*/ 82704 w 178133"/>
                  <a:gd name="T5" fmla="*/ 139962 h 139962"/>
                  <a:gd name="T6" fmla="*/ 98609 w 178133"/>
                  <a:gd name="T7" fmla="*/ 139962 h 139962"/>
                  <a:gd name="T8" fmla="*/ 178133 w 178133"/>
                  <a:gd name="T9" fmla="*/ 0 h 1399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8133" h="139962">
                    <a:moveTo>
                      <a:pt x="178133" y="0"/>
                    </a:moveTo>
                    <a:lnTo>
                      <a:pt x="0" y="0"/>
                    </a:lnTo>
                    <a:lnTo>
                      <a:pt x="82704" y="139962"/>
                    </a:lnTo>
                    <a:lnTo>
                      <a:pt x="98609" y="139962"/>
                    </a:lnTo>
                    <a:lnTo>
                      <a:pt x="178133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1" name="Freeform 488">
                <a:extLst>
                  <a:ext uri="{FF2B5EF4-FFF2-40B4-BE49-F238E27FC236}">
                    <a16:creationId xmlns:a16="http://schemas.microsoft.com/office/drawing/2014/main" id="{0A5E8214-A0DF-4526-A0E9-B629AF89DF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173416" y="112152103"/>
                <a:ext cx="885669" cy="1032758"/>
              </a:xfrm>
              <a:custGeom>
                <a:avLst/>
                <a:gdLst>
                  <a:gd name="T0" fmla="*/ 295828 w 900209"/>
                  <a:gd name="T1" fmla="*/ 0 h 1049713"/>
                  <a:gd name="T2" fmla="*/ 0 w 900209"/>
                  <a:gd name="T3" fmla="*/ 0 h 1049713"/>
                  <a:gd name="T4" fmla="*/ 607561 w 900209"/>
                  <a:gd name="T5" fmla="*/ 1049713 h 1049713"/>
                  <a:gd name="T6" fmla="*/ 900209 w 900209"/>
                  <a:gd name="T7" fmla="*/ 1049713 h 1049713"/>
                  <a:gd name="T8" fmla="*/ 295828 w 900209"/>
                  <a:gd name="T9" fmla="*/ 0 h 10497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0209" h="1049713">
                    <a:moveTo>
                      <a:pt x="295828" y="0"/>
                    </a:moveTo>
                    <a:lnTo>
                      <a:pt x="0" y="0"/>
                    </a:lnTo>
                    <a:lnTo>
                      <a:pt x="607561" y="1049713"/>
                    </a:lnTo>
                    <a:lnTo>
                      <a:pt x="900209" y="1049713"/>
                    </a:lnTo>
                    <a:lnTo>
                      <a:pt x="295828" y="0"/>
                    </a:lnTo>
                    <a:close/>
                  </a:path>
                </a:pathLst>
              </a:custGeom>
              <a:solidFill>
                <a:srgbClr val="819CB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2" name="Freeform 489">
                <a:extLst>
                  <a:ext uri="{FF2B5EF4-FFF2-40B4-BE49-F238E27FC236}">
                    <a16:creationId xmlns:a16="http://schemas.microsoft.com/office/drawing/2014/main" id="{0BA32285-34C6-4B8E-92D8-7BBE324EE2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173416" y="112152103"/>
                <a:ext cx="885669" cy="1032758"/>
              </a:xfrm>
              <a:custGeom>
                <a:avLst/>
                <a:gdLst>
                  <a:gd name="T0" fmla="*/ 295828 w 900209"/>
                  <a:gd name="T1" fmla="*/ 0 h 1049713"/>
                  <a:gd name="T2" fmla="*/ 0 w 900209"/>
                  <a:gd name="T3" fmla="*/ 0 h 1049713"/>
                  <a:gd name="T4" fmla="*/ 607561 w 900209"/>
                  <a:gd name="T5" fmla="*/ 1049713 h 1049713"/>
                  <a:gd name="T6" fmla="*/ 900209 w 900209"/>
                  <a:gd name="T7" fmla="*/ 1049713 h 1049713"/>
                  <a:gd name="T8" fmla="*/ 295828 w 900209"/>
                  <a:gd name="T9" fmla="*/ 0 h 10497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0209" h="1049713">
                    <a:moveTo>
                      <a:pt x="295828" y="0"/>
                    </a:moveTo>
                    <a:lnTo>
                      <a:pt x="0" y="0"/>
                    </a:lnTo>
                    <a:lnTo>
                      <a:pt x="607561" y="1049713"/>
                    </a:lnTo>
                    <a:lnTo>
                      <a:pt x="900209" y="1049713"/>
                    </a:lnTo>
                    <a:lnTo>
                      <a:pt x="295828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3" name="Freeform 490">
                <a:extLst>
                  <a:ext uri="{FF2B5EF4-FFF2-40B4-BE49-F238E27FC236}">
                    <a16:creationId xmlns:a16="http://schemas.microsoft.com/office/drawing/2014/main" id="{17A17518-C6C7-4895-B623-5C45C584A9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771164" y="113184861"/>
                <a:ext cx="369289" cy="137702"/>
              </a:xfrm>
              <a:custGeom>
                <a:avLst/>
                <a:gdLst>
                  <a:gd name="T0" fmla="*/ 292648 w 375352"/>
                  <a:gd name="T1" fmla="*/ 0 h 139962"/>
                  <a:gd name="T2" fmla="*/ 0 w 375352"/>
                  <a:gd name="T3" fmla="*/ 0 h 139962"/>
                  <a:gd name="T4" fmla="*/ 79524 w 375352"/>
                  <a:gd name="T5" fmla="*/ 139962 h 139962"/>
                  <a:gd name="T6" fmla="*/ 79524 w 375352"/>
                  <a:gd name="T7" fmla="*/ 139962 h 139962"/>
                  <a:gd name="T8" fmla="*/ 375352 w 375352"/>
                  <a:gd name="T9" fmla="*/ 139962 h 139962"/>
                  <a:gd name="T10" fmla="*/ 292648 w 375352"/>
                  <a:gd name="T11" fmla="*/ 0 h 1399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5352" h="139962">
                    <a:moveTo>
                      <a:pt x="292648" y="0"/>
                    </a:moveTo>
                    <a:lnTo>
                      <a:pt x="0" y="0"/>
                    </a:lnTo>
                    <a:lnTo>
                      <a:pt x="79524" y="139962"/>
                    </a:lnTo>
                    <a:lnTo>
                      <a:pt x="79524" y="139962"/>
                    </a:lnTo>
                    <a:lnTo>
                      <a:pt x="375352" y="139962"/>
                    </a:lnTo>
                    <a:lnTo>
                      <a:pt x="292648" y="0"/>
                    </a:lnTo>
                    <a:close/>
                  </a:path>
                </a:pathLst>
              </a:custGeom>
              <a:solidFill>
                <a:srgbClr val="8498A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4" name="Freeform 491">
                <a:extLst>
                  <a:ext uri="{FF2B5EF4-FFF2-40B4-BE49-F238E27FC236}">
                    <a16:creationId xmlns:a16="http://schemas.microsoft.com/office/drawing/2014/main" id="{BFE63C86-4239-4AE7-A61A-8C39C2FF96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771164" y="113184861"/>
                <a:ext cx="369289" cy="137702"/>
              </a:xfrm>
              <a:custGeom>
                <a:avLst/>
                <a:gdLst>
                  <a:gd name="T0" fmla="*/ 292648 w 375352"/>
                  <a:gd name="T1" fmla="*/ 0 h 139962"/>
                  <a:gd name="T2" fmla="*/ 0 w 375352"/>
                  <a:gd name="T3" fmla="*/ 0 h 139962"/>
                  <a:gd name="T4" fmla="*/ 79524 w 375352"/>
                  <a:gd name="T5" fmla="*/ 139962 h 139962"/>
                  <a:gd name="T6" fmla="*/ 79524 w 375352"/>
                  <a:gd name="T7" fmla="*/ 139962 h 139962"/>
                  <a:gd name="T8" fmla="*/ 375352 w 375352"/>
                  <a:gd name="T9" fmla="*/ 139962 h 139962"/>
                  <a:gd name="T10" fmla="*/ 292648 w 375352"/>
                  <a:gd name="T11" fmla="*/ 0 h 1399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5352" h="139962">
                    <a:moveTo>
                      <a:pt x="292648" y="0"/>
                    </a:moveTo>
                    <a:lnTo>
                      <a:pt x="0" y="0"/>
                    </a:lnTo>
                    <a:lnTo>
                      <a:pt x="79524" y="139962"/>
                    </a:lnTo>
                    <a:lnTo>
                      <a:pt x="79524" y="139962"/>
                    </a:lnTo>
                    <a:lnTo>
                      <a:pt x="375352" y="139962"/>
                    </a:lnTo>
                    <a:lnTo>
                      <a:pt x="292648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5" name="Freeform 492">
                <a:extLst>
                  <a:ext uri="{FF2B5EF4-FFF2-40B4-BE49-F238E27FC236}">
                    <a16:creationId xmlns:a16="http://schemas.microsoft.com/office/drawing/2014/main" id="{FE6F59FE-110A-40E4-B342-E5AAC145763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1013808" y="113169213"/>
                <a:ext cx="1123516" cy="1110998"/>
              </a:xfrm>
              <a:custGeom>
                <a:avLst/>
                <a:gdLst>
                  <a:gd name="T0" fmla="*/ 830227 w 1141960"/>
                  <a:gd name="T1" fmla="*/ 1129236 h 1129236"/>
                  <a:gd name="T2" fmla="*/ 830227 w 1141960"/>
                  <a:gd name="T3" fmla="*/ 1129236 h 1129236"/>
                  <a:gd name="T4" fmla="*/ 648913 w 1141960"/>
                  <a:gd name="T5" fmla="*/ 1129236 h 1129236"/>
                  <a:gd name="T6" fmla="*/ 648913 w 1141960"/>
                  <a:gd name="T7" fmla="*/ 1129236 h 1129236"/>
                  <a:gd name="T8" fmla="*/ 830227 w 1141960"/>
                  <a:gd name="T9" fmla="*/ 1129236 h 1129236"/>
                  <a:gd name="T10" fmla="*/ 1141960 w 1141960"/>
                  <a:gd name="T11" fmla="*/ 1129236 h 1129236"/>
                  <a:gd name="T12" fmla="*/ 1141960 w 1141960"/>
                  <a:gd name="T13" fmla="*/ 1129236 h 1129236"/>
                  <a:gd name="T14" fmla="*/ 830227 w 1141960"/>
                  <a:gd name="T15" fmla="*/ 1129236 h 1129236"/>
                  <a:gd name="T16" fmla="*/ 0 w 1141960"/>
                  <a:gd name="T17" fmla="*/ 0 h 1129236"/>
                  <a:gd name="T18" fmla="*/ 0 w 1141960"/>
                  <a:gd name="T19" fmla="*/ 0 h 1129236"/>
                  <a:gd name="T20" fmla="*/ 467599 w 1141960"/>
                  <a:gd name="T21" fmla="*/ 814322 h 1129236"/>
                  <a:gd name="T22" fmla="*/ 470780 w 1141960"/>
                  <a:gd name="T23" fmla="*/ 814322 h 1129236"/>
                  <a:gd name="T24" fmla="*/ 9543 w 1141960"/>
                  <a:gd name="T25" fmla="*/ 15905 h 1129236"/>
                  <a:gd name="T26" fmla="*/ 0 w 1141960"/>
                  <a:gd name="T27" fmla="*/ 0 h 1129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41960" h="1129236">
                    <a:moveTo>
                      <a:pt x="830227" y="1129236"/>
                    </a:moveTo>
                    <a:lnTo>
                      <a:pt x="830227" y="1129236"/>
                    </a:lnTo>
                    <a:lnTo>
                      <a:pt x="648913" y="1129236"/>
                    </a:lnTo>
                    <a:lnTo>
                      <a:pt x="648913" y="1129236"/>
                    </a:lnTo>
                    <a:lnTo>
                      <a:pt x="830227" y="1129236"/>
                    </a:lnTo>
                    <a:lnTo>
                      <a:pt x="1141960" y="1129236"/>
                    </a:lnTo>
                    <a:lnTo>
                      <a:pt x="1141960" y="1129236"/>
                    </a:lnTo>
                    <a:lnTo>
                      <a:pt x="830227" y="1129236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lnTo>
                      <a:pt x="467599" y="814322"/>
                    </a:lnTo>
                    <a:lnTo>
                      <a:pt x="470780" y="814322"/>
                    </a:lnTo>
                    <a:lnTo>
                      <a:pt x="9543" y="159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25A7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6" name="Freeform 493">
                <a:extLst>
                  <a:ext uri="{FF2B5EF4-FFF2-40B4-BE49-F238E27FC236}">
                    <a16:creationId xmlns:a16="http://schemas.microsoft.com/office/drawing/2014/main" id="{0BE9A8B5-613E-4D5E-9062-5F211770206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1013808" y="113169213"/>
                <a:ext cx="1123516" cy="1110998"/>
              </a:xfrm>
              <a:custGeom>
                <a:avLst/>
                <a:gdLst>
                  <a:gd name="T0" fmla="*/ 830227 w 1141960"/>
                  <a:gd name="T1" fmla="*/ 1129236 h 1129236"/>
                  <a:gd name="T2" fmla="*/ 830227 w 1141960"/>
                  <a:gd name="T3" fmla="*/ 1129236 h 1129236"/>
                  <a:gd name="T4" fmla="*/ 648913 w 1141960"/>
                  <a:gd name="T5" fmla="*/ 1129236 h 1129236"/>
                  <a:gd name="T6" fmla="*/ 648913 w 1141960"/>
                  <a:gd name="T7" fmla="*/ 1129236 h 1129236"/>
                  <a:gd name="T8" fmla="*/ 830227 w 1141960"/>
                  <a:gd name="T9" fmla="*/ 1129236 h 1129236"/>
                  <a:gd name="T10" fmla="*/ 1141960 w 1141960"/>
                  <a:gd name="T11" fmla="*/ 1129236 h 1129236"/>
                  <a:gd name="T12" fmla="*/ 1141960 w 1141960"/>
                  <a:gd name="T13" fmla="*/ 1129236 h 1129236"/>
                  <a:gd name="T14" fmla="*/ 830227 w 1141960"/>
                  <a:gd name="T15" fmla="*/ 1129236 h 1129236"/>
                  <a:gd name="T16" fmla="*/ 0 w 1141960"/>
                  <a:gd name="T17" fmla="*/ 0 h 1129236"/>
                  <a:gd name="T18" fmla="*/ 0 w 1141960"/>
                  <a:gd name="T19" fmla="*/ 0 h 1129236"/>
                  <a:gd name="T20" fmla="*/ 467599 w 1141960"/>
                  <a:gd name="T21" fmla="*/ 814322 h 1129236"/>
                  <a:gd name="T22" fmla="*/ 470780 w 1141960"/>
                  <a:gd name="T23" fmla="*/ 814322 h 1129236"/>
                  <a:gd name="T24" fmla="*/ 9543 w 1141960"/>
                  <a:gd name="T25" fmla="*/ 15905 h 1129236"/>
                  <a:gd name="T26" fmla="*/ 0 w 1141960"/>
                  <a:gd name="T27" fmla="*/ 0 h 1129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41960" h="1129236">
                    <a:moveTo>
                      <a:pt x="830227" y="1129236"/>
                    </a:moveTo>
                    <a:lnTo>
                      <a:pt x="830227" y="1129236"/>
                    </a:lnTo>
                    <a:lnTo>
                      <a:pt x="648913" y="1129236"/>
                    </a:lnTo>
                    <a:lnTo>
                      <a:pt x="648913" y="1129236"/>
                    </a:lnTo>
                    <a:lnTo>
                      <a:pt x="830227" y="1129236"/>
                    </a:lnTo>
                    <a:lnTo>
                      <a:pt x="1141960" y="1129236"/>
                    </a:lnTo>
                    <a:lnTo>
                      <a:pt x="1141960" y="1129236"/>
                    </a:lnTo>
                    <a:lnTo>
                      <a:pt x="830227" y="1129236"/>
                    </a:lnTo>
                    <a:moveTo>
                      <a:pt x="0" y="0"/>
                    </a:moveTo>
                    <a:lnTo>
                      <a:pt x="0" y="0"/>
                    </a:lnTo>
                    <a:lnTo>
                      <a:pt x="467599" y="814322"/>
                    </a:lnTo>
                    <a:lnTo>
                      <a:pt x="470780" y="814322"/>
                    </a:lnTo>
                    <a:lnTo>
                      <a:pt x="9543" y="15905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7" name="Freeform 494">
                <a:extLst>
                  <a:ext uri="{FF2B5EF4-FFF2-40B4-BE49-F238E27FC236}">
                    <a16:creationId xmlns:a16="http://schemas.microsoft.com/office/drawing/2014/main" id="{5C837466-BD7A-4004-8368-6671C947546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1023197" y="113184861"/>
                <a:ext cx="1114127" cy="1095350"/>
              </a:xfrm>
              <a:custGeom>
                <a:avLst/>
                <a:gdLst>
                  <a:gd name="T0" fmla="*/ 1132417 w 1132417"/>
                  <a:gd name="T1" fmla="*/ 1113331 h 1113331"/>
                  <a:gd name="T2" fmla="*/ 820684 w 1132417"/>
                  <a:gd name="T3" fmla="*/ 1113331 h 1113331"/>
                  <a:gd name="T4" fmla="*/ 820684 w 1132417"/>
                  <a:gd name="T5" fmla="*/ 1113331 h 1113331"/>
                  <a:gd name="T6" fmla="*/ 1132417 w 1132417"/>
                  <a:gd name="T7" fmla="*/ 1113331 h 1113331"/>
                  <a:gd name="T8" fmla="*/ 1132417 w 1132417"/>
                  <a:gd name="T9" fmla="*/ 1113331 h 1113331"/>
                  <a:gd name="T10" fmla="*/ 0 w 1132417"/>
                  <a:gd name="T11" fmla="*/ 0 h 1113331"/>
                  <a:gd name="T12" fmla="*/ 0 w 1132417"/>
                  <a:gd name="T13" fmla="*/ 0 h 1113331"/>
                  <a:gd name="T14" fmla="*/ 461237 w 1132417"/>
                  <a:gd name="T15" fmla="*/ 798417 h 1113331"/>
                  <a:gd name="T16" fmla="*/ 461237 w 1132417"/>
                  <a:gd name="T17" fmla="*/ 798417 h 1113331"/>
                  <a:gd name="T18" fmla="*/ 0 w 1132417"/>
                  <a:gd name="T19" fmla="*/ 0 h 1113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32417" h="1113331">
                    <a:moveTo>
                      <a:pt x="1132417" y="1113331"/>
                    </a:moveTo>
                    <a:lnTo>
                      <a:pt x="820684" y="1113331"/>
                    </a:lnTo>
                    <a:lnTo>
                      <a:pt x="820684" y="1113331"/>
                    </a:lnTo>
                    <a:lnTo>
                      <a:pt x="1132417" y="1113331"/>
                    </a:lnTo>
                    <a:lnTo>
                      <a:pt x="1132417" y="1113331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lnTo>
                      <a:pt x="461237" y="798417"/>
                    </a:lnTo>
                    <a:lnTo>
                      <a:pt x="461237" y="7984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6546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8" name="Freeform 495">
                <a:extLst>
                  <a:ext uri="{FF2B5EF4-FFF2-40B4-BE49-F238E27FC236}">
                    <a16:creationId xmlns:a16="http://schemas.microsoft.com/office/drawing/2014/main" id="{B19840C2-D1A5-4D10-937E-F21A02EF957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1023197" y="113184861"/>
                <a:ext cx="1114127" cy="1095350"/>
              </a:xfrm>
              <a:custGeom>
                <a:avLst/>
                <a:gdLst>
                  <a:gd name="T0" fmla="*/ 1132417 w 1132417"/>
                  <a:gd name="T1" fmla="*/ 1113331 h 1113331"/>
                  <a:gd name="T2" fmla="*/ 820684 w 1132417"/>
                  <a:gd name="T3" fmla="*/ 1113331 h 1113331"/>
                  <a:gd name="T4" fmla="*/ 820684 w 1132417"/>
                  <a:gd name="T5" fmla="*/ 1113331 h 1113331"/>
                  <a:gd name="T6" fmla="*/ 1132417 w 1132417"/>
                  <a:gd name="T7" fmla="*/ 1113331 h 1113331"/>
                  <a:gd name="T8" fmla="*/ 1132417 w 1132417"/>
                  <a:gd name="T9" fmla="*/ 1113331 h 1113331"/>
                  <a:gd name="T10" fmla="*/ 0 w 1132417"/>
                  <a:gd name="T11" fmla="*/ 0 h 1113331"/>
                  <a:gd name="T12" fmla="*/ 0 w 1132417"/>
                  <a:gd name="T13" fmla="*/ 0 h 1113331"/>
                  <a:gd name="T14" fmla="*/ 461237 w 1132417"/>
                  <a:gd name="T15" fmla="*/ 798417 h 1113331"/>
                  <a:gd name="T16" fmla="*/ 461237 w 1132417"/>
                  <a:gd name="T17" fmla="*/ 798417 h 1113331"/>
                  <a:gd name="T18" fmla="*/ 0 w 1132417"/>
                  <a:gd name="T19" fmla="*/ 0 h 1113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32417" h="1113331">
                    <a:moveTo>
                      <a:pt x="1132417" y="1113331"/>
                    </a:moveTo>
                    <a:lnTo>
                      <a:pt x="820684" y="1113331"/>
                    </a:lnTo>
                    <a:lnTo>
                      <a:pt x="820684" y="1113331"/>
                    </a:lnTo>
                    <a:lnTo>
                      <a:pt x="1132417" y="1113331"/>
                    </a:lnTo>
                    <a:lnTo>
                      <a:pt x="1132417" y="1113331"/>
                    </a:lnTo>
                    <a:moveTo>
                      <a:pt x="0" y="0"/>
                    </a:moveTo>
                    <a:lnTo>
                      <a:pt x="0" y="0"/>
                    </a:lnTo>
                    <a:lnTo>
                      <a:pt x="461237" y="798417"/>
                    </a:lnTo>
                    <a:lnTo>
                      <a:pt x="461237" y="798417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9" name="Freeform 496">
                <a:extLst>
                  <a:ext uri="{FF2B5EF4-FFF2-40B4-BE49-F238E27FC236}">
                    <a16:creationId xmlns:a16="http://schemas.microsoft.com/office/drawing/2014/main" id="{9C28AEC3-8269-4165-9DEE-FCD9D02DB5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013808" y="112749851"/>
                <a:ext cx="491343" cy="435010"/>
              </a:xfrm>
              <a:custGeom>
                <a:avLst/>
                <a:gdLst>
                  <a:gd name="T0" fmla="*/ 244933 w 499409"/>
                  <a:gd name="T1" fmla="*/ 0 h 442152"/>
                  <a:gd name="T2" fmla="*/ 0 w 499409"/>
                  <a:gd name="T3" fmla="*/ 426247 h 442152"/>
                  <a:gd name="T4" fmla="*/ 9543 w 499409"/>
                  <a:gd name="T5" fmla="*/ 442152 h 442152"/>
                  <a:gd name="T6" fmla="*/ 499409 w 499409"/>
                  <a:gd name="T7" fmla="*/ 442152 h 442152"/>
                  <a:gd name="T8" fmla="*/ 244933 w 499409"/>
                  <a:gd name="T9" fmla="*/ 0 h 442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9409" h="442152">
                    <a:moveTo>
                      <a:pt x="244933" y="0"/>
                    </a:moveTo>
                    <a:lnTo>
                      <a:pt x="0" y="426247"/>
                    </a:lnTo>
                    <a:lnTo>
                      <a:pt x="9543" y="442152"/>
                    </a:lnTo>
                    <a:lnTo>
                      <a:pt x="499409" y="442152"/>
                    </a:lnTo>
                    <a:lnTo>
                      <a:pt x="244933" y="0"/>
                    </a:lnTo>
                    <a:close/>
                  </a:path>
                </a:pathLst>
              </a:custGeom>
              <a:solidFill>
                <a:srgbClr val="32313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0" name="Freeform 497">
                <a:extLst>
                  <a:ext uri="{FF2B5EF4-FFF2-40B4-BE49-F238E27FC236}">
                    <a16:creationId xmlns:a16="http://schemas.microsoft.com/office/drawing/2014/main" id="{C7D29017-9C11-43C5-B672-17D4FFC7DD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013808" y="112749851"/>
                <a:ext cx="491343" cy="435010"/>
              </a:xfrm>
              <a:custGeom>
                <a:avLst/>
                <a:gdLst>
                  <a:gd name="T0" fmla="*/ 244933 w 499409"/>
                  <a:gd name="T1" fmla="*/ 0 h 442152"/>
                  <a:gd name="T2" fmla="*/ 0 w 499409"/>
                  <a:gd name="T3" fmla="*/ 426247 h 442152"/>
                  <a:gd name="T4" fmla="*/ 9543 w 499409"/>
                  <a:gd name="T5" fmla="*/ 442152 h 442152"/>
                  <a:gd name="T6" fmla="*/ 499409 w 499409"/>
                  <a:gd name="T7" fmla="*/ 442152 h 442152"/>
                  <a:gd name="T8" fmla="*/ 244933 w 499409"/>
                  <a:gd name="T9" fmla="*/ 0 h 442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9409" h="442152">
                    <a:moveTo>
                      <a:pt x="244933" y="0"/>
                    </a:moveTo>
                    <a:lnTo>
                      <a:pt x="0" y="426247"/>
                    </a:lnTo>
                    <a:lnTo>
                      <a:pt x="9543" y="442152"/>
                    </a:lnTo>
                    <a:lnTo>
                      <a:pt x="499409" y="442152"/>
                    </a:lnTo>
                    <a:lnTo>
                      <a:pt x="244933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1" name="Freeform 498">
                <a:extLst>
                  <a:ext uri="{FF2B5EF4-FFF2-40B4-BE49-F238E27FC236}">
                    <a16:creationId xmlns:a16="http://schemas.microsoft.com/office/drawing/2014/main" id="{C99713EB-3D65-4177-A7F1-1B3E9ACE2C3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1023197" y="113184861"/>
                <a:ext cx="1114127" cy="1095350"/>
              </a:xfrm>
              <a:custGeom>
                <a:avLst/>
                <a:gdLst>
                  <a:gd name="T0" fmla="*/ 976551 w 1132417"/>
                  <a:gd name="T1" fmla="*/ 842951 h 1113331"/>
                  <a:gd name="T2" fmla="*/ 820684 w 1132417"/>
                  <a:gd name="T3" fmla="*/ 1113331 h 1113331"/>
                  <a:gd name="T4" fmla="*/ 1132417 w 1132417"/>
                  <a:gd name="T5" fmla="*/ 1113331 h 1113331"/>
                  <a:gd name="T6" fmla="*/ 1132417 w 1132417"/>
                  <a:gd name="T7" fmla="*/ 1113331 h 1113331"/>
                  <a:gd name="T8" fmla="*/ 1132417 w 1132417"/>
                  <a:gd name="T9" fmla="*/ 1113331 h 1113331"/>
                  <a:gd name="T10" fmla="*/ 1011541 w 1132417"/>
                  <a:gd name="T11" fmla="*/ 906570 h 1113331"/>
                  <a:gd name="T12" fmla="*/ 976551 w 1132417"/>
                  <a:gd name="T13" fmla="*/ 842951 h 1113331"/>
                  <a:gd name="T14" fmla="*/ 489866 w 1132417"/>
                  <a:gd name="T15" fmla="*/ 0 h 1113331"/>
                  <a:gd name="T16" fmla="*/ 0 w 1132417"/>
                  <a:gd name="T17" fmla="*/ 0 h 1113331"/>
                  <a:gd name="T18" fmla="*/ 461237 w 1132417"/>
                  <a:gd name="T19" fmla="*/ 798417 h 1113331"/>
                  <a:gd name="T20" fmla="*/ 706170 w 1132417"/>
                  <a:gd name="T21" fmla="*/ 372170 h 1113331"/>
                  <a:gd name="T22" fmla="*/ 489866 w 1132417"/>
                  <a:gd name="T23" fmla="*/ 0 h 1113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32417" h="1113331">
                    <a:moveTo>
                      <a:pt x="976551" y="842951"/>
                    </a:moveTo>
                    <a:lnTo>
                      <a:pt x="820684" y="1113331"/>
                    </a:lnTo>
                    <a:lnTo>
                      <a:pt x="1132417" y="1113331"/>
                    </a:lnTo>
                    <a:lnTo>
                      <a:pt x="1132417" y="1113331"/>
                    </a:lnTo>
                    <a:lnTo>
                      <a:pt x="1132417" y="1113331"/>
                    </a:lnTo>
                    <a:lnTo>
                      <a:pt x="1011541" y="906570"/>
                    </a:lnTo>
                    <a:lnTo>
                      <a:pt x="976551" y="842951"/>
                    </a:lnTo>
                    <a:close/>
                    <a:moveTo>
                      <a:pt x="489866" y="0"/>
                    </a:moveTo>
                    <a:lnTo>
                      <a:pt x="0" y="0"/>
                    </a:lnTo>
                    <a:lnTo>
                      <a:pt x="461237" y="798417"/>
                    </a:lnTo>
                    <a:lnTo>
                      <a:pt x="706170" y="372170"/>
                    </a:lnTo>
                    <a:lnTo>
                      <a:pt x="489866" y="0"/>
                    </a:lnTo>
                    <a:close/>
                  </a:path>
                </a:pathLst>
              </a:custGeom>
              <a:solidFill>
                <a:srgbClr val="32313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2" name="Freeform 499">
                <a:extLst>
                  <a:ext uri="{FF2B5EF4-FFF2-40B4-BE49-F238E27FC236}">
                    <a16:creationId xmlns:a16="http://schemas.microsoft.com/office/drawing/2014/main" id="{CE069E5D-18E0-4A05-943E-53C72C6DFF4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1023197" y="113184861"/>
                <a:ext cx="1114127" cy="1095350"/>
              </a:xfrm>
              <a:custGeom>
                <a:avLst/>
                <a:gdLst>
                  <a:gd name="T0" fmla="*/ 976551 w 1132417"/>
                  <a:gd name="T1" fmla="*/ 842951 h 1113331"/>
                  <a:gd name="T2" fmla="*/ 820684 w 1132417"/>
                  <a:gd name="T3" fmla="*/ 1113331 h 1113331"/>
                  <a:gd name="T4" fmla="*/ 1132417 w 1132417"/>
                  <a:gd name="T5" fmla="*/ 1113331 h 1113331"/>
                  <a:gd name="T6" fmla="*/ 1132417 w 1132417"/>
                  <a:gd name="T7" fmla="*/ 1113331 h 1113331"/>
                  <a:gd name="T8" fmla="*/ 1132417 w 1132417"/>
                  <a:gd name="T9" fmla="*/ 1113331 h 1113331"/>
                  <a:gd name="T10" fmla="*/ 1011541 w 1132417"/>
                  <a:gd name="T11" fmla="*/ 906570 h 1113331"/>
                  <a:gd name="T12" fmla="*/ 976551 w 1132417"/>
                  <a:gd name="T13" fmla="*/ 842951 h 1113331"/>
                  <a:gd name="T14" fmla="*/ 489866 w 1132417"/>
                  <a:gd name="T15" fmla="*/ 0 h 1113331"/>
                  <a:gd name="T16" fmla="*/ 0 w 1132417"/>
                  <a:gd name="T17" fmla="*/ 0 h 1113331"/>
                  <a:gd name="T18" fmla="*/ 461237 w 1132417"/>
                  <a:gd name="T19" fmla="*/ 798417 h 1113331"/>
                  <a:gd name="T20" fmla="*/ 706170 w 1132417"/>
                  <a:gd name="T21" fmla="*/ 372170 h 1113331"/>
                  <a:gd name="T22" fmla="*/ 489866 w 1132417"/>
                  <a:gd name="T23" fmla="*/ 0 h 1113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32417" h="1113331">
                    <a:moveTo>
                      <a:pt x="976551" y="842951"/>
                    </a:moveTo>
                    <a:lnTo>
                      <a:pt x="820684" y="1113331"/>
                    </a:lnTo>
                    <a:lnTo>
                      <a:pt x="1132417" y="1113331"/>
                    </a:lnTo>
                    <a:lnTo>
                      <a:pt x="1132417" y="1113331"/>
                    </a:lnTo>
                    <a:lnTo>
                      <a:pt x="1132417" y="1113331"/>
                    </a:lnTo>
                    <a:lnTo>
                      <a:pt x="1011541" y="906570"/>
                    </a:lnTo>
                    <a:lnTo>
                      <a:pt x="976551" y="842951"/>
                    </a:lnTo>
                    <a:moveTo>
                      <a:pt x="489866" y="0"/>
                    </a:moveTo>
                    <a:lnTo>
                      <a:pt x="0" y="0"/>
                    </a:lnTo>
                    <a:lnTo>
                      <a:pt x="461237" y="798417"/>
                    </a:lnTo>
                    <a:lnTo>
                      <a:pt x="706170" y="372170"/>
                    </a:lnTo>
                    <a:lnTo>
                      <a:pt x="489866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3" name="Freeform 500">
                <a:extLst>
                  <a:ext uri="{FF2B5EF4-FFF2-40B4-BE49-F238E27FC236}">
                    <a16:creationId xmlns:a16="http://schemas.microsoft.com/office/drawing/2014/main" id="{21F03926-30E4-40B8-8D79-401B3F9B82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847940" y="112884422"/>
                <a:ext cx="165868" cy="284791"/>
              </a:xfrm>
              <a:custGeom>
                <a:avLst/>
                <a:gdLst>
                  <a:gd name="T0" fmla="*/ 0 w 168591"/>
                  <a:gd name="T1" fmla="*/ 0 h 289466"/>
                  <a:gd name="T2" fmla="*/ 168591 w 168591"/>
                  <a:gd name="T3" fmla="*/ 289466 h 289466"/>
                  <a:gd name="T4" fmla="*/ 168591 w 168591"/>
                  <a:gd name="T5" fmla="*/ 289466 h 289466"/>
                  <a:gd name="T6" fmla="*/ 0 w 168591"/>
                  <a:gd name="T7" fmla="*/ 0 h 289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8591" h="289466">
                    <a:moveTo>
                      <a:pt x="0" y="0"/>
                    </a:moveTo>
                    <a:lnTo>
                      <a:pt x="168591" y="289466"/>
                    </a:lnTo>
                    <a:lnTo>
                      <a:pt x="168591" y="2894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1E0E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4" name="Freeform 501">
                <a:extLst>
                  <a:ext uri="{FF2B5EF4-FFF2-40B4-BE49-F238E27FC236}">
                    <a16:creationId xmlns:a16="http://schemas.microsoft.com/office/drawing/2014/main" id="{D7A118C5-F1FE-45B7-B680-775A69A606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847940" y="112884422"/>
                <a:ext cx="165868" cy="284791"/>
              </a:xfrm>
              <a:custGeom>
                <a:avLst/>
                <a:gdLst>
                  <a:gd name="T0" fmla="*/ 0 w 168591"/>
                  <a:gd name="T1" fmla="*/ 0 h 289466"/>
                  <a:gd name="T2" fmla="*/ 168591 w 168591"/>
                  <a:gd name="T3" fmla="*/ 289466 h 289466"/>
                  <a:gd name="T4" fmla="*/ 168591 w 168591"/>
                  <a:gd name="T5" fmla="*/ 289466 h 289466"/>
                  <a:gd name="T6" fmla="*/ 0 w 168591"/>
                  <a:gd name="T7" fmla="*/ 0 h 289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8591" h="289466">
                    <a:moveTo>
                      <a:pt x="0" y="0"/>
                    </a:moveTo>
                    <a:lnTo>
                      <a:pt x="168591" y="289466"/>
                    </a:lnTo>
                    <a:lnTo>
                      <a:pt x="168591" y="289466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5" name="Freeform 502">
                <a:extLst>
                  <a:ext uri="{FF2B5EF4-FFF2-40B4-BE49-F238E27FC236}">
                    <a16:creationId xmlns:a16="http://schemas.microsoft.com/office/drawing/2014/main" id="{75B96E43-1B9E-4F7D-BAE3-176C847831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772831" y="112749851"/>
                <a:ext cx="481954" cy="419362"/>
              </a:xfrm>
              <a:custGeom>
                <a:avLst/>
                <a:gdLst>
                  <a:gd name="T0" fmla="*/ 489866 w 489866"/>
                  <a:gd name="T1" fmla="*/ 0 h 426247"/>
                  <a:gd name="T2" fmla="*/ 0 w 489866"/>
                  <a:gd name="T3" fmla="*/ 3181 h 426247"/>
                  <a:gd name="T4" fmla="*/ 76342 w 489866"/>
                  <a:gd name="T5" fmla="*/ 136781 h 426247"/>
                  <a:gd name="T6" fmla="*/ 244933 w 489866"/>
                  <a:gd name="T7" fmla="*/ 426247 h 426247"/>
                  <a:gd name="T8" fmla="*/ 489866 w 489866"/>
                  <a:gd name="T9" fmla="*/ 0 h 426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9866" h="426247">
                    <a:moveTo>
                      <a:pt x="489866" y="0"/>
                    </a:moveTo>
                    <a:lnTo>
                      <a:pt x="0" y="3181"/>
                    </a:lnTo>
                    <a:lnTo>
                      <a:pt x="76342" y="136781"/>
                    </a:lnTo>
                    <a:lnTo>
                      <a:pt x="244933" y="426247"/>
                    </a:lnTo>
                    <a:lnTo>
                      <a:pt x="489866" y="0"/>
                    </a:lnTo>
                    <a:close/>
                  </a:path>
                </a:pathLst>
              </a:custGeom>
              <a:solidFill>
                <a:srgbClr val="368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6" name="Freeform 503">
                <a:extLst>
                  <a:ext uri="{FF2B5EF4-FFF2-40B4-BE49-F238E27FC236}">
                    <a16:creationId xmlns:a16="http://schemas.microsoft.com/office/drawing/2014/main" id="{3D319E54-E934-4DFC-8A56-A4F4EA855A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772831" y="112749851"/>
                <a:ext cx="481954" cy="419362"/>
              </a:xfrm>
              <a:custGeom>
                <a:avLst/>
                <a:gdLst>
                  <a:gd name="T0" fmla="*/ 489866 w 489866"/>
                  <a:gd name="T1" fmla="*/ 0 h 426247"/>
                  <a:gd name="T2" fmla="*/ 0 w 489866"/>
                  <a:gd name="T3" fmla="*/ 3181 h 426247"/>
                  <a:gd name="T4" fmla="*/ 76342 w 489866"/>
                  <a:gd name="T5" fmla="*/ 136781 h 426247"/>
                  <a:gd name="T6" fmla="*/ 244933 w 489866"/>
                  <a:gd name="T7" fmla="*/ 426247 h 426247"/>
                  <a:gd name="T8" fmla="*/ 489866 w 489866"/>
                  <a:gd name="T9" fmla="*/ 0 h 426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9866" h="426247">
                    <a:moveTo>
                      <a:pt x="489866" y="0"/>
                    </a:moveTo>
                    <a:lnTo>
                      <a:pt x="0" y="3181"/>
                    </a:lnTo>
                    <a:lnTo>
                      <a:pt x="76342" y="136781"/>
                    </a:lnTo>
                    <a:lnTo>
                      <a:pt x="244933" y="426247"/>
                    </a:lnTo>
                    <a:lnTo>
                      <a:pt x="489866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7" name="Freeform 504">
                <a:extLst>
                  <a:ext uri="{FF2B5EF4-FFF2-40B4-BE49-F238E27FC236}">
                    <a16:creationId xmlns:a16="http://schemas.microsoft.com/office/drawing/2014/main" id="{9F45AFB7-4001-4700-B633-4A3CBE095A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983975" y="113979772"/>
                <a:ext cx="194034" cy="300439"/>
              </a:xfrm>
              <a:custGeom>
                <a:avLst/>
                <a:gdLst>
                  <a:gd name="T0" fmla="*/ 22267 w 197219"/>
                  <a:gd name="T1" fmla="*/ 0 h 305371"/>
                  <a:gd name="T2" fmla="*/ 0 w 197219"/>
                  <a:gd name="T3" fmla="*/ 34991 h 305371"/>
                  <a:gd name="T4" fmla="*/ 34990 w 197219"/>
                  <a:gd name="T5" fmla="*/ 98610 h 305371"/>
                  <a:gd name="T6" fmla="*/ 155866 w 197219"/>
                  <a:gd name="T7" fmla="*/ 305371 h 305371"/>
                  <a:gd name="T8" fmla="*/ 197219 w 197219"/>
                  <a:gd name="T9" fmla="*/ 305371 h 305371"/>
                  <a:gd name="T10" fmla="*/ 22267 w 197219"/>
                  <a:gd name="T11" fmla="*/ 0 h 305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219" h="305371">
                    <a:moveTo>
                      <a:pt x="22267" y="0"/>
                    </a:moveTo>
                    <a:lnTo>
                      <a:pt x="0" y="34991"/>
                    </a:lnTo>
                    <a:lnTo>
                      <a:pt x="34990" y="98610"/>
                    </a:lnTo>
                    <a:lnTo>
                      <a:pt x="155866" y="305371"/>
                    </a:lnTo>
                    <a:lnTo>
                      <a:pt x="197219" y="305371"/>
                    </a:lnTo>
                    <a:lnTo>
                      <a:pt x="22267" y="0"/>
                    </a:lnTo>
                    <a:close/>
                  </a:path>
                </a:pathLst>
              </a:custGeom>
              <a:solidFill>
                <a:srgbClr val="3F4C5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8" name="Freeform 505">
                <a:extLst>
                  <a:ext uri="{FF2B5EF4-FFF2-40B4-BE49-F238E27FC236}">
                    <a16:creationId xmlns:a16="http://schemas.microsoft.com/office/drawing/2014/main" id="{8F110BF2-53D2-4C13-9FA3-9C9ADBC5A1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983975" y="113979772"/>
                <a:ext cx="194034" cy="300439"/>
              </a:xfrm>
              <a:custGeom>
                <a:avLst/>
                <a:gdLst>
                  <a:gd name="T0" fmla="*/ 22267 w 197219"/>
                  <a:gd name="T1" fmla="*/ 0 h 305371"/>
                  <a:gd name="T2" fmla="*/ 0 w 197219"/>
                  <a:gd name="T3" fmla="*/ 34991 h 305371"/>
                  <a:gd name="T4" fmla="*/ 34990 w 197219"/>
                  <a:gd name="T5" fmla="*/ 98610 h 305371"/>
                  <a:gd name="T6" fmla="*/ 155866 w 197219"/>
                  <a:gd name="T7" fmla="*/ 305371 h 305371"/>
                  <a:gd name="T8" fmla="*/ 197219 w 197219"/>
                  <a:gd name="T9" fmla="*/ 305371 h 305371"/>
                  <a:gd name="T10" fmla="*/ 22267 w 197219"/>
                  <a:gd name="T11" fmla="*/ 0 h 305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219" h="305371">
                    <a:moveTo>
                      <a:pt x="22267" y="0"/>
                    </a:moveTo>
                    <a:lnTo>
                      <a:pt x="0" y="34991"/>
                    </a:lnTo>
                    <a:lnTo>
                      <a:pt x="34990" y="98610"/>
                    </a:lnTo>
                    <a:lnTo>
                      <a:pt x="155866" y="305371"/>
                    </a:lnTo>
                    <a:lnTo>
                      <a:pt x="197219" y="305371"/>
                    </a:lnTo>
                    <a:lnTo>
                      <a:pt x="22267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9" name="Freeform 506">
                <a:extLst>
                  <a:ext uri="{FF2B5EF4-FFF2-40B4-BE49-F238E27FC236}">
                    <a16:creationId xmlns:a16="http://schemas.microsoft.com/office/drawing/2014/main" id="{B4BCA65D-94A6-4570-B7FE-F3D15FC330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018400" y="114076789"/>
                <a:ext cx="118924" cy="203422"/>
              </a:xfrm>
              <a:custGeom>
                <a:avLst/>
                <a:gdLst>
                  <a:gd name="T0" fmla="*/ 0 w 120876"/>
                  <a:gd name="T1" fmla="*/ 0 h 206761"/>
                  <a:gd name="T2" fmla="*/ 120876 w 120876"/>
                  <a:gd name="T3" fmla="*/ 206761 h 206761"/>
                  <a:gd name="T4" fmla="*/ 120876 w 120876"/>
                  <a:gd name="T5" fmla="*/ 206761 h 206761"/>
                  <a:gd name="T6" fmla="*/ 0 w 120876"/>
                  <a:gd name="T7" fmla="*/ 0 h 2067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0876" h="206761">
                    <a:moveTo>
                      <a:pt x="0" y="0"/>
                    </a:moveTo>
                    <a:lnTo>
                      <a:pt x="120876" y="206761"/>
                    </a:lnTo>
                    <a:lnTo>
                      <a:pt x="120876" y="2067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B2C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0" name="Freeform 507">
                <a:extLst>
                  <a:ext uri="{FF2B5EF4-FFF2-40B4-BE49-F238E27FC236}">
                    <a16:creationId xmlns:a16="http://schemas.microsoft.com/office/drawing/2014/main" id="{06070E8C-1866-4E8B-8F91-02C2082897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018400" y="114076789"/>
                <a:ext cx="118924" cy="203422"/>
              </a:xfrm>
              <a:custGeom>
                <a:avLst/>
                <a:gdLst>
                  <a:gd name="T0" fmla="*/ 0 w 120876"/>
                  <a:gd name="T1" fmla="*/ 0 h 206761"/>
                  <a:gd name="T2" fmla="*/ 120876 w 120876"/>
                  <a:gd name="T3" fmla="*/ 206761 h 206761"/>
                  <a:gd name="T4" fmla="*/ 120876 w 120876"/>
                  <a:gd name="T5" fmla="*/ 206761 h 206761"/>
                  <a:gd name="T6" fmla="*/ 0 w 120876"/>
                  <a:gd name="T7" fmla="*/ 0 h 2067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0876" h="206761">
                    <a:moveTo>
                      <a:pt x="0" y="0"/>
                    </a:moveTo>
                    <a:lnTo>
                      <a:pt x="120876" y="206761"/>
                    </a:lnTo>
                    <a:lnTo>
                      <a:pt x="120876" y="206761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1" name="Freeform 508">
                <a:extLst>
                  <a:ext uri="{FF2B5EF4-FFF2-40B4-BE49-F238E27FC236}">
                    <a16:creationId xmlns:a16="http://schemas.microsoft.com/office/drawing/2014/main" id="{5109D947-33D1-4826-B41A-4F5A9DE769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453411" y="113867107"/>
                <a:ext cx="237848" cy="413104"/>
              </a:xfrm>
              <a:custGeom>
                <a:avLst/>
                <a:gdLst>
                  <a:gd name="T0" fmla="*/ 0 w 241753"/>
                  <a:gd name="T1" fmla="*/ 0 h 419885"/>
                  <a:gd name="T2" fmla="*/ 0 w 241753"/>
                  <a:gd name="T3" fmla="*/ 0 h 419885"/>
                  <a:gd name="T4" fmla="*/ 241753 w 241753"/>
                  <a:gd name="T5" fmla="*/ 419885 h 419885"/>
                  <a:gd name="T6" fmla="*/ 241753 w 241753"/>
                  <a:gd name="T7" fmla="*/ 419885 h 419885"/>
                  <a:gd name="T8" fmla="*/ 0 w 241753"/>
                  <a:gd name="T9" fmla="*/ 0 h 4198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1753" h="419885">
                    <a:moveTo>
                      <a:pt x="0" y="0"/>
                    </a:moveTo>
                    <a:lnTo>
                      <a:pt x="0" y="0"/>
                    </a:lnTo>
                    <a:lnTo>
                      <a:pt x="241753" y="419885"/>
                    </a:lnTo>
                    <a:lnTo>
                      <a:pt x="241753" y="41988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F9A9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2" name="Freeform 509">
                <a:extLst>
                  <a:ext uri="{FF2B5EF4-FFF2-40B4-BE49-F238E27FC236}">
                    <a16:creationId xmlns:a16="http://schemas.microsoft.com/office/drawing/2014/main" id="{11297EBB-5339-4675-A888-85DC210BA8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453411" y="113867107"/>
                <a:ext cx="237848" cy="413104"/>
              </a:xfrm>
              <a:custGeom>
                <a:avLst/>
                <a:gdLst>
                  <a:gd name="T0" fmla="*/ 0 w 241753"/>
                  <a:gd name="T1" fmla="*/ 0 h 419885"/>
                  <a:gd name="T2" fmla="*/ 0 w 241753"/>
                  <a:gd name="T3" fmla="*/ 0 h 419885"/>
                  <a:gd name="T4" fmla="*/ 241753 w 241753"/>
                  <a:gd name="T5" fmla="*/ 419885 h 419885"/>
                  <a:gd name="T6" fmla="*/ 241753 w 241753"/>
                  <a:gd name="T7" fmla="*/ 419885 h 419885"/>
                  <a:gd name="T8" fmla="*/ 0 w 241753"/>
                  <a:gd name="T9" fmla="*/ 0 h 4198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1753" h="419885">
                    <a:moveTo>
                      <a:pt x="0" y="0"/>
                    </a:moveTo>
                    <a:lnTo>
                      <a:pt x="0" y="0"/>
                    </a:lnTo>
                    <a:lnTo>
                      <a:pt x="241753" y="419885"/>
                    </a:lnTo>
                    <a:lnTo>
                      <a:pt x="241753" y="419885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3" name="Freeform 510">
                <a:extLst>
                  <a:ext uri="{FF2B5EF4-FFF2-40B4-BE49-F238E27FC236}">
                    <a16:creationId xmlns:a16="http://schemas.microsoft.com/office/drawing/2014/main" id="{BD1CC5D2-6DB6-48C7-A1E7-CA11DF05C6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412727" y="113867107"/>
                <a:ext cx="278532" cy="413104"/>
              </a:xfrm>
              <a:custGeom>
                <a:avLst/>
                <a:gdLst>
                  <a:gd name="T0" fmla="*/ 41352 w 283105"/>
                  <a:gd name="T1" fmla="*/ 0 h 419885"/>
                  <a:gd name="T2" fmla="*/ 0 w 283105"/>
                  <a:gd name="T3" fmla="*/ 0 h 419885"/>
                  <a:gd name="T4" fmla="*/ 241752 w 283105"/>
                  <a:gd name="T5" fmla="*/ 419885 h 419885"/>
                  <a:gd name="T6" fmla="*/ 283105 w 283105"/>
                  <a:gd name="T7" fmla="*/ 419885 h 419885"/>
                  <a:gd name="T8" fmla="*/ 41352 w 283105"/>
                  <a:gd name="T9" fmla="*/ 0 h 4198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3105" h="419885">
                    <a:moveTo>
                      <a:pt x="41352" y="0"/>
                    </a:moveTo>
                    <a:lnTo>
                      <a:pt x="0" y="0"/>
                    </a:lnTo>
                    <a:lnTo>
                      <a:pt x="241752" y="419885"/>
                    </a:lnTo>
                    <a:lnTo>
                      <a:pt x="283105" y="419885"/>
                    </a:lnTo>
                    <a:lnTo>
                      <a:pt x="41352" y="0"/>
                    </a:lnTo>
                    <a:close/>
                  </a:path>
                </a:pathLst>
              </a:custGeom>
              <a:solidFill>
                <a:srgbClr val="3F4C5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4" name="Freeform 511">
                <a:extLst>
                  <a:ext uri="{FF2B5EF4-FFF2-40B4-BE49-F238E27FC236}">
                    <a16:creationId xmlns:a16="http://schemas.microsoft.com/office/drawing/2014/main" id="{3C80C5A5-D07E-4E99-8BB8-59F411CE6B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412727" y="113867107"/>
                <a:ext cx="278532" cy="413104"/>
              </a:xfrm>
              <a:custGeom>
                <a:avLst/>
                <a:gdLst>
                  <a:gd name="T0" fmla="*/ 41352 w 283105"/>
                  <a:gd name="T1" fmla="*/ 0 h 419885"/>
                  <a:gd name="T2" fmla="*/ 0 w 283105"/>
                  <a:gd name="T3" fmla="*/ 0 h 419885"/>
                  <a:gd name="T4" fmla="*/ 241752 w 283105"/>
                  <a:gd name="T5" fmla="*/ 419885 h 419885"/>
                  <a:gd name="T6" fmla="*/ 283105 w 283105"/>
                  <a:gd name="T7" fmla="*/ 419885 h 419885"/>
                  <a:gd name="T8" fmla="*/ 41352 w 283105"/>
                  <a:gd name="T9" fmla="*/ 0 h 4198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3105" h="419885">
                    <a:moveTo>
                      <a:pt x="41352" y="0"/>
                    </a:moveTo>
                    <a:lnTo>
                      <a:pt x="0" y="0"/>
                    </a:lnTo>
                    <a:lnTo>
                      <a:pt x="241752" y="419885"/>
                    </a:lnTo>
                    <a:lnTo>
                      <a:pt x="283105" y="419885"/>
                    </a:lnTo>
                    <a:lnTo>
                      <a:pt x="41352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5" name="Freeform 512">
                <a:extLst>
                  <a:ext uri="{FF2B5EF4-FFF2-40B4-BE49-F238E27FC236}">
                    <a16:creationId xmlns:a16="http://schemas.microsoft.com/office/drawing/2014/main" id="{52B62244-E314-4BC0-833B-8272B16039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553558" y="112587113"/>
                <a:ext cx="143959" cy="244107"/>
              </a:xfrm>
              <a:custGeom>
                <a:avLst/>
                <a:gdLst>
                  <a:gd name="T0" fmla="*/ 25447 w 146323"/>
                  <a:gd name="T1" fmla="*/ 0 h 248114"/>
                  <a:gd name="T2" fmla="*/ 0 w 146323"/>
                  <a:gd name="T3" fmla="*/ 44533 h 248114"/>
                  <a:gd name="T4" fmla="*/ 120876 w 146323"/>
                  <a:gd name="T5" fmla="*/ 248114 h 248114"/>
                  <a:gd name="T6" fmla="*/ 146323 w 146323"/>
                  <a:gd name="T7" fmla="*/ 206762 h 248114"/>
                  <a:gd name="T8" fmla="*/ 25447 w 146323"/>
                  <a:gd name="T9" fmla="*/ 0 h 248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6323" h="248114">
                    <a:moveTo>
                      <a:pt x="25447" y="0"/>
                    </a:moveTo>
                    <a:lnTo>
                      <a:pt x="0" y="44533"/>
                    </a:lnTo>
                    <a:lnTo>
                      <a:pt x="120876" y="248114"/>
                    </a:lnTo>
                    <a:lnTo>
                      <a:pt x="146323" y="206762"/>
                    </a:lnTo>
                    <a:lnTo>
                      <a:pt x="25447" y="0"/>
                    </a:lnTo>
                    <a:close/>
                  </a:path>
                </a:pathLst>
              </a:custGeom>
              <a:solidFill>
                <a:srgbClr val="325A7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6" name="Freeform 513">
                <a:extLst>
                  <a:ext uri="{FF2B5EF4-FFF2-40B4-BE49-F238E27FC236}">
                    <a16:creationId xmlns:a16="http://schemas.microsoft.com/office/drawing/2014/main" id="{76C01E0E-6D9F-4F52-845E-0B5F0C82FD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553558" y="112587113"/>
                <a:ext cx="143959" cy="244107"/>
              </a:xfrm>
              <a:custGeom>
                <a:avLst/>
                <a:gdLst>
                  <a:gd name="T0" fmla="*/ 25447 w 146323"/>
                  <a:gd name="T1" fmla="*/ 0 h 248114"/>
                  <a:gd name="T2" fmla="*/ 0 w 146323"/>
                  <a:gd name="T3" fmla="*/ 44533 h 248114"/>
                  <a:gd name="T4" fmla="*/ 120876 w 146323"/>
                  <a:gd name="T5" fmla="*/ 248114 h 248114"/>
                  <a:gd name="T6" fmla="*/ 146323 w 146323"/>
                  <a:gd name="T7" fmla="*/ 206762 h 248114"/>
                  <a:gd name="T8" fmla="*/ 25447 w 146323"/>
                  <a:gd name="T9" fmla="*/ 0 h 248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6323" h="248114">
                    <a:moveTo>
                      <a:pt x="25447" y="0"/>
                    </a:moveTo>
                    <a:lnTo>
                      <a:pt x="0" y="44533"/>
                    </a:lnTo>
                    <a:lnTo>
                      <a:pt x="120876" y="248114"/>
                    </a:lnTo>
                    <a:lnTo>
                      <a:pt x="146323" y="206762"/>
                    </a:lnTo>
                    <a:lnTo>
                      <a:pt x="25447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7" name="Freeform 514">
                <a:extLst>
                  <a:ext uri="{FF2B5EF4-FFF2-40B4-BE49-F238E27FC236}">
                    <a16:creationId xmlns:a16="http://schemas.microsoft.com/office/drawing/2014/main" id="{8800EFB6-010A-4A18-AA4B-6697014DCE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234341" y="112630927"/>
                <a:ext cx="438140" cy="553934"/>
              </a:xfrm>
              <a:custGeom>
                <a:avLst/>
                <a:gdLst>
                  <a:gd name="T0" fmla="*/ 324457 w 445333"/>
                  <a:gd name="T1" fmla="*/ 0 h 563028"/>
                  <a:gd name="T2" fmla="*/ 0 w 445333"/>
                  <a:gd name="T3" fmla="*/ 563028 h 563028"/>
                  <a:gd name="T4" fmla="*/ 235390 w 445333"/>
                  <a:gd name="T5" fmla="*/ 563028 h 563028"/>
                  <a:gd name="T6" fmla="*/ 299009 w 445333"/>
                  <a:gd name="T7" fmla="*/ 454876 h 563028"/>
                  <a:gd name="T8" fmla="*/ 445333 w 445333"/>
                  <a:gd name="T9" fmla="*/ 203581 h 563028"/>
                  <a:gd name="T10" fmla="*/ 324457 w 445333"/>
                  <a:gd name="T11" fmla="*/ 0 h 5630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5333" h="563028">
                    <a:moveTo>
                      <a:pt x="324457" y="0"/>
                    </a:moveTo>
                    <a:lnTo>
                      <a:pt x="0" y="563028"/>
                    </a:lnTo>
                    <a:lnTo>
                      <a:pt x="235390" y="563028"/>
                    </a:lnTo>
                    <a:lnTo>
                      <a:pt x="299009" y="454876"/>
                    </a:lnTo>
                    <a:lnTo>
                      <a:pt x="445333" y="203581"/>
                    </a:lnTo>
                    <a:lnTo>
                      <a:pt x="324457" y="0"/>
                    </a:lnTo>
                    <a:close/>
                  </a:path>
                </a:pathLst>
              </a:custGeom>
              <a:solidFill>
                <a:srgbClr val="325A7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8" name="Freeform 515">
                <a:extLst>
                  <a:ext uri="{FF2B5EF4-FFF2-40B4-BE49-F238E27FC236}">
                    <a16:creationId xmlns:a16="http://schemas.microsoft.com/office/drawing/2014/main" id="{84C1DBD6-9214-478F-AD6C-5AF794D3F7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234341" y="112630927"/>
                <a:ext cx="438140" cy="553934"/>
              </a:xfrm>
              <a:custGeom>
                <a:avLst/>
                <a:gdLst>
                  <a:gd name="T0" fmla="*/ 324457 w 445333"/>
                  <a:gd name="T1" fmla="*/ 0 h 563028"/>
                  <a:gd name="T2" fmla="*/ 0 w 445333"/>
                  <a:gd name="T3" fmla="*/ 563028 h 563028"/>
                  <a:gd name="T4" fmla="*/ 235390 w 445333"/>
                  <a:gd name="T5" fmla="*/ 563028 h 563028"/>
                  <a:gd name="T6" fmla="*/ 299009 w 445333"/>
                  <a:gd name="T7" fmla="*/ 454876 h 563028"/>
                  <a:gd name="T8" fmla="*/ 445333 w 445333"/>
                  <a:gd name="T9" fmla="*/ 203581 h 563028"/>
                  <a:gd name="T10" fmla="*/ 324457 w 445333"/>
                  <a:gd name="T11" fmla="*/ 0 h 5630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5333" h="563028">
                    <a:moveTo>
                      <a:pt x="324457" y="0"/>
                    </a:moveTo>
                    <a:lnTo>
                      <a:pt x="0" y="563028"/>
                    </a:lnTo>
                    <a:lnTo>
                      <a:pt x="235390" y="563028"/>
                    </a:lnTo>
                    <a:lnTo>
                      <a:pt x="299009" y="454876"/>
                    </a:lnTo>
                    <a:lnTo>
                      <a:pt x="445333" y="203581"/>
                    </a:lnTo>
                    <a:lnTo>
                      <a:pt x="324457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9" name="Freeform 516">
                <a:extLst>
                  <a:ext uri="{FF2B5EF4-FFF2-40B4-BE49-F238E27FC236}">
                    <a16:creationId xmlns:a16="http://schemas.microsoft.com/office/drawing/2014/main" id="{ECE2D4FE-35EA-4008-A605-EF7BE8394A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156101" y="113184861"/>
                <a:ext cx="309828" cy="137702"/>
              </a:xfrm>
              <a:custGeom>
                <a:avLst/>
                <a:gdLst>
                  <a:gd name="T0" fmla="*/ 314914 w 314914"/>
                  <a:gd name="T1" fmla="*/ 0 h 139962"/>
                  <a:gd name="T2" fmla="*/ 79524 w 314914"/>
                  <a:gd name="T3" fmla="*/ 0 h 139962"/>
                  <a:gd name="T4" fmla="*/ 0 w 314914"/>
                  <a:gd name="T5" fmla="*/ 139962 h 139962"/>
                  <a:gd name="T6" fmla="*/ 235390 w 314914"/>
                  <a:gd name="T7" fmla="*/ 139962 h 139962"/>
                  <a:gd name="T8" fmla="*/ 314914 w 314914"/>
                  <a:gd name="T9" fmla="*/ 0 h 1399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4914" h="139962">
                    <a:moveTo>
                      <a:pt x="314914" y="0"/>
                    </a:moveTo>
                    <a:lnTo>
                      <a:pt x="79524" y="0"/>
                    </a:lnTo>
                    <a:lnTo>
                      <a:pt x="0" y="139962"/>
                    </a:lnTo>
                    <a:lnTo>
                      <a:pt x="235390" y="139962"/>
                    </a:lnTo>
                    <a:lnTo>
                      <a:pt x="314914" y="0"/>
                    </a:lnTo>
                    <a:close/>
                  </a:path>
                </a:pathLst>
              </a:custGeom>
              <a:solidFill>
                <a:srgbClr val="34577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0" name="Freeform 517">
                <a:extLst>
                  <a:ext uri="{FF2B5EF4-FFF2-40B4-BE49-F238E27FC236}">
                    <a16:creationId xmlns:a16="http://schemas.microsoft.com/office/drawing/2014/main" id="{B94670FB-1754-4C43-AD56-D026AD441C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156101" y="113184861"/>
                <a:ext cx="309828" cy="137702"/>
              </a:xfrm>
              <a:custGeom>
                <a:avLst/>
                <a:gdLst>
                  <a:gd name="T0" fmla="*/ 314914 w 314914"/>
                  <a:gd name="T1" fmla="*/ 0 h 139962"/>
                  <a:gd name="T2" fmla="*/ 79524 w 314914"/>
                  <a:gd name="T3" fmla="*/ 0 h 139962"/>
                  <a:gd name="T4" fmla="*/ 0 w 314914"/>
                  <a:gd name="T5" fmla="*/ 139962 h 139962"/>
                  <a:gd name="T6" fmla="*/ 235390 w 314914"/>
                  <a:gd name="T7" fmla="*/ 139962 h 139962"/>
                  <a:gd name="T8" fmla="*/ 314914 w 314914"/>
                  <a:gd name="T9" fmla="*/ 0 h 1399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4914" h="139962">
                    <a:moveTo>
                      <a:pt x="314914" y="0"/>
                    </a:moveTo>
                    <a:lnTo>
                      <a:pt x="79524" y="0"/>
                    </a:lnTo>
                    <a:lnTo>
                      <a:pt x="0" y="139962"/>
                    </a:lnTo>
                    <a:lnTo>
                      <a:pt x="235390" y="139962"/>
                    </a:lnTo>
                    <a:lnTo>
                      <a:pt x="314914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1" name="Freeform 518">
                <a:extLst>
                  <a:ext uri="{FF2B5EF4-FFF2-40B4-BE49-F238E27FC236}">
                    <a16:creationId xmlns:a16="http://schemas.microsoft.com/office/drawing/2014/main" id="{4682379B-9652-41D3-BC40-5AD7378CCD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578594" y="112587113"/>
                <a:ext cx="851244" cy="203423"/>
              </a:xfrm>
              <a:custGeom>
                <a:avLst/>
                <a:gdLst>
                  <a:gd name="T0" fmla="*/ 865219 w 865219"/>
                  <a:gd name="T1" fmla="*/ 0 h 206762"/>
                  <a:gd name="T2" fmla="*/ 0 w 865219"/>
                  <a:gd name="T3" fmla="*/ 0 h 206762"/>
                  <a:gd name="T4" fmla="*/ 120876 w 865219"/>
                  <a:gd name="T5" fmla="*/ 206762 h 206762"/>
                  <a:gd name="T6" fmla="*/ 120876 w 865219"/>
                  <a:gd name="T7" fmla="*/ 203581 h 206762"/>
                  <a:gd name="T8" fmla="*/ 747523 w 865219"/>
                  <a:gd name="T9" fmla="*/ 203581 h 206762"/>
                  <a:gd name="T10" fmla="*/ 865219 w 865219"/>
                  <a:gd name="T11" fmla="*/ 0 h 206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65219" h="206762">
                    <a:moveTo>
                      <a:pt x="865219" y="0"/>
                    </a:moveTo>
                    <a:lnTo>
                      <a:pt x="0" y="0"/>
                    </a:lnTo>
                    <a:lnTo>
                      <a:pt x="120876" y="206762"/>
                    </a:lnTo>
                    <a:lnTo>
                      <a:pt x="120876" y="203581"/>
                    </a:lnTo>
                    <a:lnTo>
                      <a:pt x="747523" y="203581"/>
                    </a:lnTo>
                    <a:lnTo>
                      <a:pt x="865219" y="0"/>
                    </a:lnTo>
                    <a:close/>
                  </a:path>
                </a:pathLst>
              </a:custGeom>
              <a:solidFill>
                <a:srgbClr val="94CD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2" name="Freeform 519">
                <a:extLst>
                  <a:ext uri="{FF2B5EF4-FFF2-40B4-BE49-F238E27FC236}">
                    <a16:creationId xmlns:a16="http://schemas.microsoft.com/office/drawing/2014/main" id="{C6BD325B-3331-4E53-9F70-BD2EB2AD9A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578594" y="112587113"/>
                <a:ext cx="851244" cy="203423"/>
              </a:xfrm>
              <a:custGeom>
                <a:avLst/>
                <a:gdLst>
                  <a:gd name="T0" fmla="*/ 865219 w 865219"/>
                  <a:gd name="T1" fmla="*/ 0 h 206762"/>
                  <a:gd name="T2" fmla="*/ 0 w 865219"/>
                  <a:gd name="T3" fmla="*/ 0 h 206762"/>
                  <a:gd name="T4" fmla="*/ 120876 w 865219"/>
                  <a:gd name="T5" fmla="*/ 206762 h 206762"/>
                  <a:gd name="T6" fmla="*/ 120876 w 865219"/>
                  <a:gd name="T7" fmla="*/ 203581 h 206762"/>
                  <a:gd name="T8" fmla="*/ 747523 w 865219"/>
                  <a:gd name="T9" fmla="*/ 203581 h 206762"/>
                  <a:gd name="T10" fmla="*/ 865219 w 865219"/>
                  <a:gd name="T11" fmla="*/ 0 h 206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65219" h="206762">
                    <a:moveTo>
                      <a:pt x="865219" y="0"/>
                    </a:moveTo>
                    <a:lnTo>
                      <a:pt x="0" y="0"/>
                    </a:lnTo>
                    <a:lnTo>
                      <a:pt x="120876" y="206762"/>
                    </a:lnTo>
                    <a:lnTo>
                      <a:pt x="120876" y="203581"/>
                    </a:lnTo>
                    <a:lnTo>
                      <a:pt x="747523" y="203581"/>
                    </a:lnTo>
                    <a:lnTo>
                      <a:pt x="865219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3" name="Freeform 520">
                <a:extLst>
                  <a:ext uri="{FF2B5EF4-FFF2-40B4-BE49-F238E27FC236}">
                    <a16:creationId xmlns:a16="http://schemas.microsoft.com/office/drawing/2014/main" id="{E294934B-6E2E-4B4B-B90C-FABE3F11A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389153" y="114076789"/>
                <a:ext cx="682247" cy="203422"/>
              </a:xfrm>
              <a:custGeom>
                <a:avLst/>
                <a:gdLst>
                  <a:gd name="T0" fmla="*/ 693447 w 693447"/>
                  <a:gd name="T1" fmla="*/ 0 h 206761"/>
                  <a:gd name="T2" fmla="*/ 0 w 693447"/>
                  <a:gd name="T3" fmla="*/ 0 h 206761"/>
                  <a:gd name="T4" fmla="*/ 120876 w 693447"/>
                  <a:gd name="T5" fmla="*/ 206761 h 206761"/>
                  <a:gd name="T6" fmla="*/ 693447 w 693447"/>
                  <a:gd name="T7" fmla="*/ 206761 h 206761"/>
                  <a:gd name="T8" fmla="*/ 693447 w 693447"/>
                  <a:gd name="T9" fmla="*/ 0 h 2067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3447" h="206761">
                    <a:moveTo>
                      <a:pt x="693447" y="0"/>
                    </a:moveTo>
                    <a:lnTo>
                      <a:pt x="0" y="0"/>
                    </a:lnTo>
                    <a:lnTo>
                      <a:pt x="120876" y="206761"/>
                    </a:lnTo>
                    <a:lnTo>
                      <a:pt x="693447" y="206761"/>
                    </a:lnTo>
                    <a:lnTo>
                      <a:pt x="693447" y="0"/>
                    </a:lnTo>
                    <a:close/>
                  </a:path>
                </a:pathLst>
              </a:custGeom>
              <a:solidFill>
                <a:srgbClr val="8DB1B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4" name="Freeform 521">
                <a:extLst>
                  <a:ext uri="{FF2B5EF4-FFF2-40B4-BE49-F238E27FC236}">
                    <a16:creationId xmlns:a16="http://schemas.microsoft.com/office/drawing/2014/main" id="{224853F7-EA84-4C32-912C-7D21E2C373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389153" y="114076789"/>
                <a:ext cx="682247" cy="203422"/>
              </a:xfrm>
              <a:custGeom>
                <a:avLst/>
                <a:gdLst>
                  <a:gd name="T0" fmla="*/ 693447 w 693447"/>
                  <a:gd name="T1" fmla="*/ 0 h 206761"/>
                  <a:gd name="T2" fmla="*/ 0 w 693447"/>
                  <a:gd name="T3" fmla="*/ 0 h 206761"/>
                  <a:gd name="T4" fmla="*/ 120876 w 693447"/>
                  <a:gd name="T5" fmla="*/ 206761 h 206761"/>
                  <a:gd name="T6" fmla="*/ 693447 w 693447"/>
                  <a:gd name="T7" fmla="*/ 206761 h 206761"/>
                  <a:gd name="T8" fmla="*/ 693447 w 693447"/>
                  <a:gd name="T9" fmla="*/ 0 h 2067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3447" h="206761">
                    <a:moveTo>
                      <a:pt x="693447" y="0"/>
                    </a:moveTo>
                    <a:lnTo>
                      <a:pt x="0" y="0"/>
                    </a:lnTo>
                    <a:lnTo>
                      <a:pt x="120876" y="206761"/>
                    </a:lnTo>
                    <a:lnTo>
                      <a:pt x="693447" y="206761"/>
                    </a:lnTo>
                    <a:lnTo>
                      <a:pt x="693447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5" name="Freeform 522">
                <a:extLst>
                  <a:ext uri="{FF2B5EF4-FFF2-40B4-BE49-F238E27FC236}">
                    <a16:creationId xmlns:a16="http://schemas.microsoft.com/office/drawing/2014/main" id="{EF370F93-4B51-4BEB-8223-D83CDEB4C3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265636" y="114280211"/>
                <a:ext cx="1805764" cy="935741"/>
              </a:xfrm>
              <a:custGeom>
                <a:avLst/>
                <a:gdLst>
                  <a:gd name="T0" fmla="*/ 1835408 w 1835408"/>
                  <a:gd name="T1" fmla="*/ 0 h 951103"/>
                  <a:gd name="T2" fmla="*/ 429429 w 1835408"/>
                  <a:gd name="T3" fmla="*/ 0 h 951103"/>
                  <a:gd name="T4" fmla="*/ 0 w 1835408"/>
                  <a:gd name="T5" fmla="*/ 744342 h 951103"/>
                  <a:gd name="T6" fmla="*/ 111334 w 1835408"/>
                  <a:gd name="T7" fmla="*/ 951103 h 951103"/>
                  <a:gd name="T8" fmla="*/ 1835408 w 1835408"/>
                  <a:gd name="T9" fmla="*/ 951103 h 951103"/>
                  <a:gd name="T10" fmla="*/ 1835408 w 1835408"/>
                  <a:gd name="T11" fmla="*/ 0 h 951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35408" h="951103">
                    <a:moveTo>
                      <a:pt x="1835408" y="0"/>
                    </a:moveTo>
                    <a:lnTo>
                      <a:pt x="429429" y="0"/>
                    </a:lnTo>
                    <a:lnTo>
                      <a:pt x="0" y="744342"/>
                    </a:lnTo>
                    <a:lnTo>
                      <a:pt x="111334" y="951103"/>
                    </a:lnTo>
                    <a:lnTo>
                      <a:pt x="1835408" y="951103"/>
                    </a:lnTo>
                    <a:lnTo>
                      <a:pt x="1835408" y="0"/>
                    </a:lnTo>
                    <a:close/>
                  </a:path>
                </a:pathLst>
              </a:custGeom>
              <a:solidFill>
                <a:srgbClr val="94CD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6" name="Freeform 523">
                <a:extLst>
                  <a:ext uri="{FF2B5EF4-FFF2-40B4-BE49-F238E27FC236}">
                    <a16:creationId xmlns:a16="http://schemas.microsoft.com/office/drawing/2014/main" id="{E2E2E083-D918-49F3-828C-CAD6A1C766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265636" y="114280211"/>
                <a:ext cx="1805764" cy="935741"/>
              </a:xfrm>
              <a:custGeom>
                <a:avLst/>
                <a:gdLst>
                  <a:gd name="T0" fmla="*/ 1835408 w 1835408"/>
                  <a:gd name="T1" fmla="*/ 0 h 951103"/>
                  <a:gd name="T2" fmla="*/ 429429 w 1835408"/>
                  <a:gd name="T3" fmla="*/ 0 h 951103"/>
                  <a:gd name="T4" fmla="*/ 0 w 1835408"/>
                  <a:gd name="T5" fmla="*/ 744342 h 951103"/>
                  <a:gd name="T6" fmla="*/ 111334 w 1835408"/>
                  <a:gd name="T7" fmla="*/ 951103 h 951103"/>
                  <a:gd name="T8" fmla="*/ 1835408 w 1835408"/>
                  <a:gd name="T9" fmla="*/ 951103 h 951103"/>
                  <a:gd name="T10" fmla="*/ 1835408 w 1835408"/>
                  <a:gd name="T11" fmla="*/ 0 h 951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35408" h="951103">
                    <a:moveTo>
                      <a:pt x="1835408" y="0"/>
                    </a:moveTo>
                    <a:lnTo>
                      <a:pt x="429429" y="0"/>
                    </a:lnTo>
                    <a:lnTo>
                      <a:pt x="0" y="744342"/>
                    </a:lnTo>
                    <a:lnTo>
                      <a:pt x="111334" y="951103"/>
                    </a:lnTo>
                    <a:lnTo>
                      <a:pt x="1835408" y="951103"/>
                    </a:lnTo>
                    <a:lnTo>
                      <a:pt x="1835408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7" name="Freeform 524">
                <a:extLst>
                  <a:ext uri="{FF2B5EF4-FFF2-40B4-BE49-F238E27FC236}">
                    <a16:creationId xmlns:a16="http://schemas.microsoft.com/office/drawing/2014/main" id="{2DB380C3-1FBB-4B6F-972F-89C44C62FE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807053" y="113065938"/>
                <a:ext cx="1264347" cy="801169"/>
              </a:xfrm>
              <a:custGeom>
                <a:avLst/>
                <a:gdLst>
                  <a:gd name="T0" fmla="*/ 1285103 w 1285103"/>
                  <a:gd name="T1" fmla="*/ 0 h 814322"/>
                  <a:gd name="T2" fmla="*/ 0 w 1285103"/>
                  <a:gd name="T3" fmla="*/ 0 h 814322"/>
                  <a:gd name="T4" fmla="*/ 69981 w 1285103"/>
                  <a:gd name="T5" fmla="*/ 120876 h 814322"/>
                  <a:gd name="T6" fmla="*/ 1285103 w 1285103"/>
                  <a:gd name="T7" fmla="*/ 120876 h 814322"/>
                  <a:gd name="T8" fmla="*/ 1285103 w 1285103"/>
                  <a:gd name="T9" fmla="*/ 814322 h 814322"/>
                  <a:gd name="T10" fmla="*/ 1285103 w 1285103"/>
                  <a:gd name="T11" fmla="*/ 0 h 814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85103" h="814322">
                    <a:moveTo>
                      <a:pt x="1285103" y="0"/>
                    </a:moveTo>
                    <a:lnTo>
                      <a:pt x="0" y="0"/>
                    </a:lnTo>
                    <a:lnTo>
                      <a:pt x="69981" y="120876"/>
                    </a:lnTo>
                    <a:lnTo>
                      <a:pt x="1285103" y="120876"/>
                    </a:lnTo>
                    <a:lnTo>
                      <a:pt x="1285103" y="814322"/>
                    </a:lnTo>
                    <a:lnTo>
                      <a:pt x="1285103" y="0"/>
                    </a:lnTo>
                    <a:close/>
                  </a:path>
                </a:pathLst>
              </a:custGeom>
              <a:solidFill>
                <a:srgbClr val="94CD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8" name="Freeform 525">
                <a:extLst>
                  <a:ext uri="{FF2B5EF4-FFF2-40B4-BE49-F238E27FC236}">
                    <a16:creationId xmlns:a16="http://schemas.microsoft.com/office/drawing/2014/main" id="{D0D348BC-E8FC-4CD2-A760-A883089939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807053" y="113065938"/>
                <a:ext cx="1264347" cy="801169"/>
              </a:xfrm>
              <a:custGeom>
                <a:avLst/>
                <a:gdLst>
                  <a:gd name="T0" fmla="*/ 1285103 w 1285103"/>
                  <a:gd name="T1" fmla="*/ 0 h 814322"/>
                  <a:gd name="T2" fmla="*/ 0 w 1285103"/>
                  <a:gd name="T3" fmla="*/ 0 h 814322"/>
                  <a:gd name="T4" fmla="*/ 69981 w 1285103"/>
                  <a:gd name="T5" fmla="*/ 120876 h 814322"/>
                  <a:gd name="T6" fmla="*/ 1285103 w 1285103"/>
                  <a:gd name="T7" fmla="*/ 120876 h 814322"/>
                  <a:gd name="T8" fmla="*/ 1285103 w 1285103"/>
                  <a:gd name="T9" fmla="*/ 814322 h 814322"/>
                  <a:gd name="T10" fmla="*/ 1285103 w 1285103"/>
                  <a:gd name="T11" fmla="*/ 0 h 814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85103" h="814322">
                    <a:moveTo>
                      <a:pt x="1285103" y="0"/>
                    </a:moveTo>
                    <a:lnTo>
                      <a:pt x="0" y="0"/>
                    </a:lnTo>
                    <a:lnTo>
                      <a:pt x="69981" y="120876"/>
                    </a:lnTo>
                    <a:lnTo>
                      <a:pt x="1285103" y="120876"/>
                    </a:lnTo>
                    <a:lnTo>
                      <a:pt x="1285103" y="814322"/>
                    </a:lnTo>
                    <a:lnTo>
                      <a:pt x="1285103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9" name="Freeform 526">
                <a:extLst>
                  <a:ext uri="{FF2B5EF4-FFF2-40B4-BE49-F238E27FC236}">
                    <a16:creationId xmlns:a16="http://schemas.microsoft.com/office/drawing/2014/main" id="{665ADA18-189B-44D9-856A-86FF76D1B10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406467" y="113184861"/>
                <a:ext cx="1664933" cy="682246"/>
              </a:xfrm>
              <a:custGeom>
                <a:avLst/>
                <a:gdLst>
                  <a:gd name="T0" fmla="*/ 286286 w 1692265"/>
                  <a:gd name="T1" fmla="*/ 610741 h 693446"/>
                  <a:gd name="T2" fmla="*/ 286286 w 1692265"/>
                  <a:gd name="T3" fmla="*/ 610741 h 693446"/>
                  <a:gd name="T4" fmla="*/ 0 w 1692265"/>
                  <a:gd name="T5" fmla="*/ 610741 h 693446"/>
                  <a:gd name="T6" fmla="*/ 0 w 1692265"/>
                  <a:gd name="T7" fmla="*/ 610741 h 693446"/>
                  <a:gd name="T8" fmla="*/ 0 w 1692265"/>
                  <a:gd name="T9" fmla="*/ 610741 h 693446"/>
                  <a:gd name="T10" fmla="*/ 47714 w 1692265"/>
                  <a:gd name="T11" fmla="*/ 693446 h 693446"/>
                  <a:gd name="T12" fmla="*/ 334000 w 1692265"/>
                  <a:gd name="T13" fmla="*/ 693446 h 693446"/>
                  <a:gd name="T14" fmla="*/ 286286 w 1692265"/>
                  <a:gd name="T15" fmla="*/ 610741 h 693446"/>
                  <a:gd name="T16" fmla="*/ 1692265 w 1692265"/>
                  <a:gd name="T17" fmla="*/ 0 h 693446"/>
                  <a:gd name="T18" fmla="*/ 477143 w 1692265"/>
                  <a:gd name="T19" fmla="*/ 0 h 693446"/>
                  <a:gd name="T20" fmla="*/ 556666 w 1692265"/>
                  <a:gd name="T21" fmla="*/ 139962 h 693446"/>
                  <a:gd name="T22" fmla="*/ 556666 w 1692265"/>
                  <a:gd name="T23" fmla="*/ 139962 h 693446"/>
                  <a:gd name="T24" fmla="*/ 874761 w 1692265"/>
                  <a:gd name="T25" fmla="*/ 693446 h 693446"/>
                  <a:gd name="T26" fmla="*/ 1692265 w 1692265"/>
                  <a:gd name="T27" fmla="*/ 693446 h 693446"/>
                  <a:gd name="T28" fmla="*/ 1692265 w 1692265"/>
                  <a:gd name="T29" fmla="*/ 0 h 693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92265" h="693446">
                    <a:moveTo>
                      <a:pt x="286286" y="610741"/>
                    </a:moveTo>
                    <a:lnTo>
                      <a:pt x="286286" y="610741"/>
                    </a:lnTo>
                    <a:lnTo>
                      <a:pt x="0" y="610741"/>
                    </a:lnTo>
                    <a:lnTo>
                      <a:pt x="0" y="610741"/>
                    </a:lnTo>
                    <a:lnTo>
                      <a:pt x="0" y="610741"/>
                    </a:lnTo>
                    <a:lnTo>
                      <a:pt x="47714" y="693446"/>
                    </a:lnTo>
                    <a:lnTo>
                      <a:pt x="334000" y="693446"/>
                    </a:lnTo>
                    <a:lnTo>
                      <a:pt x="286286" y="610741"/>
                    </a:lnTo>
                    <a:close/>
                    <a:moveTo>
                      <a:pt x="1692265" y="0"/>
                    </a:moveTo>
                    <a:lnTo>
                      <a:pt x="477143" y="0"/>
                    </a:lnTo>
                    <a:lnTo>
                      <a:pt x="556666" y="139962"/>
                    </a:lnTo>
                    <a:lnTo>
                      <a:pt x="556666" y="139962"/>
                    </a:lnTo>
                    <a:lnTo>
                      <a:pt x="874761" y="693446"/>
                    </a:lnTo>
                    <a:lnTo>
                      <a:pt x="1692265" y="693446"/>
                    </a:lnTo>
                    <a:lnTo>
                      <a:pt x="1692265" y="0"/>
                    </a:lnTo>
                    <a:close/>
                  </a:path>
                </a:pathLst>
              </a:custGeom>
              <a:solidFill>
                <a:srgbClr val="5AB2B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0" name="Freeform 527">
                <a:extLst>
                  <a:ext uri="{FF2B5EF4-FFF2-40B4-BE49-F238E27FC236}">
                    <a16:creationId xmlns:a16="http://schemas.microsoft.com/office/drawing/2014/main" id="{63D3AAF5-BAE9-4933-8F36-27A303CE70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406467" y="113184861"/>
                <a:ext cx="1664933" cy="682246"/>
              </a:xfrm>
              <a:custGeom>
                <a:avLst/>
                <a:gdLst>
                  <a:gd name="T0" fmla="*/ 286286 w 1692265"/>
                  <a:gd name="T1" fmla="*/ 610741 h 693446"/>
                  <a:gd name="T2" fmla="*/ 286286 w 1692265"/>
                  <a:gd name="T3" fmla="*/ 610741 h 693446"/>
                  <a:gd name="T4" fmla="*/ 0 w 1692265"/>
                  <a:gd name="T5" fmla="*/ 610741 h 693446"/>
                  <a:gd name="T6" fmla="*/ 0 w 1692265"/>
                  <a:gd name="T7" fmla="*/ 610741 h 693446"/>
                  <a:gd name="T8" fmla="*/ 0 w 1692265"/>
                  <a:gd name="T9" fmla="*/ 610741 h 693446"/>
                  <a:gd name="T10" fmla="*/ 47714 w 1692265"/>
                  <a:gd name="T11" fmla="*/ 693446 h 693446"/>
                  <a:gd name="T12" fmla="*/ 334000 w 1692265"/>
                  <a:gd name="T13" fmla="*/ 693446 h 693446"/>
                  <a:gd name="T14" fmla="*/ 286286 w 1692265"/>
                  <a:gd name="T15" fmla="*/ 610741 h 693446"/>
                  <a:gd name="T16" fmla="*/ 1692265 w 1692265"/>
                  <a:gd name="T17" fmla="*/ 0 h 693446"/>
                  <a:gd name="T18" fmla="*/ 477143 w 1692265"/>
                  <a:gd name="T19" fmla="*/ 0 h 693446"/>
                  <a:gd name="T20" fmla="*/ 556666 w 1692265"/>
                  <a:gd name="T21" fmla="*/ 139962 h 693446"/>
                  <a:gd name="T22" fmla="*/ 556666 w 1692265"/>
                  <a:gd name="T23" fmla="*/ 139962 h 693446"/>
                  <a:gd name="T24" fmla="*/ 874761 w 1692265"/>
                  <a:gd name="T25" fmla="*/ 693446 h 693446"/>
                  <a:gd name="T26" fmla="*/ 1692265 w 1692265"/>
                  <a:gd name="T27" fmla="*/ 693446 h 693446"/>
                  <a:gd name="T28" fmla="*/ 1692265 w 1692265"/>
                  <a:gd name="T29" fmla="*/ 0 h 693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92265" h="693446">
                    <a:moveTo>
                      <a:pt x="286286" y="610741"/>
                    </a:moveTo>
                    <a:lnTo>
                      <a:pt x="286286" y="610741"/>
                    </a:lnTo>
                    <a:lnTo>
                      <a:pt x="0" y="610741"/>
                    </a:lnTo>
                    <a:lnTo>
                      <a:pt x="0" y="610741"/>
                    </a:lnTo>
                    <a:lnTo>
                      <a:pt x="0" y="610741"/>
                    </a:lnTo>
                    <a:lnTo>
                      <a:pt x="47714" y="693446"/>
                    </a:lnTo>
                    <a:lnTo>
                      <a:pt x="334000" y="693446"/>
                    </a:lnTo>
                    <a:lnTo>
                      <a:pt x="286286" y="610741"/>
                    </a:lnTo>
                    <a:moveTo>
                      <a:pt x="1692265" y="0"/>
                    </a:moveTo>
                    <a:lnTo>
                      <a:pt x="477143" y="0"/>
                    </a:lnTo>
                    <a:lnTo>
                      <a:pt x="556666" y="139962"/>
                    </a:lnTo>
                    <a:lnTo>
                      <a:pt x="556666" y="139962"/>
                    </a:lnTo>
                    <a:lnTo>
                      <a:pt x="874761" y="693446"/>
                    </a:lnTo>
                    <a:lnTo>
                      <a:pt x="1692265" y="693446"/>
                    </a:lnTo>
                    <a:lnTo>
                      <a:pt x="1692265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1" name="Freeform 528">
                <a:extLst>
                  <a:ext uri="{FF2B5EF4-FFF2-40B4-BE49-F238E27FC236}">
                    <a16:creationId xmlns:a16="http://schemas.microsoft.com/office/drawing/2014/main" id="{FCCF705F-096C-4D1B-9A49-6863A3A187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071604" y="113785738"/>
                <a:ext cx="341123" cy="81369"/>
              </a:xfrm>
              <a:custGeom>
                <a:avLst/>
                <a:gdLst>
                  <a:gd name="T0" fmla="*/ 340361 w 346723"/>
                  <a:gd name="T1" fmla="*/ 0 h 82705"/>
                  <a:gd name="T2" fmla="*/ 47714 w 346723"/>
                  <a:gd name="T3" fmla="*/ 0 h 82705"/>
                  <a:gd name="T4" fmla="*/ 0 w 346723"/>
                  <a:gd name="T5" fmla="*/ 82705 h 82705"/>
                  <a:gd name="T6" fmla="*/ 346723 w 346723"/>
                  <a:gd name="T7" fmla="*/ 82705 h 82705"/>
                  <a:gd name="T8" fmla="*/ 299009 w 346723"/>
                  <a:gd name="T9" fmla="*/ 0 h 82705"/>
                  <a:gd name="T10" fmla="*/ 340361 w 346723"/>
                  <a:gd name="T11" fmla="*/ 0 h 82705"/>
                  <a:gd name="T12" fmla="*/ 340361 w 346723"/>
                  <a:gd name="T13" fmla="*/ 0 h 82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723" h="82705">
                    <a:moveTo>
                      <a:pt x="340361" y="0"/>
                    </a:moveTo>
                    <a:lnTo>
                      <a:pt x="47714" y="0"/>
                    </a:lnTo>
                    <a:lnTo>
                      <a:pt x="0" y="82705"/>
                    </a:lnTo>
                    <a:lnTo>
                      <a:pt x="346723" y="82705"/>
                    </a:lnTo>
                    <a:lnTo>
                      <a:pt x="299009" y="0"/>
                    </a:lnTo>
                    <a:lnTo>
                      <a:pt x="340361" y="0"/>
                    </a:lnTo>
                    <a:lnTo>
                      <a:pt x="340361" y="0"/>
                    </a:lnTo>
                    <a:close/>
                  </a:path>
                </a:pathLst>
              </a:custGeom>
              <a:solidFill>
                <a:srgbClr val="3F535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2" name="Freeform 529">
                <a:extLst>
                  <a:ext uri="{FF2B5EF4-FFF2-40B4-BE49-F238E27FC236}">
                    <a16:creationId xmlns:a16="http://schemas.microsoft.com/office/drawing/2014/main" id="{10EC7BD1-096A-44A7-B2AE-8B24481212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071604" y="113785738"/>
                <a:ext cx="341123" cy="81369"/>
              </a:xfrm>
              <a:custGeom>
                <a:avLst/>
                <a:gdLst>
                  <a:gd name="T0" fmla="*/ 340361 w 346723"/>
                  <a:gd name="T1" fmla="*/ 0 h 82705"/>
                  <a:gd name="T2" fmla="*/ 47714 w 346723"/>
                  <a:gd name="T3" fmla="*/ 0 h 82705"/>
                  <a:gd name="T4" fmla="*/ 0 w 346723"/>
                  <a:gd name="T5" fmla="*/ 82705 h 82705"/>
                  <a:gd name="T6" fmla="*/ 346723 w 346723"/>
                  <a:gd name="T7" fmla="*/ 82705 h 82705"/>
                  <a:gd name="T8" fmla="*/ 299009 w 346723"/>
                  <a:gd name="T9" fmla="*/ 0 h 82705"/>
                  <a:gd name="T10" fmla="*/ 340361 w 346723"/>
                  <a:gd name="T11" fmla="*/ 0 h 82705"/>
                  <a:gd name="T12" fmla="*/ 340361 w 346723"/>
                  <a:gd name="T13" fmla="*/ 0 h 82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723" h="82705">
                    <a:moveTo>
                      <a:pt x="340361" y="0"/>
                    </a:moveTo>
                    <a:lnTo>
                      <a:pt x="47714" y="0"/>
                    </a:lnTo>
                    <a:lnTo>
                      <a:pt x="0" y="82705"/>
                    </a:lnTo>
                    <a:lnTo>
                      <a:pt x="346723" y="82705"/>
                    </a:lnTo>
                    <a:lnTo>
                      <a:pt x="299009" y="0"/>
                    </a:lnTo>
                    <a:lnTo>
                      <a:pt x="340361" y="0"/>
                    </a:lnTo>
                    <a:lnTo>
                      <a:pt x="340361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3" name="Freeform 530">
                <a:extLst>
                  <a:ext uri="{FF2B5EF4-FFF2-40B4-BE49-F238E27FC236}">
                    <a16:creationId xmlns:a16="http://schemas.microsoft.com/office/drawing/2014/main" id="{B9B14A49-4E75-4B7E-BC92-6963E1F3E2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465929" y="113065938"/>
                <a:ext cx="409975" cy="118923"/>
              </a:xfrm>
              <a:custGeom>
                <a:avLst/>
                <a:gdLst>
                  <a:gd name="T0" fmla="*/ 346724 w 416705"/>
                  <a:gd name="T1" fmla="*/ 0 h 120876"/>
                  <a:gd name="T2" fmla="*/ 73162 w 416705"/>
                  <a:gd name="T3" fmla="*/ 0 h 120876"/>
                  <a:gd name="T4" fmla="*/ 63619 w 416705"/>
                  <a:gd name="T5" fmla="*/ 12724 h 120876"/>
                  <a:gd name="T6" fmla="*/ 0 w 416705"/>
                  <a:gd name="T7" fmla="*/ 120876 h 120876"/>
                  <a:gd name="T8" fmla="*/ 416705 w 416705"/>
                  <a:gd name="T9" fmla="*/ 120876 h 120876"/>
                  <a:gd name="T10" fmla="*/ 346724 w 416705"/>
                  <a:gd name="T11" fmla="*/ 0 h 120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6705" h="120876">
                    <a:moveTo>
                      <a:pt x="346724" y="0"/>
                    </a:moveTo>
                    <a:lnTo>
                      <a:pt x="73162" y="0"/>
                    </a:lnTo>
                    <a:lnTo>
                      <a:pt x="63619" y="12724"/>
                    </a:lnTo>
                    <a:lnTo>
                      <a:pt x="0" y="120876"/>
                    </a:lnTo>
                    <a:lnTo>
                      <a:pt x="416705" y="120876"/>
                    </a:lnTo>
                    <a:lnTo>
                      <a:pt x="346724" y="0"/>
                    </a:lnTo>
                    <a:close/>
                  </a:path>
                </a:pathLst>
              </a:custGeom>
              <a:solidFill>
                <a:srgbClr val="94CD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4" name="Freeform 531">
                <a:extLst>
                  <a:ext uri="{FF2B5EF4-FFF2-40B4-BE49-F238E27FC236}">
                    <a16:creationId xmlns:a16="http://schemas.microsoft.com/office/drawing/2014/main" id="{9F50E649-78D7-4F9C-AA47-63F7FF6636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465929" y="113065938"/>
                <a:ext cx="409975" cy="118923"/>
              </a:xfrm>
              <a:custGeom>
                <a:avLst/>
                <a:gdLst>
                  <a:gd name="T0" fmla="*/ 346724 w 416705"/>
                  <a:gd name="T1" fmla="*/ 0 h 120876"/>
                  <a:gd name="T2" fmla="*/ 73162 w 416705"/>
                  <a:gd name="T3" fmla="*/ 0 h 120876"/>
                  <a:gd name="T4" fmla="*/ 63619 w 416705"/>
                  <a:gd name="T5" fmla="*/ 12724 h 120876"/>
                  <a:gd name="T6" fmla="*/ 0 w 416705"/>
                  <a:gd name="T7" fmla="*/ 120876 h 120876"/>
                  <a:gd name="T8" fmla="*/ 416705 w 416705"/>
                  <a:gd name="T9" fmla="*/ 120876 h 120876"/>
                  <a:gd name="T10" fmla="*/ 346724 w 416705"/>
                  <a:gd name="T11" fmla="*/ 0 h 120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6705" h="120876">
                    <a:moveTo>
                      <a:pt x="346724" y="0"/>
                    </a:moveTo>
                    <a:lnTo>
                      <a:pt x="73162" y="0"/>
                    </a:lnTo>
                    <a:lnTo>
                      <a:pt x="63619" y="12724"/>
                    </a:lnTo>
                    <a:lnTo>
                      <a:pt x="0" y="120876"/>
                    </a:lnTo>
                    <a:lnTo>
                      <a:pt x="416705" y="120876"/>
                    </a:lnTo>
                    <a:lnTo>
                      <a:pt x="346724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5" name="Freeform 532">
                <a:extLst>
                  <a:ext uri="{FF2B5EF4-FFF2-40B4-BE49-F238E27FC236}">
                    <a16:creationId xmlns:a16="http://schemas.microsoft.com/office/drawing/2014/main" id="{361B84B5-51A7-4E46-B9FA-275C22AA3E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387690" y="113184861"/>
                <a:ext cx="566452" cy="137702"/>
              </a:xfrm>
              <a:custGeom>
                <a:avLst/>
                <a:gdLst>
                  <a:gd name="T0" fmla="*/ 496229 w 575752"/>
                  <a:gd name="T1" fmla="*/ 0 h 139962"/>
                  <a:gd name="T2" fmla="*/ 79524 w 575752"/>
                  <a:gd name="T3" fmla="*/ 0 h 139962"/>
                  <a:gd name="T4" fmla="*/ 0 w 575752"/>
                  <a:gd name="T5" fmla="*/ 139962 h 139962"/>
                  <a:gd name="T6" fmla="*/ 575752 w 575752"/>
                  <a:gd name="T7" fmla="*/ 139962 h 139962"/>
                  <a:gd name="T8" fmla="*/ 575752 w 575752"/>
                  <a:gd name="T9" fmla="*/ 139962 h 139962"/>
                  <a:gd name="T10" fmla="*/ 496229 w 575752"/>
                  <a:gd name="T11" fmla="*/ 0 h 1399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5752" h="139962">
                    <a:moveTo>
                      <a:pt x="496229" y="0"/>
                    </a:moveTo>
                    <a:lnTo>
                      <a:pt x="79524" y="0"/>
                    </a:lnTo>
                    <a:lnTo>
                      <a:pt x="0" y="139962"/>
                    </a:lnTo>
                    <a:lnTo>
                      <a:pt x="575752" y="139962"/>
                    </a:lnTo>
                    <a:lnTo>
                      <a:pt x="575752" y="139962"/>
                    </a:lnTo>
                    <a:lnTo>
                      <a:pt x="496229" y="0"/>
                    </a:lnTo>
                    <a:close/>
                  </a:path>
                </a:pathLst>
              </a:custGeom>
              <a:solidFill>
                <a:srgbClr val="7AC0C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6" name="Freeform 533">
                <a:extLst>
                  <a:ext uri="{FF2B5EF4-FFF2-40B4-BE49-F238E27FC236}">
                    <a16:creationId xmlns:a16="http://schemas.microsoft.com/office/drawing/2014/main" id="{D49437A0-3427-4CE1-B269-7A38836024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387690" y="113184861"/>
                <a:ext cx="566452" cy="137702"/>
              </a:xfrm>
              <a:custGeom>
                <a:avLst/>
                <a:gdLst>
                  <a:gd name="T0" fmla="*/ 496229 w 575752"/>
                  <a:gd name="T1" fmla="*/ 0 h 139962"/>
                  <a:gd name="T2" fmla="*/ 79524 w 575752"/>
                  <a:gd name="T3" fmla="*/ 0 h 139962"/>
                  <a:gd name="T4" fmla="*/ 0 w 575752"/>
                  <a:gd name="T5" fmla="*/ 139962 h 139962"/>
                  <a:gd name="T6" fmla="*/ 575752 w 575752"/>
                  <a:gd name="T7" fmla="*/ 139962 h 139962"/>
                  <a:gd name="T8" fmla="*/ 575752 w 575752"/>
                  <a:gd name="T9" fmla="*/ 139962 h 139962"/>
                  <a:gd name="T10" fmla="*/ 496229 w 575752"/>
                  <a:gd name="T11" fmla="*/ 0 h 1399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5752" h="139962">
                    <a:moveTo>
                      <a:pt x="496229" y="0"/>
                    </a:moveTo>
                    <a:lnTo>
                      <a:pt x="79524" y="0"/>
                    </a:lnTo>
                    <a:lnTo>
                      <a:pt x="0" y="139962"/>
                    </a:lnTo>
                    <a:lnTo>
                      <a:pt x="575752" y="139962"/>
                    </a:lnTo>
                    <a:lnTo>
                      <a:pt x="575752" y="139962"/>
                    </a:lnTo>
                    <a:lnTo>
                      <a:pt x="496229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7" name="Freeform 534">
                <a:extLst>
                  <a:ext uri="{FF2B5EF4-FFF2-40B4-BE49-F238E27FC236}">
                    <a16:creationId xmlns:a16="http://schemas.microsoft.com/office/drawing/2014/main" id="{AF6901FD-31AF-481E-8C93-2FDFA386BA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406467" y="113785738"/>
                <a:ext cx="46944" cy="81369"/>
              </a:xfrm>
              <a:custGeom>
                <a:avLst/>
                <a:gdLst>
                  <a:gd name="T0" fmla="*/ 0 w 47714"/>
                  <a:gd name="T1" fmla="*/ 0 h 82705"/>
                  <a:gd name="T2" fmla="*/ 47714 w 47714"/>
                  <a:gd name="T3" fmla="*/ 82705 h 82705"/>
                  <a:gd name="T4" fmla="*/ 47714 w 47714"/>
                  <a:gd name="T5" fmla="*/ 82705 h 82705"/>
                  <a:gd name="T6" fmla="*/ 0 w 47714"/>
                  <a:gd name="T7" fmla="*/ 0 h 82705"/>
                  <a:gd name="T8" fmla="*/ 0 w 47714"/>
                  <a:gd name="T9" fmla="*/ 0 h 82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714" h="82705">
                    <a:moveTo>
                      <a:pt x="0" y="0"/>
                    </a:moveTo>
                    <a:lnTo>
                      <a:pt x="47714" y="82705"/>
                    </a:lnTo>
                    <a:lnTo>
                      <a:pt x="47714" y="8270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9948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8" name="Freeform 535">
                <a:extLst>
                  <a:ext uri="{FF2B5EF4-FFF2-40B4-BE49-F238E27FC236}">
                    <a16:creationId xmlns:a16="http://schemas.microsoft.com/office/drawing/2014/main" id="{F9A2DE02-9756-449E-921F-828DFB1C0B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406467" y="113785738"/>
                <a:ext cx="46944" cy="81369"/>
              </a:xfrm>
              <a:custGeom>
                <a:avLst/>
                <a:gdLst>
                  <a:gd name="T0" fmla="*/ 0 w 47714"/>
                  <a:gd name="T1" fmla="*/ 0 h 82705"/>
                  <a:gd name="T2" fmla="*/ 47714 w 47714"/>
                  <a:gd name="T3" fmla="*/ 82705 h 82705"/>
                  <a:gd name="T4" fmla="*/ 47714 w 47714"/>
                  <a:gd name="T5" fmla="*/ 82705 h 82705"/>
                  <a:gd name="T6" fmla="*/ 0 w 47714"/>
                  <a:gd name="T7" fmla="*/ 0 h 82705"/>
                  <a:gd name="T8" fmla="*/ 0 w 47714"/>
                  <a:gd name="T9" fmla="*/ 0 h 82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714" h="82705">
                    <a:moveTo>
                      <a:pt x="0" y="0"/>
                    </a:moveTo>
                    <a:lnTo>
                      <a:pt x="47714" y="82705"/>
                    </a:lnTo>
                    <a:lnTo>
                      <a:pt x="47714" y="82705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9" name="Freeform 536">
                <a:extLst>
                  <a:ext uri="{FF2B5EF4-FFF2-40B4-BE49-F238E27FC236}">
                    <a16:creationId xmlns:a16="http://schemas.microsoft.com/office/drawing/2014/main" id="{249C8F7D-531A-4715-8312-6B4CB681CA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365783" y="113785738"/>
                <a:ext cx="87628" cy="81369"/>
              </a:xfrm>
              <a:custGeom>
                <a:avLst/>
                <a:gdLst>
                  <a:gd name="T0" fmla="*/ 0 w 89066"/>
                  <a:gd name="T1" fmla="*/ 0 h 82705"/>
                  <a:gd name="T2" fmla="*/ 47714 w 89066"/>
                  <a:gd name="T3" fmla="*/ 82705 h 82705"/>
                  <a:gd name="T4" fmla="*/ 89066 w 89066"/>
                  <a:gd name="T5" fmla="*/ 82705 h 82705"/>
                  <a:gd name="T6" fmla="*/ 41352 w 89066"/>
                  <a:gd name="T7" fmla="*/ 0 h 82705"/>
                  <a:gd name="T8" fmla="*/ 0 w 89066"/>
                  <a:gd name="T9" fmla="*/ 0 h 82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066" h="82705">
                    <a:moveTo>
                      <a:pt x="0" y="0"/>
                    </a:moveTo>
                    <a:lnTo>
                      <a:pt x="47714" y="82705"/>
                    </a:lnTo>
                    <a:lnTo>
                      <a:pt x="89066" y="82705"/>
                    </a:lnTo>
                    <a:lnTo>
                      <a:pt x="4135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F4A4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0" name="Freeform 537">
                <a:extLst>
                  <a:ext uri="{FF2B5EF4-FFF2-40B4-BE49-F238E27FC236}">
                    <a16:creationId xmlns:a16="http://schemas.microsoft.com/office/drawing/2014/main" id="{EF9D74CB-9E3E-42D1-8258-6F12E8520A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365783" y="113785738"/>
                <a:ext cx="87628" cy="81369"/>
              </a:xfrm>
              <a:custGeom>
                <a:avLst/>
                <a:gdLst>
                  <a:gd name="T0" fmla="*/ 0 w 89066"/>
                  <a:gd name="T1" fmla="*/ 0 h 82705"/>
                  <a:gd name="T2" fmla="*/ 47714 w 89066"/>
                  <a:gd name="T3" fmla="*/ 82705 h 82705"/>
                  <a:gd name="T4" fmla="*/ 89066 w 89066"/>
                  <a:gd name="T5" fmla="*/ 82705 h 82705"/>
                  <a:gd name="T6" fmla="*/ 41352 w 89066"/>
                  <a:gd name="T7" fmla="*/ 0 h 82705"/>
                  <a:gd name="T8" fmla="*/ 0 w 89066"/>
                  <a:gd name="T9" fmla="*/ 0 h 82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066" h="82705">
                    <a:moveTo>
                      <a:pt x="0" y="0"/>
                    </a:moveTo>
                    <a:lnTo>
                      <a:pt x="47714" y="82705"/>
                    </a:lnTo>
                    <a:lnTo>
                      <a:pt x="89066" y="82705"/>
                    </a:lnTo>
                    <a:lnTo>
                      <a:pt x="41352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1" name="Freeform 538">
                <a:extLst>
                  <a:ext uri="{FF2B5EF4-FFF2-40B4-BE49-F238E27FC236}">
                    <a16:creationId xmlns:a16="http://schemas.microsoft.com/office/drawing/2014/main" id="{005EB450-CBDB-4B35-91E9-BB4F1006E9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465929" y="113078456"/>
                <a:ext cx="62592" cy="106405"/>
              </a:xfrm>
              <a:custGeom>
                <a:avLst/>
                <a:gdLst>
                  <a:gd name="T0" fmla="*/ 63619 w 63619"/>
                  <a:gd name="T1" fmla="*/ 0 h 108152"/>
                  <a:gd name="T2" fmla="*/ 0 w 63619"/>
                  <a:gd name="T3" fmla="*/ 108152 h 108152"/>
                  <a:gd name="T4" fmla="*/ 0 w 63619"/>
                  <a:gd name="T5" fmla="*/ 108152 h 108152"/>
                  <a:gd name="T6" fmla="*/ 63619 w 63619"/>
                  <a:gd name="T7" fmla="*/ 0 h 108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3619" h="108152">
                    <a:moveTo>
                      <a:pt x="63619" y="0"/>
                    </a:moveTo>
                    <a:lnTo>
                      <a:pt x="0" y="108152"/>
                    </a:lnTo>
                    <a:lnTo>
                      <a:pt x="0" y="108152"/>
                    </a:lnTo>
                    <a:lnTo>
                      <a:pt x="63619" y="0"/>
                    </a:lnTo>
                    <a:close/>
                  </a:path>
                </a:pathLst>
              </a:custGeom>
              <a:solidFill>
                <a:srgbClr val="38596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2" name="Freeform 539">
                <a:extLst>
                  <a:ext uri="{FF2B5EF4-FFF2-40B4-BE49-F238E27FC236}">
                    <a16:creationId xmlns:a16="http://schemas.microsoft.com/office/drawing/2014/main" id="{70C79C5A-1B8A-43D9-A6AC-802A90791E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465929" y="113078456"/>
                <a:ext cx="62592" cy="106405"/>
              </a:xfrm>
              <a:custGeom>
                <a:avLst/>
                <a:gdLst>
                  <a:gd name="T0" fmla="*/ 63619 w 63619"/>
                  <a:gd name="T1" fmla="*/ 0 h 108152"/>
                  <a:gd name="T2" fmla="*/ 0 w 63619"/>
                  <a:gd name="T3" fmla="*/ 108152 h 108152"/>
                  <a:gd name="T4" fmla="*/ 0 w 63619"/>
                  <a:gd name="T5" fmla="*/ 108152 h 108152"/>
                  <a:gd name="T6" fmla="*/ 63619 w 63619"/>
                  <a:gd name="T7" fmla="*/ 0 h 108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3619" h="108152">
                    <a:moveTo>
                      <a:pt x="63619" y="0"/>
                    </a:moveTo>
                    <a:lnTo>
                      <a:pt x="0" y="108152"/>
                    </a:lnTo>
                    <a:lnTo>
                      <a:pt x="0" y="108152"/>
                    </a:lnTo>
                    <a:lnTo>
                      <a:pt x="63619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3" name="Freeform 540">
                <a:extLst>
                  <a:ext uri="{FF2B5EF4-FFF2-40B4-BE49-F238E27FC236}">
                    <a16:creationId xmlns:a16="http://schemas.microsoft.com/office/drawing/2014/main" id="{8E8B430F-3827-4465-9058-BAC899DB7A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387690" y="113184861"/>
                <a:ext cx="78239" cy="137702"/>
              </a:xfrm>
              <a:custGeom>
                <a:avLst/>
                <a:gdLst>
                  <a:gd name="T0" fmla="*/ 79524 w 79524"/>
                  <a:gd name="T1" fmla="*/ 0 h 139962"/>
                  <a:gd name="T2" fmla="*/ 79524 w 79524"/>
                  <a:gd name="T3" fmla="*/ 0 h 139962"/>
                  <a:gd name="T4" fmla="*/ 0 w 79524"/>
                  <a:gd name="T5" fmla="*/ 139962 h 139962"/>
                  <a:gd name="T6" fmla="*/ 0 w 79524"/>
                  <a:gd name="T7" fmla="*/ 139962 h 139962"/>
                  <a:gd name="T8" fmla="*/ 79524 w 79524"/>
                  <a:gd name="T9" fmla="*/ 0 h 1399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9524" h="139962">
                    <a:moveTo>
                      <a:pt x="79524" y="0"/>
                    </a:moveTo>
                    <a:lnTo>
                      <a:pt x="79524" y="0"/>
                    </a:lnTo>
                    <a:lnTo>
                      <a:pt x="0" y="139962"/>
                    </a:lnTo>
                    <a:lnTo>
                      <a:pt x="0" y="139962"/>
                    </a:lnTo>
                    <a:lnTo>
                      <a:pt x="79524" y="0"/>
                    </a:lnTo>
                    <a:close/>
                  </a:path>
                </a:pathLst>
              </a:custGeom>
              <a:solidFill>
                <a:srgbClr val="3C576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4" name="Freeform 541">
                <a:extLst>
                  <a:ext uri="{FF2B5EF4-FFF2-40B4-BE49-F238E27FC236}">
                    <a16:creationId xmlns:a16="http://schemas.microsoft.com/office/drawing/2014/main" id="{CAB450A5-D0F7-447C-B13B-AF6B413B3C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387690" y="113184861"/>
                <a:ext cx="78239" cy="137702"/>
              </a:xfrm>
              <a:custGeom>
                <a:avLst/>
                <a:gdLst>
                  <a:gd name="T0" fmla="*/ 79524 w 79524"/>
                  <a:gd name="T1" fmla="*/ 0 h 139962"/>
                  <a:gd name="T2" fmla="*/ 79524 w 79524"/>
                  <a:gd name="T3" fmla="*/ 0 h 139962"/>
                  <a:gd name="T4" fmla="*/ 0 w 79524"/>
                  <a:gd name="T5" fmla="*/ 139962 h 139962"/>
                  <a:gd name="T6" fmla="*/ 0 w 79524"/>
                  <a:gd name="T7" fmla="*/ 139962 h 139962"/>
                  <a:gd name="T8" fmla="*/ 79524 w 79524"/>
                  <a:gd name="T9" fmla="*/ 0 h 1399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9524" h="139962">
                    <a:moveTo>
                      <a:pt x="79524" y="0"/>
                    </a:moveTo>
                    <a:lnTo>
                      <a:pt x="79524" y="0"/>
                    </a:lnTo>
                    <a:lnTo>
                      <a:pt x="0" y="139962"/>
                    </a:lnTo>
                    <a:lnTo>
                      <a:pt x="0" y="139962"/>
                    </a:lnTo>
                    <a:lnTo>
                      <a:pt x="79524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5" name="Freeform 542">
                <a:extLst>
                  <a:ext uri="{FF2B5EF4-FFF2-40B4-BE49-F238E27FC236}">
                    <a16:creationId xmlns:a16="http://schemas.microsoft.com/office/drawing/2014/main" id="{C1D6086C-9CAE-4F83-8542-5FA8FCCE0A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652240" y="114280211"/>
                <a:ext cx="178386" cy="0"/>
              </a:xfrm>
              <a:custGeom>
                <a:avLst/>
                <a:gdLst>
                  <a:gd name="T0" fmla="*/ 0 w 181314"/>
                  <a:gd name="T1" fmla="*/ 0 w 181314"/>
                  <a:gd name="T2" fmla="*/ 181314 w 181314"/>
                  <a:gd name="T3" fmla="*/ 0 w 18131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81314">
                    <a:moveTo>
                      <a:pt x="0" y="0"/>
                    </a:moveTo>
                    <a:lnTo>
                      <a:pt x="0" y="0"/>
                    </a:lnTo>
                    <a:lnTo>
                      <a:pt x="18131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9D3E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6" name="Freeform 543">
                <a:extLst>
                  <a:ext uri="{FF2B5EF4-FFF2-40B4-BE49-F238E27FC236}">
                    <a16:creationId xmlns:a16="http://schemas.microsoft.com/office/drawing/2014/main" id="{CBD7E69F-970E-43CE-8002-8E9F0A03A3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652240" y="114280211"/>
                <a:ext cx="178386" cy="0"/>
              </a:xfrm>
              <a:custGeom>
                <a:avLst/>
                <a:gdLst>
                  <a:gd name="T0" fmla="*/ 0 w 181314"/>
                  <a:gd name="T1" fmla="*/ 0 w 181314"/>
                  <a:gd name="T2" fmla="*/ 181314 w 181314"/>
                  <a:gd name="T3" fmla="*/ 0 w 18131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81314">
                    <a:moveTo>
                      <a:pt x="0" y="0"/>
                    </a:moveTo>
                    <a:lnTo>
                      <a:pt x="0" y="0"/>
                    </a:lnTo>
                    <a:lnTo>
                      <a:pt x="181314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7" name="Freeform 544">
                <a:extLst>
                  <a:ext uri="{FF2B5EF4-FFF2-40B4-BE49-F238E27FC236}">
                    <a16:creationId xmlns:a16="http://schemas.microsoft.com/office/drawing/2014/main" id="{F1DC8E85-AD14-416D-BCAD-6D7F99D1E0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298599" y="113970383"/>
                <a:ext cx="353641" cy="309828"/>
              </a:xfrm>
              <a:custGeom>
                <a:avLst/>
                <a:gdLst>
                  <a:gd name="T0" fmla="*/ 178133 w 359447"/>
                  <a:gd name="T1" fmla="*/ 0 h 314914"/>
                  <a:gd name="T2" fmla="*/ 0 w 359447"/>
                  <a:gd name="T3" fmla="*/ 314914 h 314914"/>
                  <a:gd name="T4" fmla="*/ 359447 w 359447"/>
                  <a:gd name="T5" fmla="*/ 314914 h 314914"/>
                  <a:gd name="T6" fmla="*/ 178133 w 359447"/>
                  <a:gd name="T7" fmla="*/ 0 h 314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9447" h="314914">
                    <a:moveTo>
                      <a:pt x="178133" y="0"/>
                    </a:moveTo>
                    <a:lnTo>
                      <a:pt x="0" y="314914"/>
                    </a:lnTo>
                    <a:lnTo>
                      <a:pt x="359447" y="314914"/>
                    </a:lnTo>
                    <a:lnTo>
                      <a:pt x="17813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8" name="Freeform 545">
                <a:extLst>
                  <a:ext uri="{FF2B5EF4-FFF2-40B4-BE49-F238E27FC236}">
                    <a16:creationId xmlns:a16="http://schemas.microsoft.com/office/drawing/2014/main" id="{C91DAA0B-9FE9-48B4-BA95-9458654B73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298599" y="113970383"/>
                <a:ext cx="353641" cy="309828"/>
              </a:xfrm>
              <a:custGeom>
                <a:avLst/>
                <a:gdLst>
                  <a:gd name="T0" fmla="*/ 178133 w 359447"/>
                  <a:gd name="T1" fmla="*/ 0 h 314914"/>
                  <a:gd name="T2" fmla="*/ 0 w 359447"/>
                  <a:gd name="T3" fmla="*/ 314914 h 314914"/>
                  <a:gd name="T4" fmla="*/ 359447 w 359447"/>
                  <a:gd name="T5" fmla="*/ 314914 h 314914"/>
                  <a:gd name="T6" fmla="*/ 178133 w 359447"/>
                  <a:gd name="T7" fmla="*/ 0 h 314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9447" h="314914">
                    <a:moveTo>
                      <a:pt x="178133" y="0"/>
                    </a:moveTo>
                    <a:lnTo>
                      <a:pt x="0" y="314914"/>
                    </a:lnTo>
                    <a:lnTo>
                      <a:pt x="359447" y="314914"/>
                    </a:lnTo>
                    <a:lnTo>
                      <a:pt x="178133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9" name="Freeform 546">
                <a:extLst>
                  <a:ext uri="{FF2B5EF4-FFF2-40B4-BE49-F238E27FC236}">
                    <a16:creationId xmlns:a16="http://schemas.microsoft.com/office/drawing/2014/main" id="{96BF6B49-C487-4387-BEDB-4F6073220E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717961" y="113322563"/>
                <a:ext cx="397456" cy="691635"/>
              </a:xfrm>
              <a:custGeom>
                <a:avLst/>
                <a:gdLst>
                  <a:gd name="T0" fmla="*/ 133600 w 403981"/>
                  <a:gd name="T1" fmla="*/ 0 h 702989"/>
                  <a:gd name="T2" fmla="*/ 133600 w 403981"/>
                  <a:gd name="T3" fmla="*/ 0 h 702989"/>
                  <a:gd name="T4" fmla="*/ 0 w 403981"/>
                  <a:gd name="T5" fmla="*/ 232208 h 702989"/>
                  <a:gd name="T6" fmla="*/ 270381 w 403981"/>
                  <a:gd name="T7" fmla="*/ 702989 h 702989"/>
                  <a:gd name="T8" fmla="*/ 403981 w 403981"/>
                  <a:gd name="T9" fmla="*/ 470779 h 702989"/>
                  <a:gd name="T10" fmla="*/ 133600 w 403981"/>
                  <a:gd name="T11" fmla="*/ 0 h 7029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3981" h="702989">
                    <a:moveTo>
                      <a:pt x="133600" y="0"/>
                    </a:moveTo>
                    <a:lnTo>
                      <a:pt x="133600" y="0"/>
                    </a:lnTo>
                    <a:lnTo>
                      <a:pt x="0" y="232208"/>
                    </a:lnTo>
                    <a:lnTo>
                      <a:pt x="270381" y="702989"/>
                    </a:lnTo>
                    <a:lnTo>
                      <a:pt x="403981" y="470779"/>
                    </a:lnTo>
                    <a:lnTo>
                      <a:pt x="133600" y="0"/>
                    </a:lnTo>
                    <a:close/>
                  </a:path>
                </a:pathLst>
              </a:custGeom>
              <a:solidFill>
                <a:srgbClr val="8498A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0" name="Freeform 547">
                <a:extLst>
                  <a:ext uri="{FF2B5EF4-FFF2-40B4-BE49-F238E27FC236}">
                    <a16:creationId xmlns:a16="http://schemas.microsoft.com/office/drawing/2014/main" id="{8DF0561F-EF7F-4722-9500-748643C0C2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717961" y="113322563"/>
                <a:ext cx="397456" cy="691635"/>
              </a:xfrm>
              <a:custGeom>
                <a:avLst/>
                <a:gdLst>
                  <a:gd name="T0" fmla="*/ 133600 w 403981"/>
                  <a:gd name="T1" fmla="*/ 0 h 702989"/>
                  <a:gd name="T2" fmla="*/ 133600 w 403981"/>
                  <a:gd name="T3" fmla="*/ 0 h 702989"/>
                  <a:gd name="T4" fmla="*/ 0 w 403981"/>
                  <a:gd name="T5" fmla="*/ 232208 h 702989"/>
                  <a:gd name="T6" fmla="*/ 270381 w 403981"/>
                  <a:gd name="T7" fmla="*/ 702989 h 702989"/>
                  <a:gd name="T8" fmla="*/ 403981 w 403981"/>
                  <a:gd name="T9" fmla="*/ 470779 h 702989"/>
                  <a:gd name="T10" fmla="*/ 133600 w 403981"/>
                  <a:gd name="T11" fmla="*/ 0 h 7029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3981" h="702989">
                    <a:moveTo>
                      <a:pt x="133600" y="0"/>
                    </a:moveTo>
                    <a:lnTo>
                      <a:pt x="133600" y="0"/>
                    </a:lnTo>
                    <a:lnTo>
                      <a:pt x="0" y="232208"/>
                    </a:lnTo>
                    <a:lnTo>
                      <a:pt x="270381" y="702989"/>
                    </a:lnTo>
                    <a:lnTo>
                      <a:pt x="403981" y="470779"/>
                    </a:lnTo>
                    <a:lnTo>
                      <a:pt x="133600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1" name="Freeform 548">
                <a:extLst>
                  <a:ext uri="{FF2B5EF4-FFF2-40B4-BE49-F238E27FC236}">
                    <a16:creationId xmlns:a16="http://schemas.microsoft.com/office/drawing/2014/main" id="{185DEF00-D173-4F50-B476-4894F42563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473854" y="113970383"/>
                <a:ext cx="356772" cy="309828"/>
              </a:xfrm>
              <a:custGeom>
                <a:avLst/>
                <a:gdLst>
                  <a:gd name="T0" fmla="*/ 3181 w 362628"/>
                  <a:gd name="T1" fmla="*/ 0 h 314914"/>
                  <a:gd name="T2" fmla="*/ 0 w 362628"/>
                  <a:gd name="T3" fmla="*/ 0 h 314914"/>
                  <a:gd name="T4" fmla="*/ 181314 w 362628"/>
                  <a:gd name="T5" fmla="*/ 314914 h 314914"/>
                  <a:gd name="T6" fmla="*/ 362628 w 362628"/>
                  <a:gd name="T7" fmla="*/ 314914 h 314914"/>
                  <a:gd name="T8" fmla="*/ 362628 w 362628"/>
                  <a:gd name="T9" fmla="*/ 314914 h 314914"/>
                  <a:gd name="T10" fmla="*/ 181314 w 362628"/>
                  <a:gd name="T11" fmla="*/ 314914 h 314914"/>
                  <a:gd name="T12" fmla="*/ 3181 w 362628"/>
                  <a:gd name="T13" fmla="*/ 0 h 314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2628" h="314914">
                    <a:moveTo>
                      <a:pt x="3181" y="0"/>
                    </a:moveTo>
                    <a:lnTo>
                      <a:pt x="0" y="0"/>
                    </a:lnTo>
                    <a:lnTo>
                      <a:pt x="181314" y="314914"/>
                    </a:lnTo>
                    <a:lnTo>
                      <a:pt x="362628" y="314914"/>
                    </a:lnTo>
                    <a:lnTo>
                      <a:pt x="362628" y="314914"/>
                    </a:lnTo>
                    <a:lnTo>
                      <a:pt x="181314" y="314914"/>
                    </a:lnTo>
                    <a:lnTo>
                      <a:pt x="3181" y="0"/>
                    </a:lnTo>
                    <a:close/>
                  </a:path>
                </a:pathLst>
              </a:custGeom>
              <a:solidFill>
                <a:srgbClr val="819CB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2" name="Freeform 549">
                <a:extLst>
                  <a:ext uri="{FF2B5EF4-FFF2-40B4-BE49-F238E27FC236}">
                    <a16:creationId xmlns:a16="http://schemas.microsoft.com/office/drawing/2014/main" id="{C57D273A-ED81-41B6-9B5D-86234FADA6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473854" y="113970383"/>
                <a:ext cx="356772" cy="309828"/>
              </a:xfrm>
              <a:custGeom>
                <a:avLst/>
                <a:gdLst>
                  <a:gd name="T0" fmla="*/ 3181 w 362628"/>
                  <a:gd name="T1" fmla="*/ 0 h 314914"/>
                  <a:gd name="T2" fmla="*/ 0 w 362628"/>
                  <a:gd name="T3" fmla="*/ 0 h 314914"/>
                  <a:gd name="T4" fmla="*/ 181314 w 362628"/>
                  <a:gd name="T5" fmla="*/ 314914 h 314914"/>
                  <a:gd name="T6" fmla="*/ 362628 w 362628"/>
                  <a:gd name="T7" fmla="*/ 314914 h 314914"/>
                  <a:gd name="T8" fmla="*/ 362628 w 362628"/>
                  <a:gd name="T9" fmla="*/ 314914 h 314914"/>
                  <a:gd name="T10" fmla="*/ 181314 w 362628"/>
                  <a:gd name="T11" fmla="*/ 314914 h 314914"/>
                  <a:gd name="T12" fmla="*/ 3181 w 362628"/>
                  <a:gd name="T13" fmla="*/ 0 h 314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2628" h="314914">
                    <a:moveTo>
                      <a:pt x="3181" y="0"/>
                    </a:moveTo>
                    <a:lnTo>
                      <a:pt x="0" y="0"/>
                    </a:lnTo>
                    <a:lnTo>
                      <a:pt x="181314" y="314914"/>
                    </a:lnTo>
                    <a:lnTo>
                      <a:pt x="362628" y="314914"/>
                    </a:lnTo>
                    <a:lnTo>
                      <a:pt x="362628" y="314914"/>
                    </a:lnTo>
                    <a:lnTo>
                      <a:pt x="181314" y="314914"/>
                    </a:lnTo>
                    <a:lnTo>
                      <a:pt x="3181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3" name="Freeform 550">
                <a:extLst>
                  <a:ext uri="{FF2B5EF4-FFF2-40B4-BE49-F238E27FC236}">
                    <a16:creationId xmlns:a16="http://schemas.microsoft.com/office/drawing/2014/main" id="{E92D32FE-921D-4CE5-9CBC-49E94C806D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476984" y="113970383"/>
                <a:ext cx="353642" cy="309828"/>
              </a:xfrm>
              <a:custGeom>
                <a:avLst/>
                <a:gdLst>
                  <a:gd name="T0" fmla="*/ 0 w 359447"/>
                  <a:gd name="T1" fmla="*/ 0 h 314914"/>
                  <a:gd name="T2" fmla="*/ 0 w 359447"/>
                  <a:gd name="T3" fmla="*/ 0 h 314914"/>
                  <a:gd name="T4" fmla="*/ 178133 w 359447"/>
                  <a:gd name="T5" fmla="*/ 314914 h 314914"/>
                  <a:gd name="T6" fmla="*/ 359447 w 359447"/>
                  <a:gd name="T7" fmla="*/ 314914 h 314914"/>
                  <a:gd name="T8" fmla="*/ 359447 w 359447"/>
                  <a:gd name="T9" fmla="*/ 314914 h 314914"/>
                  <a:gd name="T10" fmla="*/ 178133 w 359447"/>
                  <a:gd name="T11" fmla="*/ 314914 h 314914"/>
                  <a:gd name="T12" fmla="*/ 0 w 359447"/>
                  <a:gd name="T13" fmla="*/ 0 h 314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9447" h="314914">
                    <a:moveTo>
                      <a:pt x="0" y="0"/>
                    </a:moveTo>
                    <a:lnTo>
                      <a:pt x="0" y="0"/>
                    </a:lnTo>
                    <a:lnTo>
                      <a:pt x="178133" y="314914"/>
                    </a:lnTo>
                    <a:lnTo>
                      <a:pt x="359447" y="314914"/>
                    </a:lnTo>
                    <a:lnTo>
                      <a:pt x="359447" y="314914"/>
                    </a:lnTo>
                    <a:lnTo>
                      <a:pt x="178133" y="3149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498A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4" name="Freeform 551">
                <a:extLst>
                  <a:ext uri="{FF2B5EF4-FFF2-40B4-BE49-F238E27FC236}">
                    <a16:creationId xmlns:a16="http://schemas.microsoft.com/office/drawing/2014/main" id="{F6514DBB-FE57-4B59-8781-43209C5C7A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476984" y="113970383"/>
                <a:ext cx="353642" cy="309828"/>
              </a:xfrm>
              <a:custGeom>
                <a:avLst/>
                <a:gdLst>
                  <a:gd name="T0" fmla="*/ 0 w 359447"/>
                  <a:gd name="T1" fmla="*/ 0 h 314914"/>
                  <a:gd name="T2" fmla="*/ 0 w 359447"/>
                  <a:gd name="T3" fmla="*/ 0 h 314914"/>
                  <a:gd name="T4" fmla="*/ 178133 w 359447"/>
                  <a:gd name="T5" fmla="*/ 314914 h 314914"/>
                  <a:gd name="T6" fmla="*/ 359447 w 359447"/>
                  <a:gd name="T7" fmla="*/ 314914 h 314914"/>
                  <a:gd name="T8" fmla="*/ 359447 w 359447"/>
                  <a:gd name="T9" fmla="*/ 314914 h 314914"/>
                  <a:gd name="T10" fmla="*/ 178133 w 359447"/>
                  <a:gd name="T11" fmla="*/ 314914 h 314914"/>
                  <a:gd name="T12" fmla="*/ 0 w 359447"/>
                  <a:gd name="T13" fmla="*/ 0 h 314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9447" h="314914">
                    <a:moveTo>
                      <a:pt x="0" y="0"/>
                    </a:moveTo>
                    <a:lnTo>
                      <a:pt x="0" y="0"/>
                    </a:lnTo>
                    <a:lnTo>
                      <a:pt x="178133" y="314914"/>
                    </a:lnTo>
                    <a:lnTo>
                      <a:pt x="359447" y="314914"/>
                    </a:lnTo>
                    <a:lnTo>
                      <a:pt x="359447" y="314914"/>
                    </a:lnTo>
                    <a:lnTo>
                      <a:pt x="178133" y="314914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5" name="Freeform 552">
                <a:extLst>
                  <a:ext uri="{FF2B5EF4-FFF2-40B4-BE49-F238E27FC236}">
                    <a16:creationId xmlns:a16="http://schemas.microsoft.com/office/drawing/2014/main" id="{312130B3-E70E-4BAF-9D58-C8993AE5CE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476984" y="113551020"/>
                <a:ext cx="506991" cy="729191"/>
              </a:xfrm>
              <a:custGeom>
                <a:avLst/>
                <a:gdLst>
                  <a:gd name="T0" fmla="*/ 244933 w 515314"/>
                  <a:gd name="T1" fmla="*/ 0 h 741161"/>
                  <a:gd name="T2" fmla="*/ 0 w 515314"/>
                  <a:gd name="T3" fmla="*/ 426247 h 741161"/>
                  <a:gd name="T4" fmla="*/ 178133 w 515314"/>
                  <a:gd name="T5" fmla="*/ 741161 h 741161"/>
                  <a:gd name="T6" fmla="*/ 359447 w 515314"/>
                  <a:gd name="T7" fmla="*/ 741161 h 741161"/>
                  <a:gd name="T8" fmla="*/ 515314 w 515314"/>
                  <a:gd name="T9" fmla="*/ 470781 h 741161"/>
                  <a:gd name="T10" fmla="*/ 244933 w 515314"/>
                  <a:gd name="T11" fmla="*/ 0 h 741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5314" h="741161">
                    <a:moveTo>
                      <a:pt x="244933" y="0"/>
                    </a:moveTo>
                    <a:lnTo>
                      <a:pt x="0" y="426247"/>
                    </a:lnTo>
                    <a:lnTo>
                      <a:pt x="178133" y="741161"/>
                    </a:lnTo>
                    <a:lnTo>
                      <a:pt x="359447" y="741161"/>
                    </a:lnTo>
                    <a:lnTo>
                      <a:pt x="515314" y="470781"/>
                    </a:lnTo>
                    <a:lnTo>
                      <a:pt x="244933" y="0"/>
                    </a:lnTo>
                    <a:close/>
                  </a:path>
                </a:pathLst>
              </a:custGeom>
              <a:solidFill>
                <a:srgbClr val="7C7C8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6" name="Freeform 553">
                <a:extLst>
                  <a:ext uri="{FF2B5EF4-FFF2-40B4-BE49-F238E27FC236}">
                    <a16:creationId xmlns:a16="http://schemas.microsoft.com/office/drawing/2014/main" id="{F8EC5E45-E92B-4E2C-87CA-A5F211CE09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476984" y="113551020"/>
                <a:ext cx="506991" cy="729191"/>
              </a:xfrm>
              <a:custGeom>
                <a:avLst/>
                <a:gdLst>
                  <a:gd name="T0" fmla="*/ 244933 w 515314"/>
                  <a:gd name="T1" fmla="*/ 0 h 741161"/>
                  <a:gd name="T2" fmla="*/ 0 w 515314"/>
                  <a:gd name="T3" fmla="*/ 426247 h 741161"/>
                  <a:gd name="T4" fmla="*/ 178133 w 515314"/>
                  <a:gd name="T5" fmla="*/ 741161 h 741161"/>
                  <a:gd name="T6" fmla="*/ 359447 w 515314"/>
                  <a:gd name="T7" fmla="*/ 741161 h 741161"/>
                  <a:gd name="T8" fmla="*/ 515314 w 515314"/>
                  <a:gd name="T9" fmla="*/ 470781 h 741161"/>
                  <a:gd name="T10" fmla="*/ 244933 w 515314"/>
                  <a:gd name="T11" fmla="*/ 0 h 741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5314" h="741161">
                    <a:moveTo>
                      <a:pt x="244933" y="0"/>
                    </a:moveTo>
                    <a:lnTo>
                      <a:pt x="0" y="426247"/>
                    </a:lnTo>
                    <a:lnTo>
                      <a:pt x="178133" y="741161"/>
                    </a:lnTo>
                    <a:lnTo>
                      <a:pt x="359447" y="741161"/>
                    </a:lnTo>
                    <a:lnTo>
                      <a:pt x="515314" y="470781"/>
                    </a:lnTo>
                    <a:lnTo>
                      <a:pt x="244933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7" name="Freeform 554">
                <a:extLst>
                  <a:ext uri="{FF2B5EF4-FFF2-40B4-BE49-F238E27FC236}">
                    <a16:creationId xmlns:a16="http://schemas.microsoft.com/office/drawing/2014/main" id="{44CE4C62-A887-42F6-91F6-9A6D28EF99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140453" y="113322563"/>
                <a:ext cx="247237" cy="212810"/>
              </a:xfrm>
              <a:custGeom>
                <a:avLst/>
                <a:gdLst>
                  <a:gd name="T0" fmla="*/ 15905 w 251295"/>
                  <a:gd name="T1" fmla="*/ 0 h 216304"/>
                  <a:gd name="T2" fmla="*/ 0 w 251295"/>
                  <a:gd name="T3" fmla="*/ 0 h 216304"/>
                  <a:gd name="T4" fmla="*/ 124057 w 251295"/>
                  <a:gd name="T5" fmla="*/ 216304 h 216304"/>
                  <a:gd name="T6" fmla="*/ 251295 w 251295"/>
                  <a:gd name="T7" fmla="*/ 0 h 216304"/>
                  <a:gd name="T8" fmla="*/ 15905 w 251295"/>
                  <a:gd name="T9" fmla="*/ 0 h 216304"/>
                  <a:gd name="T10" fmla="*/ 15905 w 251295"/>
                  <a:gd name="T11" fmla="*/ 0 h 216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295" h="216304">
                    <a:moveTo>
                      <a:pt x="15905" y="0"/>
                    </a:moveTo>
                    <a:lnTo>
                      <a:pt x="0" y="0"/>
                    </a:lnTo>
                    <a:lnTo>
                      <a:pt x="124057" y="216304"/>
                    </a:lnTo>
                    <a:lnTo>
                      <a:pt x="251295" y="0"/>
                    </a:lnTo>
                    <a:lnTo>
                      <a:pt x="15905" y="0"/>
                    </a:lnTo>
                    <a:lnTo>
                      <a:pt x="15905" y="0"/>
                    </a:lnTo>
                    <a:close/>
                  </a:path>
                </a:pathLst>
              </a:custGeom>
              <a:solidFill>
                <a:srgbClr val="E9EFF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8" name="Freeform 555">
                <a:extLst>
                  <a:ext uri="{FF2B5EF4-FFF2-40B4-BE49-F238E27FC236}">
                    <a16:creationId xmlns:a16="http://schemas.microsoft.com/office/drawing/2014/main" id="{48F552FF-223C-46F5-89B3-B89C1A3212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140453" y="113322563"/>
                <a:ext cx="247237" cy="212810"/>
              </a:xfrm>
              <a:custGeom>
                <a:avLst/>
                <a:gdLst>
                  <a:gd name="T0" fmla="*/ 15905 w 251295"/>
                  <a:gd name="T1" fmla="*/ 0 h 216304"/>
                  <a:gd name="T2" fmla="*/ 0 w 251295"/>
                  <a:gd name="T3" fmla="*/ 0 h 216304"/>
                  <a:gd name="T4" fmla="*/ 124057 w 251295"/>
                  <a:gd name="T5" fmla="*/ 216304 h 216304"/>
                  <a:gd name="T6" fmla="*/ 251295 w 251295"/>
                  <a:gd name="T7" fmla="*/ 0 h 216304"/>
                  <a:gd name="T8" fmla="*/ 15905 w 251295"/>
                  <a:gd name="T9" fmla="*/ 0 h 216304"/>
                  <a:gd name="T10" fmla="*/ 15905 w 251295"/>
                  <a:gd name="T11" fmla="*/ 0 h 216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295" h="216304">
                    <a:moveTo>
                      <a:pt x="15905" y="0"/>
                    </a:moveTo>
                    <a:lnTo>
                      <a:pt x="0" y="0"/>
                    </a:lnTo>
                    <a:lnTo>
                      <a:pt x="124057" y="216304"/>
                    </a:lnTo>
                    <a:lnTo>
                      <a:pt x="251295" y="0"/>
                    </a:lnTo>
                    <a:lnTo>
                      <a:pt x="15905" y="0"/>
                    </a:lnTo>
                    <a:lnTo>
                      <a:pt x="15905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9" name="Freeform 556">
                <a:extLst>
                  <a:ext uri="{FF2B5EF4-FFF2-40B4-BE49-F238E27FC236}">
                    <a16:creationId xmlns:a16="http://schemas.microsoft.com/office/drawing/2014/main" id="{5A4559EA-0F82-4F99-B764-EB0128D8F9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849403" y="113322563"/>
                <a:ext cx="413104" cy="463175"/>
              </a:xfrm>
              <a:custGeom>
                <a:avLst/>
                <a:gdLst>
                  <a:gd name="T0" fmla="*/ 295828 w 419885"/>
                  <a:gd name="T1" fmla="*/ 0 h 470779"/>
                  <a:gd name="T2" fmla="*/ 0 w 419885"/>
                  <a:gd name="T3" fmla="*/ 0 h 470779"/>
                  <a:gd name="T4" fmla="*/ 270381 w 419885"/>
                  <a:gd name="T5" fmla="*/ 470779 h 470779"/>
                  <a:gd name="T6" fmla="*/ 273562 w 419885"/>
                  <a:gd name="T7" fmla="*/ 470779 h 470779"/>
                  <a:gd name="T8" fmla="*/ 419885 w 419885"/>
                  <a:gd name="T9" fmla="*/ 216304 h 470779"/>
                  <a:gd name="T10" fmla="*/ 295828 w 419885"/>
                  <a:gd name="T11" fmla="*/ 0 h 470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9885" h="470779">
                    <a:moveTo>
                      <a:pt x="295828" y="0"/>
                    </a:moveTo>
                    <a:lnTo>
                      <a:pt x="0" y="0"/>
                    </a:lnTo>
                    <a:lnTo>
                      <a:pt x="270381" y="470779"/>
                    </a:lnTo>
                    <a:lnTo>
                      <a:pt x="273562" y="470779"/>
                    </a:lnTo>
                    <a:lnTo>
                      <a:pt x="419885" y="216304"/>
                    </a:lnTo>
                    <a:lnTo>
                      <a:pt x="295828" y="0"/>
                    </a:lnTo>
                    <a:close/>
                  </a:path>
                </a:pathLst>
              </a:custGeom>
              <a:solidFill>
                <a:srgbClr val="CBD3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0" name="Freeform 557">
                <a:extLst>
                  <a:ext uri="{FF2B5EF4-FFF2-40B4-BE49-F238E27FC236}">
                    <a16:creationId xmlns:a16="http://schemas.microsoft.com/office/drawing/2014/main" id="{AEA64B55-0E63-45F8-BB7F-1E0A086069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849403" y="113322563"/>
                <a:ext cx="413104" cy="463175"/>
              </a:xfrm>
              <a:custGeom>
                <a:avLst/>
                <a:gdLst>
                  <a:gd name="T0" fmla="*/ 295828 w 419885"/>
                  <a:gd name="T1" fmla="*/ 0 h 470779"/>
                  <a:gd name="T2" fmla="*/ 0 w 419885"/>
                  <a:gd name="T3" fmla="*/ 0 h 470779"/>
                  <a:gd name="T4" fmla="*/ 270381 w 419885"/>
                  <a:gd name="T5" fmla="*/ 470779 h 470779"/>
                  <a:gd name="T6" fmla="*/ 273562 w 419885"/>
                  <a:gd name="T7" fmla="*/ 470779 h 470779"/>
                  <a:gd name="T8" fmla="*/ 419885 w 419885"/>
                  <a:gd name="T9" fmla="*/ 216304 h 470779"/>
                  <a:gd name="T10" fmla="*/ 295828 w 419885"/>
                  <a:gd name="T11" fmla="*/ 0 h 470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9885" h="470779">
                    <a:moveTo>
                      <a:pt x="295828" y="0"/>
                    </a:moveTo>
                    <a:lnTo>
                      <a:pt x="0" y="0"/>
                    </a:lnTo>
                    <a:lnTo>
                      <a:pt x="270381" y="470779"/>
                    </a:lnTo>
                    <a:lnTo>
                      <a:pt x="273562" y="470779"/>
                    </a:lnTo>
                    <a:lnTo>
                      <a:pt x="419885" y="216304"/>
                    </a:lnTo>
                    <a:lnTo>
                      <a:pt x="295828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1" name="Rectangle 558">
                <a:extLst>
                  <a:ext uri="{FF2B5EF4-FFF2-40B4-BE49-F238E27FC236}">
                    <a16:creationId xmlns:a16="http://schemas.microsoft.com/office/drawing/2014/main" id="{821728E9-3FD8-4D59-B593-46C759A2F6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156101" y="113322563"/>
                <a:ext cx="231589" cy="1"/>
              </a:xfrm>
              <a:prstGeom prst="rect">
                <a:avLst/>
              </a:prstGeom>
              <a:solidFill>
                <a:srgbClr val="CBD3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21212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2" name="Rectangle 559">
                <a:extLst>
                  <a:ext uri="{FF2B5EF4-FFF2-40B4-BE49-F238E27FC236}">
                    <a16:creationId xmlns:a16="http://schemas.microsoft.com/office/drawing/2014/main" id="{6917F6A8-63D4-4EF3-B199-D96CC52BD4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156101" y="113322563"/>
                <a:ext cx="231589" cy="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21212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3" name="Freeform 560">
                <a:extLst>
                  <a:ext uri="{FF2B5EF4-FFF2-40B4-BE49-F238E27FC236}">
                    <a16:creationId xmlns:a16="http://schemas.microsoft.com/office/drawing/2014/main" id="{E0819916-75D7-4EB6-B831-A5AEC32635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262507" y="113322563"/>
                <a:ext cx="691635" cy="463175"/>
              </a:xfrm>
              <a:custGeom>
                <a:avLst/>
                <a:gdLst>
                  <a:gd name="T0" fmla="*/ 702990 w 702990"/>
                  <a:gd name="T1" fmla="*/ 0 h 470779"/>
                  <a:gd name="T2" fmla="*/ 127238 w 702990"/>
                  <a:gd name="T3" fmla="*/ 0 h 470779"/>
                  <a:gd name="T4" fmla="*/ 127238 w 702990"/>
                  <a:gd name="T5" fmla="*/ 0 h 470779"/>
                  <a:gd name="T6" fmla="*/ 127238 w 702990"/>
                  <a:gd name="T7" fmla="*/ 0 h 470779"/>
                  <a:gd name="T8" fmla="*/ 0 w 702990"/>
                  <a:gd name="T9" fmla="*/ 216304 h 470779"/>
                  <a:gd name="T10" fmla="*/ 146324 w 702990"/>
                  <a:gd name="T11" fmla="*/ 470779 h 470779"/>
                  <a:gd name="T12" fmla="*/ 432610 w 702990"/>
                  <a:gd name="T13" fmla="*/ 470779 h 470779"/>
                  <a:gd name="T14" fmla="*/ 702990 w 702990"/>
                  <a:gd name="T15" fmla="*/ 0 h 470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02990" h="470779">
                    <a:moveTo>
                      <a:pt x="702990" y="0"/>
                    </a:moveTo>
                    <a:lnTo>
                      <a:pt x="127238" y="0"/>
                    </a:lnTo>
                    <a:lnTo>
                      <a:pt x="127238" y="0"/>
                    </a:lnTo>
                    <a:lnTo>
                      <a:pt x="127238" y="0"/>
                    </a:lnTo>
                    <a:lnTo>
                      <a:pt x="0" y="216304"/>
                    </a:lnTo>
                    <a:lnTo>
                      <a:pt x="146324" y="470779"/>
                    </a:lnTo>
                    <a:lnTo>
                      <a:pt x="432610" y="470779"/>
                    </a:lnTo>
                    <a:lnTo>
                      <a:pt x="702990" y="0"/>
                    </a:lnTo>
                    <a:close/>
                  </a:path>
                </a:pathLst>
              </a:custGeom>
              <a:solidFill>
                <a:srgbClr val="DFECE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4" name="Freeform 561">
                <a:extLst>
                  <a:ext uri="{FF2B5EF4-FFF2-40B4-BE49-F238E27FC236}">
                    <a16:creationId xmlns:a16="http://schemas.microsoft.com/office/drawing/2014/main" id="{719750BE-C448-4E62-BB36-F8A5D4E8CE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262507" y="113322563"/>
                <a:ext cx="691635" cy="463175"/>
              </a:xfrm>
              <a:custGeom>
                <a:avLst/>
                <a:gdLst>
                  <a:gd name="T0" fmla="*/ 702990 w 702990"/>
                  <a:gd name="T1" fmla="*/ 0 h 470779"/>
                  <a:gd name="T2" fmla="*/ 127238 w 702990"/>
                  <a:gd name="T3" fmla="*/ 0 h 470779"/>
                  <a:gd name="T4" fmla="*/ 127238 w 702990"/>
                  <a:gd name="T5" fmla="*/ 0 h 470779"/>
                  <a:gd name="T6" fmla="*/ 127238 w 702990"/>
                  <a:gd name="T7" fmla="*/ 0 h 470779"/>
                  <a:gd name="T8" fmla="*/ 0 w 702990"/>
                  <a:gd name="T9" fmla="*/ 216304 h 470779"/>
                  <a:gd name="T10" fmla="*/ 146324 w 702990"/>
                  <a:gd name="T11" fmla="*/ 470779 h 470779"/>
                  <a:gd name="T12" fmla="*/ 432610 w 702990"/>
                  <a:gd name="T13" fmla="*/ 470779 h 470779"/>
                  <a:gd name="T14" fmla="*/ 702990 w 702990"/>
                  <a:gd name="T15" fmla="*/ 0 h 470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02990" h="470779">
                    <a:moveTo>
                      <a:pt x="702990" y="0"/>
                    </a:moveTo>
                    <a:lnTo>
                      <a:pt x="127238" y="0"/>
                    </a:lnTo>
                    <a:lnTo>
                      <a:pt x="127238" y="0"/>
                    </a:lnTo>
                    <a:lnTo>
                      <a:pt x="127238" y="0"/>
                    </a:lnTo>
                    <a:lnTo>
                      <a:pt x="0" y="216304"/>
                    </a:lnTo>
                    <a:lnTo>
                      <a:pt x="146324" y="470779"/>
                    </a:lnTo>
                    <a:lnTo>
                      <a:pt x="432610" y="470779"/>
                    </a:lnTo>
                    <a:lnTo>
                      <a:pt x="702990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5" name="Freeform 562">
                <a:extLst>
                  <a:ext uri="{FF2B5EF4-FFF2-40B4-BE49-F238E27FC236}">
                    <a16:creationId xmlns:a16="http://schemas.microsoft.com/office/drawing/2014/main" id="{A3006A98-7172-4F74-B3C3-971270CF5C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118547" y="113535373"/>
                <a:ext cx="287920" cy="250365"/>
              </a:xfrm>
              <a:custGeom>
                <a:avLst/>
                <a:gdLst>
                  <a:gd name="T0" fmla="*/ 146323 w 292647"/>
                  <a:gd name="T1" fmla="*/ 0 h 254475"/>
                  <a:gd name="T2" fmla="*/ 0 w 292647"/>
                  <a:gd name="T3" fmla="*/ 254475 h 254475"/>
                  <a:gd name="T4" fmla="*/ 292647 w 292647"/>
                  <a:gd name="T5" fmla="*/ 254475 h 254475"/>
                  <a:gd name="T6" fmla="*/ 146323 w 292647"/>
                  <a:gd name="T7" fmla="*/ 0 h 254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2647" h="254475">
                    <a:moveTo>
                      <a:pt x="146323" y="0"/>
                    </a:moveTo>
                    <a:lnTo>
                      <a:pt x="0" y="254475"/>
                    </a:lnTo>
                    <a:lnTo>
                      <a:pt x="292647" y="254475"/>
                    </a:lnTo>
                    <a:lnTo>
                      <a:pt x="146323" y="0"/>
                    </a:lnTo>
                    <a:close/>
                  </a:path>
                </a:pathLst>
              </a:custGeom>
              <a:solidFill>
                <a:srgbClr val="CCD3D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6" name="Freeform 563">
                <a:extLst>
                  <a:ext uri="{FF2B5EF4-FFF2-40B4-BE49-F238E27FC236}">
                    <a16:creationId xmlns:a16="http://schemas.microsoft.com/office/drawing/2014/main" id="{0E930DAE-08C7-47F1-943F-487D8923E2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118547" y="113535373"/>
                <a:ext cx="287920" cy="250365"/>
              </a:xfrm>
              <a:custGeom>
                <a:avLst/>
                <a:gdLst>
                  <a:gd name="T0" fmla="*/ 146323 w 292647"/>
                  <a:gd name="T1" fmla="*/ 0 h 254475"/>
                  <a:gd name="T2" fmla="*/ 0 w 292647"/>
                  <a:gd name="T3" fmla="*/ 254475 h 254475"/>
                  <a:gd name="T4" fmla="*/ 292647 w 292647"/>
                  <a:gd name="T5" fmla="*/ 254475 h 254475"/>
                  <a:gd name="T6" fmla="*/ 146323 w 292647"/>
                  <a:gd name="T7" fmla="*/ 0 h 254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2647" h="254475">
                    <a:moveTo>
                      <a:pt x="146323" y="0"/>
                    </a:moveTo>
                    <a:lnTo>
                      <a:pt x="0" y="254475"/>
                    </a:lnTo>
                    <a:lnTo>
                      <a:pt x="292647" y="254475"/>
                    </a:lnTo>
                    <a:lnTo>
                      <a:pt x="146323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7" name="Rectangle 564">
                <a:extLst>
                  <a:ext uri="{FF2B5EF4-FFF2-40B4-BE49-F238E27FC236}">
                    <a16:creationId xmlns:a16="http://schemas.microsoft.com/office/drawing/2014/main" id="{AB0AB1DC-5450-4A07-B4C4-D7583F48D4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387690" y="113322563"/>
                <a:ext cx="1" cy="1"/>
              </a:xfrm>
              <a:prstGeom prst="rect">
                <a:avLst/>
              </a:prstGeom>
              <a:solidFill>
                <a:srgbClr val="CCD3D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21212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8" name="Rectangle 565">
                <a:extLst>
                  <a:ext uri="{FF2B5EF4-FFF2-40B4-BE49-F238E27FC236}">
                    <a16:creationId xmlns:a16="http://schemas.microsoft.com/office/drawing/2014/main" id="{821FAD6E-8FAD-435F-B2EB-332B89375F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387690" y="113322563"/>
                <a:ext cx="1" cy="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21212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9" name="Freeform 566">
                <a:extLst>
                  <a:ext uri="{FF2B5EF4-FFF2-40B4-BE49-F238E27FC236}">
                    <a16:creationId xmlns:a16="http://schemas.microsoft.com/office/drawing/2014/main" id="{5AD6E7A3-DDA6-45D7-A9A5-310D3D2397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688129" y="114280211"/>
                <a:ext cx="819948" cy="935741"/>
              </a:xfrm>
              <a:custGeom>
                <a:avLst/>
                <a:gdLst>
                  <a:gd name="T0" fmla="*/ 833408 w 833408"/>
                  <a:gd name="T1" fmla="*/ 0 h 951103"/>
                  <a:gd name="T2" fmla="*/ 289466 w 833408"/>
                  <a:gd name="T3" fmla="*/ 0 h 951103"/>
                  <a:gd name="T4" fmla="*/ 0 w 833408"/>
                  <a:gd name="T5" fmla="*/ 502590 h 951103"/>
                  <a:gd name="T6" fmla="*/ 0 w 833408"/>
                  <a:gd name="T7" fmla="*/ 502590 h 951103"/>
                  <a:gd name="T8" fmla="*/ 257656 w 833408"/>
                  <a:gd name="T9" fmla="*/ 951103 h 951103"/>
                  <a:gd name="T10" fmla="*/ 283104 w 833408"/>
                  <a:gd name="T11" fmla="*/ 951103 h 951103"/>
                  <a:gd name="T12" fmla="*/ 833408 w 833408"/>
                  <a:gd name="T13" fmla="*/ 0 h 951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33408" h="951103">
                    <a:moveTo>
                      <a:pt x="833408" y="0"/>
                    </a:moveTo>
                    <a:lnTo>
                      <a:pt x="289466" y="0"/>
                    </a:lnTo>
                    <a:lnTo>
                      <a:pt x="0" y="502590"/>
                    </a:lnTo>
                    <a:lnTo>
                      <a:pt x="0" y="502590"/>
                    </a:lnTo>
                    <a:lnTo>
                      <a:pt x="257656" y="951103"/>
                    </a:lnTo>
                    <a:lnTo>
                      <a:pt x="283104" y="951103"/>
                    </a:lnTo>
                    <a:lnTo>
                      <a:pt x="83340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0" name="Freeform 567">
                <a:extLst>
                  <a:ext uri="{FF2B5EF4-FFF2-40B4-BE49-F238E27FC236}">
                    <a16:creationId xmlns:a16="http://schemas.microsoft.com/office/drawing/2014/main" id="{542E5222-70DA-4638-A103-C8987B1EBA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688129" y="114280211"/>
                <a:ext cx="819948" cy="935741"/>
              </a:xfrm>
              <a:custGeom>
                <a:avLst/>
                <a:gdLst>
                  <a:gd name="T0" fmla="*/ 833408 w 833408"/>
                  <a:gd name="T1" fmla="*/ 0 h 951103"/>
                  <a:gd name="T2" fmla="*/ 289466 w 833408"/>
                  <a:gd name="T3" fmla="*/ 0 h 951103"/>
                  <a:gd name="T4" fmla="*/ 0 w 833408"/>
                  <a:gd name="T5" fmla="*/ 502590 h 951103"/>
                  <a:gd name="T6" fmla="*/ 0 w 833408"/>
                  <a:gd name="T7" fmla="*/ 502590 h 951103"/>
                  <a:gd name="T8" fmla="*/ 257656 w 833408"/>
                  <a:gd name="T9" fmla="*/ 951103 h 951103"/>
                  <a:gd name="T10" fmla="*/ 283104 w 833408"/>
                  <a:gd name="T11" fmla="*/ 951103 h 951103"/>
                  <a:gd name="T12" fmla="*/ 833408 w 833408"/>
                  <a:gd name="T13" fmla="*/ 0 h 951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33408" h="951103">
                    <a:moveTo>
                      <a:pt x="833408" y="0"/>
                    </a:moveTo>
                    <a:lnTo>
                      <a:pt x="289466" y="0"/>
                    </a:lnTo>
                    <a:lnTo>
                      <a:pt x="0" y="502590"/>
                    </a:lnTo>
                    <a:lnTo>
                      <a:pt x="0" y="502590"/>
                    </a:lnTo>
                    <a:lnTo>
                      <a:pt x="257656" y="951103"/>
                    </a:lnTo>
                    <a:lnTo>
                      <a:pt x="283104" y="951103"/>
                    </a:lnTo>
                    <a:lnTo>
                      <a:pt x="833408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1" name="Freeform 568">
                <a:extLst>
                  <a:ext uri="{FF2B5EF4-FFF2-40B4-BE49-F238E27FC236}">
                    <a16:creationId xmlns:a16="http://schemas.microsoft.com/office/drawing/2014/main" id="{5BF9690D-B328-42A8-87BC-9696DAD060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735073" y="113867107"/>
                <a:ext cx="773004" cy="413104"/>
              </a:xfrm>
              <a:custGeom>
                <a:avLst/>
                <a:gdLst>
                  <a:gd name="T0" fmla="*/ 540761 w 785694"/>
                  <a:gd name="T1" fmla="*/ 0 h 419885"/>
                  <a:gd name="T2" fmla="*/ 0 w 785694"/>
                  <a:gd name="T3" fmla="*/ 0 h 419885"/>
                  <a:gd name="T4" fmla="*/ 241752 w 785694"/>
                  <a:gd name="T5" fmla="*/ 419885 h 419885"/>
                  <a:gd name="T6" fmla="*/ 585294 w 785694"/>
                  <a:gd name="T7" fmla="*/ 419885 h 419885"/>
                  <a:gd name="T8" fmla="*/ 785694 w 785694"/>
                  <a:gd name="T9" fmla="*/ 419885 h 419885"/>
                  <a:gd name="T10" fmla="*/ 785694 w 785694"/>
                  <a:gd name="T11" fmla="*/ 419885 h 419885"/>
                  <a:gd name="T12" fmla="*/ 785694 w 785694"/>
                  <a:gd name="T13" fmla="*/ 419885 h 419885"/>
                  <a:gd name="T14" fmla="*/ 241752 w 785694"/>
                  <a:gd name="T15" fmla="*/ 419885 h 419885"/>
                  <a:gd name="T16" fmla="*/ 124057 w 785694"/>
                  <a:gd name="T17" fmla="*/ 213124 h 419885"/>
                  <a:gd name="T18" fmla="*/ 664818 w 785694"/>
                  <a:gd name="T19" fmla="*/ 213124 h 419885"/>
                  <a:gd name="T20" fmla="*/ 540761 w 785694"/>
                  <a:gd name="T21" fmla="*/ 0 h 4198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85694" h="419885">
                    <a:moveTo>
                      <a:pt x="540761" y="0"/>
                    </a:moveTo>
                    <a:lnTo>
                      <a:pt x="0" y="0"/>
                    </a:lnTo>
                    <a:lnTo>
                      <a:pt x="241752" y="419885"/>
                    </a:lnTo>
                    <a:lnTo>
                      <a:pt x="585294" y="419885"/>
                    </a:lnTo>
                    <a:lnTo>
                      <a:pt x="785694" y="419885"/>
                    </a:lnTo>
                    <a:lnTo>
                      <a:pt x="785694" y="419885"/>
                    </a:lnTo>
                    <a:lnTo>
                      <a:pt x="785694" y="419885"/>
                    </a:lnTo>
                    <a:lnTo>
                      <a:pt x="241752" y="419885"/>
                    </a:lnTo>
                    <a:lnTo>
                      <a:pt x="124057" y="213124"/>
                    </a:lnTo>
                    <a:lnTo>
                      <a:pt x="664818" y="213124"/>
                    </a:lnTo>
                    <a:lnTo>
                      <a:pt x="540761" y="0"/>
                    </a:lnTo>
                    <a:close/>
                  </a:path>
                </a:pathLst>
              </a:custGeom>
              <a:solidFill>
                <a:srgbClr val="D6E7E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2" name="Freeform 569">
                <a:extLst>
                  <a:ext uri="{FF2B5EF4-FFF2-40B4-BE49-F238E27FC236}">
                    <a16:creationId xmlns:a16="http://schemas.microsoft.com/office/drawing/2014/main" id="{F44289C8-0952-4078-9EAA-B845AFA1C6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735073" y="113867107"/>
                <a:ext cx="773004" cy="413104"/>
              </a:xfrm>
              <a:custGeom>
                <a:avLst/>
                <a:gdLst>
                  <a:gd name="T0" fmla="*/ 540761 w 785694"/>
                  <a:gd name="T1" fmla="*/ 0 h 419885"/>
                  <a:gd name="T2" fmla="*/ 0 w 785694"/>
                  <a:gd name="T3" fmla="*/ 0 h 419885"/>
                  <a:gd name="T4" fmla="*/ 241752 w 785694"/>
                  <a:gd name="T5" fmla="*/ 419885 h 419885"/>
                  <a:gd name="T6" fmla="*/ 585294 w 785694"/>
                  <a:gd name="T7" fmla="*/ 419885 h 419885"/>
                  <a:gd name="T8" fmla="*/ 785694 w 785694"/>
                  <a:gd name="T9" fmla="*/ 419885 h 419885"/>
                  <a:gd name="T10" fmla="*/ 785694 w 785694"/>
                  <a:gd name="T11" fmla="*/ 419885 h 419885"/>
                  <a:gd name="T12" fmla="*/ 785694 w 785694"/>
                  <a:gd name="T13" fmla="*/ 419885 h 419885"/>
                  <a:gd name="T14" fmla="*/ 241752 w 785694"/>
                  <a:gd name="T15" fmla="*/ 419885 h 419885"/>
                  <a:gd name="T16" fmla="*/ 124057 w 785694"/>
                  <a:gd name="T17" fmla="*/ 213124 h 419885"/>
                  <a:gd name="T18" fmla="*/ 664818 w 785694"/>
                  <a:gd name="T19" fmla="*/ 213124 h 419885"/>
                  <a:gd name="T20" fmla="*/ 540761 w 785694"/>
                  <a:gd name="T21" fmla="*/ 0 h 4198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85694" h="419885">
                    <a:moveTo>
                      <a:pt x="540761" y="0"/>
                    </a:moveTo>
                    <a:lnTo>
                      <a:pt x="0" y="0"/>
                    </a:lnTo>
                    <a:lnTo>
                      <a:pt x="241752" y="419885"/>
                    </a:lnTo>
                    <a:lnTo>
                      <a:pt x="585294" y="419885"/>
                    </a:lnTo>
                    <a:lnTo>
                      <a:pt x="785694" y="419885"/>
                    </a:lnTo>
                    <a:lnTo>
                      <a:pt x="785694" y="419885"/>
                    </a:lnTo>
                    <a:lnTo>
                      <a:pt x="785694" y="419885"/>
                    </a:lnTo>
                    <a:lnTo>
                      <a:pt x="241752" y="419885"/>
                    </a:lnTo>
                    <a:lnTo>
                      <a:pt x="124057" y="213124"/>
                    </a:lnTo>
                    <a:lnTo>
                      <a:pt x="664818" y="213124"/>
                    </a:lnTo>
                    <a:lnTo>
                      <a:pt x="540761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3" name="Freeform 570">
                <a:extLst>
                  <a:ext uri="{FF2B5EF4-FFF2-40B4-BE49-F238E27FC236}">
                    <a16:creationId xmlns:a16="http://schemas.microsoft.com/office/drawing/2014/main" id="{95D7B404-9B7C-4276-9A81-B157B512B2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857126" y="114076789"/>
                <a:ext cx="650951" cy="203422"/>
              </a:xfrm>
              <a:custGeom>
                <a:avLst/>
                <a:gdLst>
                  <a:gd name="T0" fmla="*/ 540761 w 661637"/>
                  <a:gd name="T1" fmla="*/ 0 h 206761"/>
                  <a:gd name="T2" fmla="*/ 0 w 661637"/>
                  <a:gd name="T3" fmla="*/ 0 h 206761"/>
                  <a:gd name="T4" fmla="*/ 117695 w 661637"/>
                  <a:gd name="T5" fmla="*/ 206761 h 206761"/>
                  <a:gd name="T6" fmla="*/ 661637 w 661637"/>
                  <a:gd name="T7" fmla="*/ 206761 h 206761"/>
                  <a:gd name="T8" fmla="*/ 540761 w 661637"/>
                  <a:gd name="T9" fmla="*/ 0 h 2067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1637" h="206761">
                    <a:moveTo>
                      <a:pt x="540761" y="0"/>
                    </a:moveTo>
                    <a:lnTo>
                      <a:pt x="0" y="0"/>
                    </a:lnTo>
                    <a:lnTo>
                      <a:pt x="117695" y="206761"/>
                    </a:lnTo>
                    <a:lnTo>
                      <a:pt x="661637" y="206761"/>
                    </a:lnTo>
                    <a:lnTo>
                      <a:pt x="540761" y="0"/>
                    </a:lnTo>
                    <a:close/>
                  </a:path>
                </a:pathLst>
              </a:custGeom>
              <a:solidFill>
                <a:srgbClr val="D2E0E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4" name="Freeform 571">
                <a:extLst>
                  <a:ext uri="{FF2B5EF4-FFF2-40B4-BE49-F238E27FC236}">
                    <a16:creationId xmlns:a16="http://schemas.microsoft.com/office/drawing/2014/main" id="{EAEAC53B-B075-4918-9EB6-7BCDBD8454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857126" y="114076789"/>
                <a:ext cx="650951" cy="203422"/>
              </a:xfrm>
              <a:custGeom>
                <a:avLst/>
                <a:gdLst>
                  <a:gd name="T0" fmla="*/ 540761 w 661637"/>
                  <a:gd name="T1" fmla="*/ 0 h 206761"/>
                  <a:gd name="T2" fmla="*/ 0 w 661637"/>
                  <a:gd name="T3" fmla="*/ 0 h 206761"/>
                  <a:gd name="T4" fmla="*/ 117695 w 661637"/>
                  <a:gd name="T5" fmla="*/ 206761 h 206761"/>
                  <a:gd name="T6" fmla="*/ 661637 w 661637"/>
                  <a:gd name="T7" fmla="*/ 206761 h 206761"/>
                  <a:gd name="T8" fmla="*/ 540761 w 661637"/>
                  <a:gd name="T9" fmla="*/ 0 h 2067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1637" h="206761">
                    <a:moveTo>
                      <a:pt x="540761" y="0"/>
                    </a:moveTo>
                    <a:lnTo>
                      <a:pt x="0" y="0"/>
                    </a:lnTo>
                    <a:lnTo>
                      <a:pt x="117695" y="206761"/>
                    </a:lnTo>
                    <a:lnTo>
                      <a:pt x="661637" y="206761"/>
                    </a:lnTo>
                    <a:lnTo>
                      <a:pt x="540761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5" name="Freeform 572">
                <a:extLst>
                  <a:ext uri="{FF2B5EF4-FFF2-40B4-BE49-F238E27FC236}">
                    <a16:creationId xmlns:a16="http://schemas.microsoft.com/office/drawing/2014/main" id="{401D9819-E9C2-4C5F-BA7D-A10A92C748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972920" y="114280211"/>
                <a:ext cx="337993" cy="0"/>
              </a:xfrm>
              <a:custGeom>
                <a:avLst/>
                <a:gdLst>
                  <a:gd name="T0" fmla="*/ 0 w 343542"/>
                  <a:gd name="T1" fmla="*/ 0 w 343542"/>
                  <a:gd name="T2" fmla="*/ 0 w 343542"/>
                  <a:gd name="T3" fmla="*/ 343542 w 343542"/>
                  <a:gd name="T4" fmla="*/ 0 w 34354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34354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4354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5E9E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6" name="Freeform 573">
                <a:extLst>
                  <a:ext uri="{FF2B5EF4-FFF2-40B4-BE49-F238E27FC236}">
                    <a16:creationId xmlns:a16="http://schemas.microsoft.com/office/drawing/2014/main" id="{831AE74E-25C0-4C8D-9A42-E14A4AAF82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972920" y="114280211"/>
                <a:ext cx="337993" cy="0"/>
              </a:xfrm>
              <a:custGeom>
                <a:avLst/>
                <a:gdLst>
                  <a:gd name="T0" fmla="*/ 0 w 343542"/>
                  <a:gd name="T1" fmla="*/ 0 w 343542"/>
                  <a:gd name="T2" fmla="*/ 0 w 343542"/>
                  <a:gd name="T3" fmla="*/ 343542 w 343542"/>
                  <a:gd name="T4" fmla="*/ 0 w 34354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34354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43542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7" name="Freeform 574">
                <a:extLst>
                  <a:ext uri="{FF2B5EF4-FFF2-40B4-BE49-F238E27FC236}">
                    <a16:creationId xmlns:a16="http://schemas.microsoft.com/office/drawing/2014/main" id="{E1C496B8-E75C-43EB-BE1B-28EA3EC640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688129" y="113322563"/>
                <a:ext cx="578971" cy="544544"/>
              </a:xfrm>
              <a:custGeom>
                <a:avLst/>
                <a:gdLst>
                  <a:gd name="T0" fmla="*/ 270380 w 588475"/>
                  <a:gd name="T1" fmla="*/ 0 h 553484"/>
                  <a:gd name="T2" fmla="*/ 270380 w 588475"/>
                  <a:gd name="T3" fmla="*/ 0 h 553484"/>
                  <a:gd name="T4" fmla="*/ 0 w 588475"/>
                  <a:gd name="T5" fmla="*/ 470779 h 553484"/>
                  <a:gd name="T6" fmla="*/ 47714 w 588475"/>
                  <a:gd name="T7" fmla="*/ 553484 h 553484"/>
                  <a:gd name="T8" fmla="*/ 588475 w 588475"/>
                  <a:gd name="T9" fmla="*/ 553484 h 553484"/>
                  <a:gd name="T10" fmla="*/ 270380 w 588475"/>
                  <a:gd name="T11" fmla="*/ 0 h 553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8475" h="553484">
                    <a:moveTo>
                      <a:pt x="270380" y="0"/>
                    </a:moveTo>
                    <a:lnTo>
                      <a:pt x="270380" y="0"/>
                    </a:lnTo>
                    <a:lnTo>
                      <a:pt x="0" y="470779"/>
                    </a:lnTo>
                    <a:lnTo>
                      <a:pt x="47714" y="553484"/>
                    </a:lnTo>
                    <a:lnTo>
                      <a:pt x="588475" y="553484"/>
                    </a:lnTo>
                    <a:lnTo>
                      <a:pt x="270380" y="0"/>
                    </a:lnTo>
                    <a:close/>
                  </a:path>
                </a:pathLst>
              </a:custGeom>
              <a:solidFill>
                <a:srgbClr val="C2DE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8" name="Freeform 575">
                <a:extLst>
                  <a:ext uri="{FF2B5EF4-FFF2-40B4-BE49-F238E27FC236}">
                    <a16:creationId xmlns:a16="http://schemas.microsoft.com/office/drawing/2014/main" id="{3C1B83F4-B770-4182-8676-D851C69EDE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688129" y="113322563"/>
                <a:ext cx="578971" cy="544544"/>
              </a:xfrm>
              <a:custGeom>
                <a:avLst/>
                <a:gdLst>
                  <a:gd name="T0" fmla="*/ 270380 w 588475"/>
                  <a:gd name="T1" fmla="*/ 0 h 553484"/>
                  <a:gd name="T2" fmla="*/ 270380 w 588475"/>
                  <a:gd name="T3" fmla="*/ 0 h 553484"/>
                  <a:gd name="T4" fmla="*/ 0 w 588475"/>
                  <a:gd name="T5" fmla="*/ 470779 h 553484"/>
                  <a:gd name="T6" fmla="*/ 47714 w 588475"/>
                  <a:gd name="T7" fmla="*/ 553484 h 553484"/>
                  <a:gd name="T8" fmla="*/ 588475 w 588475"/>
                  <a:gd name="T9" fmla="*/ 553484 h 553484"/>
                  <a:gd name="T10" fmla="*/ 270380 w 588475"/>
                  <a:gd name="T11" fmla="*/ 0 h 553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8475" h="553484">
                    <a:moveTo>
                      <a:pt x="270380" y="0"/>
                    </a:moveTo>
                    <a:lnTo>
                      <a:pt x="270380" y="0"/>
                    </a:lnTo>
                    <a:lnTo>
                      <a:pt x="0" y="470779"/>
                    </a:lnTo>
                    <a:lnTo>
                      <a:pt x="47714" y="553484"/>
                    </a:lnTo>
                    <a:lnTo>
                      <a:pt x="588475" y="553484"/>
                    </a:lnTo>
                    <a:lnTo>
                      <a:pt x="270380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9" name="Freeform 576">
                <a:extLst>
                  <a:ext uri="{FF2B5EF4-FFF2-40B4-BE49-F238E27FC236}">
                    <a16:creationId xmlns:a16="http://schemas.microsoft.com/office/drawing/2014/main" id="{A06F1A3F-2BED-401D-93A3-A8DA49B18D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498688" y="112073864"/>
                <a:ext cx="572712" cy="1984147"/>
              </a:xfrm>
              <a:custGeom>
                <a:avLst/>
                <a:gdLst>
                  <a:gd name="T0" fmla="*/ 0 w 582114"/>
                  <a:gd name="T1" fmla="*/ 1008360 h 2016720"/>
                  <a:gd name="T2" fmla="*/ 0 w 582114"/>
                  <a:gd name="T3" fmla="*/ 1008360 h 2016720"/>
                  <a:gd name="T4" fmla="*/ 582114 w 582114"/>
                  <a:gd name="T5" fmla="*/ 2016720 h 2016720"/>
                  <a:gd name="T6" fmla="*/ 582114 w 582114"/>
                  <a:gd name="T7" fmla="*/ 0 h 2016720"/>
                  <a:gd name="T8" fmla="*/ 0 w 582114"/>
                  <a:gd name="T9" fmla="*/ 1008360 h 2016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2114" h="2016720">
                    <a:moveTo>
                      <a:pt x="0" y="1008360"/>
                    </a:moveTo>
                    <a:lnTo>
                      <a:pt x="0" y="1008360"/>
                    </a:lnTo>
                    <a:lnTo>
                      <a:pt x="582114" y="2016720"/>
                    </a:lnTo>
                    <a:lnTo>
                      <a:pt x="582114" y="0"/>
                    </a:lnTo>
                    <a:lnTo>
                      <a:pt x="0" y="1008360"/>
                    </a:lnTo>
                    <a:close/>
                  </a:path>
                </a:pathLst>
              </a:custGeom>
              <a:solidFill>
                <a:srgbClr val="325B7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21212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C8681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70" name="Freeform 577" descr="Picture6">
              <a:extLst>
                <a:ext uri="{FF2B5EF4-FFF2-40B4-BE49-F238E27FC236}">
                  <a16:creationId xmlns:a16="http://schemas.microsoft.com/office/drawing/2014/main" id="{6F1BBBFD-0335-4778-9C62-D1443E1D5F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1000" y="1824876"/>
              <a:ext cx="2991667" cy="1517870"/>
            </a:xfrm>
            <a:custGeom>
              <a:avLst/>
              <a:gdLst>
                <a:gd name="T0" fmla="*/ 784094 w 2693332"/>
                <a:gd name="T1" fmla="*/ 1367384 h 1367384"/>
                <a:gd name="T2" fmla="*/ 2693332 w 2693332"/>
                <a:gd name="T3" fmla="*/ 1367384 h 1367384"/>
                <a:gd name="T4" fmla="*/ 1912425 w 2693332"/>
                <a:gd name="T5" fmla="*/ 0 h 1367384"/>
                <a:gd name="T6" fmla="*/ 0 w 2693332"/>
                <a:gd name="T7" fmla="*/ 0 h 1367384"/>
                <a:gd name="T8" fmla="*/ 784094 w 2693332"/>
                <a:gd name="T9" fmla="*/ 1367384 h 1367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3332" h="1367384">
                  <a:moveTo>
                    <a:pt x="784094" y="1367384"/>
                  </a:moveTo>
                  <a:lnTo>
                    <a:pt x="2693332" y="1367384"/>
                  </a:lnTo>
                  <a:lnTo>
                    <a:pt x="1912425" y="0"/>
                  </a:lnTo>
                  <a:lnTo>
                    <a:pt x="0" y="0"/>
                  </a:lnTo>
                  <a:lnTo>
                    <a:pt x="784094" y="1367384"/>
                  </a:lnTo>
                </a:path>
              </a:pathLst>
            </a:cu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49" cap="flat">
                  <a:solidFill>
                    <a:srgbClr val="262826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1" name="Freeform 578" descr="Picture7">
              <a:extLst>
                <a:ext uri="{FF2B5EF4-FFF2-40B4-BE49-F238E27FC236}">
                  <a16:creationId xmlns:a16="http://schemas.microsoft.com/office/drawing/2014/main" id="{A230AC2E-D223-4709-9027-7D3C717F3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5191" y="1824876"/>
              <a:ext cx="2700787" cy="1517870"/>
            </a:xfrm>
            <a:custGeom>
              <a:avLst/>
              <a:gdLst>
                <a:gd name="T0" fmla="*/ 780906 w 2431966"/>
                <a:gd name="T1" fmla="*/ 1367384 h 1367384"/>
                <a:gd name="T2" fmla="*/ 2431966 w 2431966"/>
                <a:gd name="T3" fmla="*/ 1367384 h 1367384"/>
                <a:gd name="T4" fmla="*/ 2431966 w 2431966"/>
                <a:gd name="T5" fmla="*/ 0 h 1367384"/>
                <a:gd name="T6" fmla="*/ 0 w 2431966"/>
                <a:gd name="T7" fmla="*/ 0 h 1367384"/>
                <a:gd name="T8" fmla="*/ 780906 w 2431966"/>
                <a:gd name="T9" fmla="*/ 1367384 h 1367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1966" h="1367384">
                  <a:moveTo>
                    <a:pt x="780906" y="1367384"/>
                  </a:moveTo>
                  <a:lnTo>
                    <a:pt x="2431966" y="1367384"/>
                  </a:lnTo>
                  <a:lnTo>
                    <a:pt x="2431966" y="0"/>
                  </a:lnTo>
                  <a:lnTo>
                    <a:pt x="0" y="0"/>
                  </a:lnTo>
                  <a:lnTo>
                    <a:pt x="780906" y="1367384"/>
                  </a:lnTo>
                  <a:close/>
                </a:path>
              </a:pathLst>
            </a:cu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49" cap="flat">
                  <a:solidFill>
                    <a:srgbClr val="262826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62" name="Group 214">
            <a:extLst>
              <a:ext uri="{FF2B5EF4-FFF2-40B4-BE49-F238E27FC236}">
                <a16:creationId xmlns:a16="http://schemas.microsoft.com/office/drawing/2014/main" id="{978EFB15-F6BF-4DEA-92C8-7B04E0FF5A3A}"/>
              </a:ext>
            </a:extLst>
          </p:cNvPr>
          <p:cNvGrpSpPr>
            <a:grpSpLocks/>
          </p:cNvGrpSpPr>
          <p:nvPr/>
        </p:nvGrpSpPr>
        <p:grpSpPr bwMode="auto">
          <a:xfrm>
            <a:off x="7793984" y="381000"/>
            <a:ext cx="525463" cy="692150"/>
            <a:chOff x="103774903" y="112810990"/>
            <a:chExt cx="526404" cy="692301"/>
          </a:xfrm>
        </p:grpSpPr>
        <p:sp>
          <p:nvSpPr>
            <p:cNvPr id="463" name="Freeform 215">
              <a:extLst>
                <a:ext uri="{FF2B5EF4-FFF2-40B4-BE49-F238E27FC236}">
                  <a16:creationId xmlns:a16="http://schemas.microsoft.com/office/drawing/2014/main" id="{BB61D77C-9F40-4F6D-9454-95FF5F08F5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45090" y="112893939"/>
              <a:ext cx="386030" cy="542355"/>
            </a:xfrm>
            <a:custGeom>
              <a:avLst/>
              <a:gdLst>
                <a:gd name="T0" fmla="*/ 4 w 121"/>
                <a:gd name="T1" fmla="*/ 94 h 170"/>
                <a:gd name="T2" fmla="*/ 9 w 121"/>
                <a:gd name="T3" fmla="*/ 139 h 170"/>
                <a:gd name="T4" fmla="*/ 45 w 121"/>
                <a:gd name="T5" fmla="*/ 166 h 170"/>
                <a:gd name="T6" fmla="*/ 89 w 121"/>
                <a:gd name="T7" fmla="*/ 160 h 170"/>
                <a:gd name="T8" fmla="*/ 89 w 121"/>
                <a:gd name="T9" fmla="*/ 160 h 170"/>
                <a:gd name="T10" fmla="*/ 90 w 121"/>
                <a:gd name="T11" fmla="*/ 160 h 170"/>
                <a:gd name="T12" fmla="*/ 117 w 121"/>
                <a:gd name="T13" fmla="*/ 125 h 170"/>
                <a:gd name="T14" fmla="*/ 111 w 121"/>
                <a:gd name="T15" fmla="*/ 80 h 170"/>
                <a:gd name="T16" fmla="*/ 65 w 121"/>
                <a:gd name="T17" fmla="*/ 0 h 170"/>
                <a:gd name="T18" fmla="*/ 65 w 121"/>
                <a:gd name="T19" fmla="*/ 0 h 170"/>
                <a:gd name="T20" fmla="*/ 58 w 121"/>
                <a:gd name="T21" fmla="*/ 18 h 170"/>
                <a:gd name="T22" fmla="*/ 98 w 121"/>
                <a:gd name="T23" fmla="*/ 87 h 170"/>
                <a:gd name="T24" fmla="*/ 102 w 121"/>
                <a:gd name="T25" fmla="*/ 121 h 170"/>
                <a:gd name="T26" fmla="*/ 83 w 121"/>
                <a:gd name="T27" fmla="*/ 147 h 170"/>
                <a:gd name="T28" fmla="*/ 82 w 121"/>
                <a:gd name="T29" fmla="*/ 147 h 170"/>
                <a:gd name="T30" fmla="*/ 81 w 121"/>
                <a:gd name="T31" fmla="*/ 147 h 170"/>
                <a:gd name="T32" fmla="*/ 49 w 121"/>
                <a:gd name="T33" fmla="*/ 152 h 170"/>
                <a:gd name="T34" fmla="*/ 22 w 121"/>
                <a:gd name="T35" fmla="*/ 131 h 170"/>
                <a:gd name="T36" fmla="*/ 18 w 121"/>
                <a:gd name="T37" fmla="*/ 98 h 170"/>
                <a:gd name="T38" fmla="*/ 36 w 121"/>
                <a:gd name="T39" fmla="*/ 73 h 170"/>
                <a:gd name="T40" fmla="*/ 28 w 121"/>
                <a:gd name="T41" fmla="*/ 60 h 170"/>
                <a:gd name="T42" fmla="*/ 4 w 121"/>
                <a:gd name="T43" fmla="*/ 9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1" h="170">
                  <a:moveTo>
                    <a:pt x="4" y="94"/>
                  </a:moveTo>
                  <a:cubicBezTo>
                    <a:pt x="0" y="109"/>
                    <a:pt x="1" y="125"/>
                    <a:pt x="9" y="139"/>
                  </a:cubicBezTo>
                  <a:cubicBezTo>
                    <a:pt x="17" y="153"/>
                    <a:pt x="31" y="162"/>
                    <a:pt x="45" y="166"/>
                  </a:cubicBezTo>
                  <a:cubicBezTo>
                    <a:pt x="59" y="170"/>
                    <a:pt x="75" y="168"/>
                    <a:pt x="89" y="160"/>
                  </a:cubicBezTo>
                  <a:cubicBezTo>
                    <a:pt x="89" y="160"/>
                    <a:pt x="89" y="160"/>
                    <a:pt x="89" y="160"/>
                  </a:cubicBezTo>
                  <a:cubicBezTo>
                    <a:pt x="90" y="160"/>
                    <a:pt x="90" y="160"/>
                    <a:pt x="90" y="160"/>
                  </a:cubicBezTo>
                  <a:cubicBezTo>
                    <a:pt x="104" y="152"/>
                    <a:pt x="113" y="139"/>
                    <a:pt x="117" y="125"/>
                  </a:cubicBezTo>
                  <a:cubicBezTo>
                    <a:pt x="121" y="110"/>
                    <a:pt x="119" y="94"/>
                    <a:pt x="111" y="8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58" y="18"/>
                    <a:pt x="58" y="18"/>
                    <a:pt x="58" y="18"/>
                  </a:cubicBezTo>
                  <a:cubicBezTo>
                    <a:pt x="98" y="87"/>
                    <a:pt x="98" y="87"/>
                    <a:pt x="98" y="87"/>
                  </a:cubicBezTo>
                  <a:cubicBezTo>
                    <a:pt x="104" y="98"/>
                    <a:pt x="105" y="110"/>
                    <a:pt x="102" y="121"/>
                  </a:cubicBezTo>
                  <a:cubicBezTo>
                    <a:pt x="99" y="131"/>
                    <a:pt x="93" y="141"/>
                    <a:pt x="83" y="147"/>
                  </a:cubicBezTo>
                  <a:cubicBezTo>
                    <a:pt x="82" y="147"/>
                    <a:pt x="82" y="147"/>
                    <a:pt x="82" y="147"/>
                  </a:cubicBezTo>
                  <a:cubicBezTo>
                    <a:pt x="82" y="147"/>
                    <a:pt x="82" y="147"/>
                    <a:pt x="81" y="147"/>
                  </a:cubicBezTo>
                  <a:cubicBezTo>
                    <a:pt x="71" y="153"/>
                    <a:pt x="59" y="154"/>
                    <a:pt x="49" y="152"/>
                  </a:cubicBezTo>
                  <a:cubicBezTo>
                    <a:pt x="38" y="149"/>
                    <a:pt x="28" y="142"/>
                    <a:pt x="22" y="131"/>
                  </a:cubicBezTo>
                  <a:cubicBezTo>
                    <a:pt x="16" y="121"/>
                    <a:pt x="15" y="109"/>
                    <a:pt x="18" y="98"/>
                  </a:cubicBezTo>
                  <a:cubicBezTo>
                    <a:pt x="21" y="88"/>
                    <a:pt x="27" y="79"/>
                    <a:pt x="36" y="73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16" y="68"/>
                    <a:pt x="7" y="80"/>
                    <a:pt x="4" y="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4" name="Freeform 216">
              <a:extLst>
                <a:ext uri="{FF2B5EF4-FFF2-40B4-BE49-F238E27FC236}">
                  <a16:creationId xmlns:a16="http://schemas.microsoft.com/office/drawing/2014/main" id="{CABBB061-5E83-436C-90F9-C55E52DDFE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774903" y="112810990"/>
              <a:ext cx="526404" cy="692301"/>
            </a:xfrm>
            <a:custGeom>
              <a:avLst/>
              <a:gdLst>
                <a:gd name="T0" fmla="*/ 153 w 165"/>
                <a:gd name="T1" fmla="*/ 99 h 217"/>
                <a:gd name="T2" fmla="*/ 96 w 165"/>
                <a:gd name="T3" fmla="*/ 0 h 217"/>
                <a:gd name="T4" fmla="*/ 89 w 165"/>
                <a:gd name="T5" fmla="*/ 19 h 217"/>
                <a:gd name="T6" fmla="*/ 140 w 165"/>
                <a:gd name="T7" fmla="*/ 106 h 217"/>
                <a:gd name="T8" fmla="*/ 145 w 165"/>
                <a:gd name="T9" fmla="*/ 153 h 217"/>
                <a:gd name="T10" fmla="*/ 115 w 165"/>
                <a:gd name="T11" fmla="*/ 191 h 217"/>
                <a:gd name="T12" fmla="*/ 114 w 165"/>
                <a:gd name="T13" fmla="*/ 191 h 217"/>
                <a:gd name="T14" fmla="*/ 114 w 165"/>
                <a:gd name="T15" fmla="*/ 191 h 217"/>
                <a:gd name="T16" fmla="*/ 66 w 165"/>
                <a:gd name="T17" fmla="*/ 197 h 217"/>
                <a:gd name="T18" fmla="*/ 27 w 165"/>
                <a:gd name="T19" fmla="*/ 167 h 217"/>
                <a:gd name="T20" fmla="*/ 20 w 165"/>
                <a:gd name="T21" fmla="*/ 119 h 217"/>
                <a:gd name="T22" fmla="*/ 48 w 165"/>
                <a:gd name="T23" fmla="*/ 81 h 217"/>
                <a:gd name="T24" fmla="*/ 40 w 165"/>
                <a:gd name="T25" fmla="*/ 68 h 217"/>
                <a:gd name="T26" fmla="*/ 6 w 165"/>
                <a:gd name="T27" fmla="*/ 115 h 217"/>
                <a:gd name="T28" fmla="*/ 14 w 165"/>
                <a:gd name="T29" fmla="*/ 175 h 217"/>
                <a:gd name="T30" fmla="*/ 62 w 165"/>
                <a:gd name="T31" fmla="*/ 212 h 217"/>
                <a:gd name="T32" fmla="*/ 121 w 165"/>
                <a:gd name="T33" fmla="*/ 204 h 217"/>
                <a:gd name="T34" fmla="*/ 122 w 165"/>
                <a:gd name="T35" fmla="*/ 204 h 217"/>
                <a:gd name="T36" fmla="*/ 122 w 165"/>
                <a:gd name="T37" fmla="*/ 203 h 217"/>
                <a:gd name="T38" fmla="*/ 159 w 165"/>
                <a:gd name="T39" fmla="*/ 157 h 217"/>
                <a:gd name="T40" fmla="*/ 153 w 165"/>
                <a:gd name="T41" fmla="*/ 99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5" h="217">
                  <a:moveTo>
                    <a:pt x="153" y="99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140" y="106"/>
                    <a:pt x="140" y="106"/>
                    <a:pt x="140" y="106"/>
                  </a:cubicBezTo>
                  <a:cubicBezTo>
                    <a:pt x="148" y="121"/>
                    <a:pt x="149" y="137"/>
                    <a:pt x="145" y="153"/>
                  </a:cubicBezTo>
                  <a:cubicBezTo>
                    <a:pt x="140" y="168"/>
                    <a:pt x="130" y="182"/>
                    <a:pt x="115" y="191"/>
                  </a:cubicBezTo>
                  <a:cubicBezTo>
                    <a:pt x="115" y="191"/>
                    <a:pt x="114" y="191"/>
                    <a:pt x="114" y="191"/>
                  </a:cubicBezTo>
                  <a:cubicBezTo>
                    <a:pt x="114" y="191"/>
                    <a:pt x="114" y="191"/>
                    <a:pt x="114" y="191"/>
                  </a:cubicBezTo>
                  <a:cubicBezTo>
                    <a:pt x="99" y="200"/>
                    <a:pt x="81" y="202"/>
                    <a:pt x="66" y="197"/>
                  </a:cubicBezTo>
                  <a:cubicBezTo>
                    <a:pt x="50" y="193"/>
                    <a:pt x="35" y="183"/>
                    <a:pt x="27" y="167"/>
                  </a:cubicBezTo>
                  <a:cubicBezTo>
                    <a:pt x="18" y="152"/>
                    <a:pt x="16" y="134"/>
                    <a:pt x="20" y="119"/>
                  </a:cubicBezTo>
                  <a:cubicBezTo>
                    <a:pt x="24" y="104"/>
                    <a:pt x="34" y="90"/>
                    <a:pt x="48" y="81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23" y="79"/>
                    <a:pt x="11" y="96"/>
                    <a:pt x="6" y="115"/>
                  </a:cubicBezTo>
                  <a:cubicBezTo>
                    <a:pt x="0" y="134"/>
                    <a:pt x="3" y="156"/>
                    <a:pt x="14" y="175"/>
                  </a:cubicBezTo>
                  <a:cubicBezTo>
                    <a:pt x="25" y="194"/>
                    <a:pt x="42" y="207"/>
                    <a:pt x="62" y="212"/>
                  </a:cubicBezTo>
                  <a:cubicBezTo>
                    <a:pt x="81" y="217"/>
                    <a:pt x="102" y="215"/>
                    <a:pt x="121" y="204"/>
                  </a:cubicBezTo>
                  <a:cubicBezTo>
                    <a:pt x="121" y="204"/>
                    <a:pt x="121" y="204"/>
                    <a:pt x="122" y="204"/>
                  </a:cubicBezTo>
                  <a:cubicBezTo>
                    <a:pt x="122" y="204"/>
                    <a:pt x="122" y="204"/>
                    <a:pt x="122" y="203"/>
                  </a:cubicBezTo>
                  <a:cubicBezTo>
                    <a:pt x="141" y="193"/>
                    <a:pt x="153" y="176"/>
                    <a:pt x="159" y="157"/>
                  </a:cubicBezTo>
                  <a:cubicBezTo>
                    <a:pt x="165" y="138"/>
                    <a:pt x="163" y="117"/>
                    <a:pt x="153" y="9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" name="Freeform 217">
              <a:extLst>
                <a:ext uri="{FF2B5EF4-FFF2-40B4-BE49-F238E27FC236}">
                  <a16:creationId xmlns:a16="http://schemas.microsoft.com/office/drawing/2014/main" id="{C5A66E21-DABB-45C1-A610-3B3F535303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912087" y="112976887"/>
              <a:ext cx="248846" cy="392410"/>
            </a:xfrm>
            <a:custGeom>
              <a:avLst/>
              <a:gdLst>
                <a:gd name="T0" fmla="*/ 2 w 78"/>
                <a:gd name="T1" fmla="*/ 73 h 123"/>
                <a:gd name="T2" fmla="*/ 6 w 78"/>
                <a:gd name="T3" fmla="*/ 102 h 123"/>
                <a:gd name="T4" fmla="*/ 29 w 78"/>
                <a:gd name="T5" fmla="*/ 120 h 123"/>
                <a:gd name="T6" fmla="*/ 58 w 78"/>
                <a:gd name="T7" fmla="*/ 117 h 123"/>
                <a:gd name="T8" fmla="*/ 58 w 78"/>
                <a:gd name="T9" fmla="*/ 116 h 123"/>
                <a:gd name="T10" fmla="*/ 59 w 78"/>
                <a:gd name="T11" fmla="*/ 116 h 123"/>
                <a:gd name="T12" fmla="*/ 76 w 78"/>
                <a:gd name="T13" fmla="*/ 93 h 123"/>
                <a:gd name="T14" fmla="*/ 72 w 78"/>
                <a:gd name="T15" fmla="*/ 64 h 123"/>
                <a:gd name="T16" fmla="*/ 36 w 78"/>
                <a:gd name="T17" fmla="*/ 2 h 123"/>
                <a:gd name="T18" fmla="*/ 34 w 78"/>
                <a:gd name="T19" fmla="*/ 0 h 123"/>
                <a:gd name="T20" fmla="*/ 28 w 78"/>
                <a:gd name="T21" fmla="*/ 18 h 123"/>
                <a:gd name="T22" fmla="*/ 59 w 78"/>
                <a:gd name="T23" fmla="*/ 72 h 123"/>
                <a:gd name="T24" fmla="*/ 62 w 78"/>
                <a:gd name="T25" fmla="*/ 89 h 123"/>
                <a:gd name="T26" fmla="*/ 51 w 78"/>
                <a:gd name="T27" fmla="*/ 103 h 123"/>
                <a:gd name="T28" fmla="*/ 51 w 78"/>
                <a:gd name="T29" fmla="*/ 103 h 123"/>
                <a:gd name="T30" fmla="*/ 50 w 78"/>
                <a:gd name="T31" fmla="*/ 104 h 123"/>
                <a:gd name="T32" fmla="*/ 33 w 78"/>
                <a:gd name="T33" fmla="*/ 106 h 123"/>
                <a:gd name="T34" fmla="*/ 19 w 78"/>
                <a:gd name="T35" fmla="*/ 95 h 123"/>
                <a:gd name="T36" fmla="*/ 17 w 78"/>
                <a:gd name="T37" fmla="*/ 77 h 123"/>
                <a:gd name="T38" fmla="*/ 25 w 78"/>
                <a:gd name="T39" fmla="*/ 65 h 123"/>
                <a:gd name="T40" fmla="*/ 18 w 78"/>
                <a:gd name="T41" fmla="*/ 52 h 123"/>
                <a:gd name="T42" fmla="*/ 2 w 78"/>
                <a:gd name="T43" fmla="*/ 7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8" h="123">
                  <a:moveTo>
                    <a:pt x="2" y="73"/>
                  </a:moveTo>
                  <a:cubicBezTo>
                    <a:pt x="0" y="83"/>
                    <a:pt x="1" y="93"/>
                    <a:pt x="6" y="102"/>
                  </a:cubicBezTo>
                  <a:cubicBezTo>
                    <a:pt x="11" y="111"/>
                    <a:pt x="20" y="118"/>
                    <a:pt x="29" y="120"/>
                  </a:cubicBezTo>
                  <a:cubicBezTo>
                    <a:pt x="38" y="123"/>
                    <a:pt x="49" y="122"/>
                    <a:pt x="58" y="117"/>
                  </a:cubicBezTo>
                  <a:cubicBezTo>
                    <a:pt x="58" y="117"/>
                    <a:pt x="58" y="116"/>
                    <a:pt x="58" y="116"/>
                  </a:cubicBezTo>
                  <a:cubicBezTo>
                    <a:pt x="58" y="116"/>
                    <a:pt x="59" y="116"/>
                    <a:pt x="59" y="116"/>
                  </a:cubicBezTo>
                  <a:cubicBezTo>
                    <a:pt x="68" y="111"/>
                    <a:pt x="74" y="102"/>
                    <a:pt x="76" y="93"/>
                  </a:cubicBezTo>
                  <a:cubicBezTo>
                    <a:pt x="78" y="84"/>
                    <a:pt x="78" y="73"/>
                    <a:pt x="72" y="6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ubicBezTo>
                    <a:pt x="28" y="18"/>
                    <a:pt x="28" y="18"/>
                    <a:pt x="28" y="18"/>
                  </a:cubicBezTo>
                  <a:cubicBezTo>
                    <a:pt x="59" y="72"/>
                    <a:pt x="59" y="72"/>
                    <a:pt x="59" y="72"/>
                  </a:cubicBezTo>
                  <a:cubicBezTo>
                    <a:pt x="63" y="77"/>
                    <a:pt x="63" y="83"/>
                    <a:pt x="62" y="89"/>
                  </a:cubicBezTo>
                  <a:cubicBezTo>
                    <a:pt x="60" y="95"/>
                    <a:pt x="57" y="100"/>
                    <a:pt x="51" y="103"/>
                  </a:cubicBezTo>
                  <a:cubicBezTo>
                    <a:pt x="51" y="103"/>
                    <a:pt x="51" y="103"/>
                    <a:pt x="51" y="103"/>
                  </a:cubicBezTo>
                  <a:cubicBezTo>
                    <a:pt x="51" y="104"/>
                    <a:pt x="50" y="104"/>
                    <a:pt x="50" y="104"/>
                  </a:cubicBezTo>
                  <a:cubicBezTo>
                    <a:pt x="45" y="107"/>
                    <a:pt x="39" y="107"/>
                    <a:pt x="33" y="106"/>
                  </a:cubicBezTo>
                  <a:cubicBezTo>
                    <a:pt x="27" y="104"/>
                    <a:pt x="22" y="100"/>
                    <a:pt x="19" y="95"/>
                  </a:cubicBezTo>
                  <a:cubicBezTo>
                    <a:pt x="16" y="89"/>
                    <a:pt x="15" y="83"/>
                    <a:pt x="17" y="77"/>
                  </a:cubicBezTo>
                  <a:cubicBezTo>
                    <a:pt x="18" y="72"/>
                    <a:pt x="21" y="68"/>
                    <a:pt x="25" y="65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10" y="57"/>
                    <a:pt x="5" y="65"/>
                    <a:pt x="2" y="7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66" name="Text Box 218">
            <a:extLst>
              <a:ext uri="{FF2B5EF4-FFF2-40B4-BE49-F238E27FC236}">
                <a16:creationId xmlns:a16="http://schemas.microsoft.com/office/drawing/2014/main" id="{8F844EFC-F230-4847-BE5C-AC1B196EF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5684" y="1063625"/>
            <a:ext cx="12573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spc="50" normalizeH="0" baseline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REFINERY</a:t>
            </a:r>
          </a:p>
          <a:p>
            <a:pPr marL="0" marR="0" lvl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spc="150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+mn-lt"/>
              </a:rPr>
              <a:t>SERVICES</a:t>
            </a:r>
            <a:endParaRPr kumimoji="0" lang="en-US" altLang="en-US" sz="900" b="0" i="0" u="none" strike="noStrike" cap="none" spc="150" normalizeH="0" baseline="0">
              <a:ln>
                <a:noFill/>
              </a:ln>
              <a:solidFill>
                <a:schemeClr val="accent2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/>
              <a:t>Place holder for first level text and more</a:t>
            </a:r>
          </a:p>
          <a:p>
            <a:r>
              <a:rPr lang="en-US" sz="1800"/>
              <a:t>More placeholder text and more text</a:t>
            </a:r>
          </a:p>
          <a:p>
            <a:pPr lvl="1"/>
            <a:r>
              <a:rPr lang="en-US" sz="1600"/>
              <a:t>Place holder for second level text and more</a:t>
            </a:r>
          </a:p>
          <a:p>
            <a:pPr lvl="1"/>
            <a:r>
              <a:rPr lang="en-US"/>
              <a:t>More second level placeholder text</a:t>
            </a:r>
            <a:endParaRPr lang="en-US" sz="1600"/>
          </a:p>
          <a:p>
            <a:pPr lvl="2"/>
            <a:r>
              <a:rPr lang="en-US" sz="1400"/>
              <a:t>Place holder for third level text and more</a:t>
            </a:r>
          </a:p>
          <a:p>
            <a:pPr lvl="2"/>
            <a:r>
              <a:rPr lang="en-US"/>
              <a:t>More third level placeholder text</a:t>
            </a:r>
            <a:endParaRPr lang="en-US" sz="140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/>
              <a:t>Content Page with </a:t>
            </a:r>
            <a:br>
              <a:rPr lang="en-US"/>
            </a:br>
            <a:r>
              <a:rPr lang="en-US">
                <a:solidFill>
                  <a:schemeClr val="accent3"/>
                </a:solidFill>
              </a:rPr>
              <a:t>Text and Table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85092"/>
              </p:ext>
            </p:extLst>
          </p:nvPr>
        </p:nvGraphicFramePr>
        <p:xfrm>
          <a:off x="830100" y="4397567"/>
          <a:ext cx="4652545" cy="1525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0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0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5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05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5154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COLUMN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COLUMN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COLUMN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COLUMN 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154">
                <a:tc>
                  <a:txBody>
                    <a:bodyPr/>
                    <a:lstStyle/>
                    <a:p>
                      <a:r>
                        <a:rPr lang="en-US" sz="1050"/>
                        <a:t>Item 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154">
                <a:tc>
                  <a:txBody>
                    <a:bodyPr/>
                    <a:lstStyle/>
                    <a:p>
                      <a:r>
                        <a:rPr lang="en-US" sz="1050"/>
                        <a:t>Item Two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154">
                <a:tc>
                  <a:txBody>
                    <a:bodyPr/>
                    <a:lstStyle/>
                    <a:p>
                      <a:r>
                        <a:rPr lang="en-US" sz="1050"/>
                        <a:t>Item Three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154">
                <a:tc>
                  <a:txBody>
                    <a:bodyPr/>
                    <a:lstStyle/>
                    <a:p>
                      <a:r>
                        <a:rPr lang="en-US" sz="1050"/>
                        <a:t>Item Four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401" name="Group 272">
            <a:extLst>
              <a:ext uri="{FF2B5EF4-FFF2-40B4-BE49-F238E27FC236}">
                <a16:creationId xmlns:a16="http://schemas.microsoft.com/office/drawing/2014/main" id="{70919924-912B-4924-B615-AA446DECBD3A}"/>
              </a:ext>
            </a:extLst>
          </p:cNvPr>
          <p:cNvGrpSpPr>
            <a:grpSpLocks/>
          </p:cNvGrpSpPr>
          <p:nvPr/>
        </p:nvGrpSpPr>
        <p:grpSpPr bwMode="auto">
          <a:xfrm>
            <a:off x="4723616" y="1998279"/>
            <a:ext cx="4420384" cy="4857565"/>
            <a:chOff x="118532206" y="108010236"/>
            <a:chExt cx="5475973" cy="6017836"/>
          </a:xfrm>
        </p:grpSpPr>
        <p:sp>
          <p:nvSpPr>
            <p:cNvPr id="403" name="Freeform 274">
              <a:extLst>
                <a:ext uri="{FF2B5EF4-FFF2-40B4-BE49-F238E27FC236}">
                  <a16:creationId xmlns:a16="http://schemas.microsoft.com/office/drawing/2014/main" id="{4B5F7803-E99D-40CF-8494-5C5F464250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532206" y="113655144"/>
              <a:ext cx="3365907" cy="372928"/>
            </a:xfrm>
            <a:custGeom>
              <a:avLst/>
              <a:gdLst>
                <a:gd name="T0" fmla="*/ 3152350 w 3365907"/>
                <a:gd name="T1" fmla="*/ 0 h 372928"/>
                <a:gd name="T2" fmla="*/ 216744 w 3365907"/>
                <a:gd name="T3" fmla="*/ 0 h 372928"/>
                <a:gd name="T4" fmla="*/ 216744 w 3365907"/>
                <a:gd name="T5" fmla="*/ 0 h 372928"/>
                <a:gd name="T6" fmla="*/ 0 w 3365907"/>
                <a:gd name="T7" fmla="*/ 372928 h 372928"/>
                <a:gd name="T8" fmla="*/ 3365907 w 3365907"/>
                <a:gd name="T9" fmla="*/ 372928 h 372928"/>
                <a:gd name="T10" fmla="*/ 3152350 w 3365907"/>
                <a:gd name="T11" fmla="*/ 0 h 372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65907" h="372928">
                  <a:moveTo>
                    <a:pt x="3152350" y="0"/>
                  </a:moveTo>
                  <a:lnTo>
                    <a:pt x="216744" y="0"/>
                  </a:lnTo>
                  <a:lnTo>
                    <a:pt x="216744" y="0"/>
                  </a:lnTo>
                  <a:lnTo>
                    <a:pt x="0" y="372928"/>
                  </a:lnTo>
                  <a:lnTo>
                    <a:pt x="3365907" y="372928"/>
                  </a:lnTo>
                  <a:lnTo>
                    <a:pt x="315235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4" name="Freeform 275">
              <a:extLst>
                <a:ext uri="{FF2B5EF4-FFF2-40B4-BE49-F238E27FC236}">
                  <a16:creationId xmlns:a16="http://schemas.microsoft.com/office/drawing/2014/main" id="{F6CFA36D-7B45-4A91-BF15-6E12F2C67C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040699" y="111956253"/>
              <a:ext cx="2967480" cy="1064596"/>
            </a:xfrm>
            <a:custGeom>
              <a:avLst/>
              <a:gdLst>
                <a:gd name="T0" fmla="*/ 611983 w 2967480"/>
                <a:gd name="T1" fmla="*/ 0 h 1064596"/>
                <a:gd name="T2" fmla="*/ 0 w 2967480"/>
                <a:gd name="T3" fmla="*/ 1064596 h 1064596"/>
                <a:gd name="T4" fmla="*/ 2967480 w 2967480"/>
                <a:gd name="T5" fmla="*/ 1064596 h 1064596"/>
                <a:gd name="T6" fmla="*/ 2967480 w 2967480"/>
                <a:gd name="T7" fmla="*/ 0 h 1064596"/>
                <a:gd name="T8" fmla="*/ 611983 w 2967480"/>
                <a:gd name="T9" fmla="*/ 0 h 1064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7480" h="1064596">
                  <a:moveTo>
                    <a:pt x="611983" y="0"/>
                  </a:moveTo>
                  <a:lnTo>
                    <a:pt x="0" y="1064596"/>
                  </a:lnTo>
                  <a:lnTo>
                    <a:pt x="2967480" y="1064596"/>
                  </a:lnTo>
                  <a:lnTo>
                    <a:pt x="2967480" y="0"/>
                  </a:lnTo>
                  <a:lnTo>
                    <a:pt x="611983" y="0"/>
                  </a:lnTo>
                  <a:close/>
                </a:path>
              </a:pathLst>
            </a:custGeom>
            <a:solidFill>
              <a:srgbClr val="9CC9D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5" name="Freeform 276">
              <a:extLst>
                <a:ext uri="{FF2B5EF4-FFF2-40B4-BE49-F238E27FC236}">
                  <a16:creationId xmlns:a16="http://schemas.microsoft.com/office/drawing/2014/main" id="{77F0D89A-05E4-4D4B-8A3C-855AF80937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040699" y="111956253"/>
              <a:ext cx="2967480" cy="1064596"/>
            </a:xfrm>
            <a:custGeom>
              <a:avLst/>
              <a:gdLst>
                <a:gd name="T0" fmla="*/ 611983 w 2967480"/>
                <a:gd name="T1" fmla="*/ 0 h 1064596"/>
                <a:gd name="T2" fmla="*/ 0 w 2967480"/>
                <a:gd name="T3" fmla="*/ 1064596 h 1064596"/>
                <a:gd name="T4" fmla="*/ 2967480 w 2967480"/>
                <a:gd name="T5" fmla="*/ 1064596 h 1064596"/>
                <a:gd name="T6" fmla="*/ 2967480 w 2967480"/>
                <a:gd name="T7" fmla="*/ 0 h 1064596"/>
                <a:gd name="T8" fmla="*/ 611983 w 2967480"/>
                <a:gd name="T9" fmla="*/ 0 h 1064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67480" h="1064596">
                  <a:moveTo>
                    <a:pt x="611983" y="0"/>
                  </a:moveTo>
                  <a:lnTo>
                    <a:pt x="0" y="1064596"/>
                  </a:lnTo>
                  <a:lnTo>
                    <a:pt x="2967480" y="1064596"/>
                  </a:lnTo>
                  <a:lnTo>
                    <a:pt x="2967480" y="0"/>
                  </a:lnTo>
                  <a:lnTo>
                    <a:pt x="611983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" name="Freeform 277">
              <a:extLst>
                <a:ext uri="{FF2B5EF4-FFF2-40B4-BE49-F238E27FC236}">
                  <a16:creationId xmlns:a16="http://schemas.microsoft.com/office/drawing/2014/main" id="{4ED8412C-5CEF-404A-84B9-0CCA490348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48728" y="110891657"/>
              <a:ext cx="1759451" cy="1064596"/>
            </a:xfrm>
            <a:custGeom>
              <a:avLst/>
              <a:gdLst>
                <a:gd name="T0" fmla="*/ 191245 w 1759451"/>
                <a:gd name="T1" fmla="*/ 0 h 1064596"/>
                <a:gd name="T2" fmla="*/ 0 w 1759451"/>
                <a:gd name="T3" fmla="*/ 353803 h 1064596"/>
                <a:gd name="T4" fmla="*/ 414364 w 1759451"/>
                <a:gd name="T5" fmla="*/ 1064596 h 1064596"/>
                <a:gd name="T6" fmla="*/ 1759451 w 1759451"/>
                <a:gd name="T7" fmla="*/ 1064596 h 1064596"/>
                <a:gd name="T8" fmla="*/ 1759451 w 1759451"/>
                <a:gd name="T9" fmla="*/ 0 h 1064596"/>
                <a:gd name="T10" fmla="*/ 191245 w 1759451"/>
                <a:gd name="T11" fmla="*/ 0 h 1064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9451" h="1064596">
                  <a:moveTo>
                    <a:pt x="191245" y="0"/>
                  </a:moveTo>
                  <a:lnTo>
                    <a:pt x="0" y="353803"/>
                  </a:lnTo>
                  <a:lnTo>
                    <a:pt x="414364" y="1064596"/>
                  </a:lnTo>
                  <a:lnTo>
                    <a:pt x="1759451" y="1064596"/>
                  </a:lnTo>
                  <a:lnTo>
                    <a:pt x="1759451" y="0"/>
                  </a:lnTo>
                  <a:lnTo>
                    <a:pt x="191245" y="0"/>
                  </a:lnTo>
                  <a:close/>
                </a:path>
              </a:pathLst>
            </a:custGeom>
            <a:solidFill>
              <a:srgbClr val="94CD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7" name="Freeform 278">
              <a:extLst>
                <a:ext uri="{FF2B5EF4-FFF2-40B4-BE49-F238E27FC236}">
                  <a16:creationId xmlns:a16="http://schemas.microsoft.com/office/drawing/2014/main" id="{4511A74C-85B6-4BE3-BEDF-09BE360578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48728" y="110891657"/>
              <a:ext cx="1759451" cy="1064596"/>
            </a:xfrm>
            <a:custGeom>
              <a:avLst/>
              <a:gdLst>
                <a:gd name="T0" fmla="*/ 191245 w 1759451"/>
                <a:gd name="T1" fmla="*/ 0 h 1064596"/>
                <a:gd name="T2" fmla="*/ 0 w 1759451"/>
                <a:gd name="T3" fmla="*/ 353803 h 1064596"/>
                <a:gd name="T4" fmla="*/ 414364 w 1759451"/>
                <a:gd name="T5" fmla="*/ 1064596 h 1064596"/>
                <a:gd name="T6" fmla="*/ 1759451 w 1759451"/>
                <a:gd name="T7" fmla="*/ 1064596 h 1064596"/>
                <a:gd name="T8" fmla="*/ 1759451 w 1759451"/>
                <a:gd name="T9" fmla="*/ 0 h 1064596"/>
                <a:gd name="T10" fmla="*/ 191245 w 1759451"/>
                <a:gd name="T11" fmla="*/ 0 h 1064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9451" h="1064596">
                  <a:moveTo>
                    <a:pt x="191245" y="0"/>
                  </a:moveTo>
                  <a:lnTo>
                    <a:pt x="0" y="353803"/>
                  </a:lnTo>
                  <a:lnTo>
                    <a:pt x="414364" y="1064596"/>
                  </a:lnTo>
                  <a:lnTo>
                    <a:pt x="1759451" y="1064596"/>
                  </a:lnTo>
                  <a:lnTo>
                    <a:pt x="1759451" y="0"/>
                  </a:lnTo>
                  <a:lnTo>
                    <a:pt x="191245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8" name="Freeform 279">
              <a:extLst>
                <a:ext uri="{FF2B5EF4-FFF2-40B4-BE49-F238E27FC236}">
                  <a16:creationId xmlns:a16="http://schemas.microsoft.com/office/drawing/2014/main" id="{162D6E9C-0AEA-4814-9220-F36FE0897BC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380905" y="109753751"/>
              <a:ext cx="2243938" cy="2202502"/>
            </a:xfrm>
            <a:custGeom>
              <a:avLst/>
              <a:gdLst>
                <a:gd name="T0" fmla="*/ 933911 w 2243938"/>
                <a:gd name="T1" fmla="*/ 1616018 h 2202502"/>
                <a:gd name="T2" fmla="*/ 1099657 w 2243938"/>
                <a:gd name="T3" fmla="*/ 1902885 h 2202502"/>
                <a:gd name="T4" fmla="*/ 1099657 w 2243938"/>
                <a:gd name="T5" fmla="*/ 1902885 h 2202502"/>
                <a:gd name="T6" fmla="*/ 1013597 w 2243938"/>
                <a:gd name="T7" fmla="*/ 1753077 h 2202502"/>
                <a:gd name="T8" fmla="*/ 933911 w 2243938"/>
                <a:gd name="T9" fmla="*/ 1616018 h 2202502"/>
                <a:gd name="T10" fmla="*/ 1281339 w 2243938"/>
                <a:gd name="T11" fmla="*/ 545047 h 2202502"/>
                <a:gd name="T12" fmla="*/ 1032721 w 2243938"/>
                <a:gd name="T13" fmla="*/ 978536 h 2202502"/>
                <a:gd name="T14" fmla="*/ 1335525 w 2243938"/>
                <a:gd name="T15" fmla="*/ 1494897 h 2202502"/>
                <a:gd name="T16" fmla="*/ 1463022 w 2243938"/>
                <a:gd name="T17" fmla="*/ 1271778 h 2202502"/>
                <a:gd name="T18" fmla="*/ 1463022 w 2243938"/>
                <a:gd name="T19" fmla="*/ 1271778 h 2202502"/>
                <a:gd name="T20" fmla="*/ 1724389 w 2243938"/>
                <a:gd name="T21" fmla="*/ 1721203 h 2202502"/>
                <a:gd name="T22" fmla="*/ 1447085 w 2243938"/>
                <a:gd name="T23" fmla="*/ 2202502 h 2202502"/>
                <a:gd name="T24" fmla="*/ 1743514 w 2243938"/>
                <a:gd name="T25" fmla="*/ 2202502 h 2202502"/>
                <a:gd name="T26" fmla="*/ 1596893 w 2243938"/>
                <a:gd name="T27" fmla="*/ 1944322 h 2202502"/>
                <a:gd name="T28" fmla="*/ 1616017 w 2243938"/>
                <a:gd name="T29" fmla="*/ 1909260 h 2202502"/>
                <a:gd name="T30" fmla="*/ 1781763 w 2243938"/>
                <a:gd name="T31" fmla="*/ 2202502 h 2202502"/>
                <a:gd name="T32" fmla="*/ 2243938 w 2243938"/>
                <a:gd name="T33" fmla="*/ 2202502 h 2202502"/>
                <a:gd name="T34" fmla="*/ 1281339 w 2243938"/>
                <a:gd name="T35" fmla="*/ 545047 h 2202502"/>
                <a:gd name="T36" fmla="*/ 1303651 w 2243938"/>
                <a:gd name="T37" fmla="*/ 506799 h 2202502"/>
                <a:gd name="T38" fmla="*/ 1303651 w 2243938"/>
                <a:gd name="T39" fmla="*/ 506799 h 2202502"/>
                <a:gd name="T40" fmla="*/ 1871010 w 2243938"/>
                <a:gd name="T41" fmla="*/ 1488522 h 2202502"/>
                <a:gd name="T42" fmla="*/ 1871010 w 2243938"/>
                <a:gd name="T43" fmla="*/ 1488522 h 2202502"/>
                <a:gd name="T44" fmla="*/ 1303651 w 2243938"/>
                <a:gd name="T45" fmla="*/ 506799 h 2202502"/>
                <a:gd name="T46" fmla="*/ 481299 w 2243938"/>
                <a:gd name="T47" fmla="*/ 0 h 2202502"/>
                <a:gd name="T48" fmla="*/ 0 w 2243938"/>
                <a:gd name="T49" fmla="*/ 0 h 2202502"/>
                <a:gd name="T50" fmla="*/ 0 w 2243938"/>
                <a:gd name="T51" fmla="*/ 0 h 2202502"/>
                <a:gd name="T52" fmla="*/ 242243 w 2243938"/>
                <a:gd name="T53" fmla="*/ 417551 h 2202502"/>
                <a:gd name="T54" fmla="*/ 481299 w 2243938"/>
                <a:gd name="T55" fmla="*/ 0 h 2202502"/>
                <a:gd name="T56" fmla="*/ 481299 w 2243938"/>
                <a:gd name="T57" fmla="*/ 0 h 2202502"/>
                <a:gd name="T58" fmla="*/ 481299 w 2243938"/>
                <a:gd name="T59" fmla="*/ 0 h 2202502"/>
                <a:gd name="T60" fmla="*/ 1010409 w 2243938"/>
                <a:gd name="T61" fmla="*/ 0 h 2202502"/>
                <a:gd name="T62" fmla="*/ 930724 w 2243938"/>
                <a:gd name="T63" fmla="*/ 0 h 2202502"/>
                <a:gd name="T64" fmla="*/ 930724 w 2243938"/>
                <a:gd name="T65" fmla="*/ 0 h 2202502"/>
                <a:gd name="T66" fmla="*/ 930724 w 2243938"/>
                <a:gd name="T67" fmla="*/ 0 h 2202502"/>
                <a:gd name="T68" fmla="*/ 930724 w 2243938"/>
                <a:gd name="T69" fmla="*/ 0 h 2202502"/>
                <a:gd name="T70" fmla="*/ 930724 w 2243938"/>
                <a:gd name="T71" fmla="*/ 0 h 2202502"/>
                <a:gd name="T72" fmla="*/ 930724 w 2243938"/>
                <a:gd name="T73" fmla="*/ 0 h 2202502"/>
                <a:gd name="T74" fmla="*/ 465362 w 2243938"/>
                <a:gd name="T75" fmla="*/ 806415 h 2202502"/>
                <a:gd name="T76" fmla="*/ 666169 w 2243938"/>
                <a:gd name="T77" fmla="*/ 1153843 h 2202502"/>
                <a:gd name="T78" fmla="*/ 666169 w 2243938"/>
                <a:gd name="T79" fmla="*/ 1153843 h 2202502"/>
                <a:gd name="T80" fmla="*/ 666169 w 2243938"/>
                <a:gd name="T81" fmla="*/ 1153843 h 2202502"/>
                <a:gd name="T82" fmla="*/ 898850 w 2243938"/>
                <a:gd name="T83" fmla="*/ 745854 h 2202502"/>
                <a:gd name="T84" fmla="*/ 898850 w 2243938"/>
                <a:gd name="T85" fmla="*/ 745854 h 2202502"/>
                <a:gd name="T86" fmla="*/ 1147468 w 2243938"/>
                <a:gd name="T87" fmla="*/ 315554 h 2202502"/>
                <a:gd name="T88" fmla="*/ 968973 w 2243938"/>
                <a:gd name="T89" fmla="*/ 6375 h 2202502"/>
                <a:gd name="T90" fmla="*/ 1013597 w 2243938"/>
                <a:gd name="T91" fmla="*/ 6375 h 2202502"/>
                <a:gd name="T92" fmla="*/ 1169780 w 2243938"/>
                <a:gd name="T93" fmla="*/ 277305 h 2202502"/>
                <a:gd name="T94" fmla="*/ 1169780 w 2243938"/>
                <a:gd name="T95" fmla="*/ 277305 h 2202502"/>
                <a:gd name="T96" fmla="*/ 1010409 w 2243938"/>
                <a:gd name="T97" fmla="*/ 0 h 2202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243938" h="2202502">
                  <a:moveTo>
                    <a:pt x="933911" y="1616018"/>
                  </a:moveTo>
                  <a:lnTo>
                    <a:pt x="1099657" y="1902885"/>
                  </a:lnTo>
                  <a:lnTo>
                    <a:pt x="1099657" y="1902885"/>
                  </a:lnTo>
                  <a:lnTo>
                    <a:pt x="1013597" y="1753077"/>
                  </a:lnTo>
                  <a:lnTo>
                    <a:pt x="933911" y="1616018"/>
                  </a:lnTo>
                  <a:close/>
                  <a:moveTo>
                    <a:pt x="1281339" y="545047"/>
                  </a:moveTo>
                  <a:lnTo>
                    <a:pt x="1032721" y="978536"/>
                  </a:lnTo>
                  <a:lnTo>
                    <a:pt x="1335525" y="1494897"/>
                  </a:lnTo>
                  <a:lnTo>
                    <a:pt x="1463022" y="1271778"/>
                  </a:lnTo>
                  <a:lnTo>
                    <a:pt x="1463022" y="1271778"/>
                  </a:lnTo>
                  <a:lnTo>
                    <a:pt x="1724389" y="1721203"/>
                  </a:lnTo>
                  <a:lnTo>
                    <a:pt x="1447085" y="2202502"/>
                  </a:lnTo>
                  <a:lnTo>
                    <a:pt x="1743514" y="2202502"/>
                  </a:lnTo>
                  <a:lnTo>
                    <a:pt x="1596893" y="1944322"/>
                  </a:lnTo>
                  <a:lnTo>
                    <a:pt x="1616017" y="1909260"/>
                  </a:lnTo>
                  <a:lnTo>
                    <a:pt x="1781763" y="2202502"/>
                  </a:lnTo>
                  <a:lnTo>
                    <a:pt x="2243938" y="2202502"/>
                  </a:lnTo>
                  <a:lnTo>
                    <a:pt x="1281339" y="545047"/>
                  </a:lnTo>
                  <a:close/>
                  <a:moveTo>
                    <a:pt x="1303651" y="506799"/>
                  </a:moveTo>
                  <a:lnTo>
                    <a:pt x="1303651" y="506799"/>
                  </a:lnTo>
                  <a:lnTo>
                    <a:pt x="1871010" y="1488522"/>
                  </a:lnTo>
                  <a:lnTo>
                    <a:pt x="1871010" y="1488522"/>
                  </a:lnTo>
                  <a:lnTo>
                    <a:pt x="1303651" y="506799"/>
                  </a:lnTo>
                  <a:close/>
                  <a:moveTo>
                    <a:pt x="48129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42243" y="417551"/>
                  </a:lnTo>
                  <a:lnTo>
                    <a:pt x="481299" y="0"/>
                  </a:lnTo>
                  <a:lnTo>
                    <a:pt x="481299" y="0"/>
                  </a:lnTo>
                  <a:lnTo>
                    <a:pt x="481299" y="0"/>
                  </a:lnTo>
                  <a:close/>
                  <a:moveTo>
                    <a:pt x="1010409" y="0"/>
                  </a:moveTo>
                  <a:lnTo>
                    <a:pt x="930724" y="0"/>
                  </a:lnTo>
                  <a:lnTo>
                    <a:pt x="930724" y="0"/>
                  </a:lnTo>
                  <a:lnTo>
                    <a:pt x="930724" y="0"/>
                  </a:lnTo>
                  <a:lnTo>
                    <a:pt x="930724" y="0"/>
                  </a:lnTo>
                  <a:lnTo>
                    <a:pt x="930724" y="0"/>
                  </a:lnTo>
                  <a:lnTo>
                    <a:pt x="930724" y="0"/>
                  </a:lnTo>
                  <a:lnTo>
                    <a:pt x="465362" y="806415"/>
                  </a:lnTo>
                  <a:lnTo>
                    <a:pt x="666169" y="1153843"/>
                  </a:lnTo>
                  <a:lnTo>
                    <a:pt x="666169" y="1153843"/>
                  </a:lnTo>
                  <a:lnTo>
                    <a:pt x="666169" y="1153843"/>
                  </a:lnTo>
                  <a:lnTo>
                    <a:pt x="898850" y="745854"/>
                  </a:lnTo>
                  <a:lnTo>
                    <a:pt x="898850" y="745854"/>
                  </a:lnTo>
                  <a:lnTo>
                    <a:pt x="1147468" y="315554"/>
                  </a:lnTo>
                  <a:lnTo>
                    <a:pt x="968973" y="6375"/>
                  </a:lnTo>
                  <a:lnTo>
                    <a:pt x="1013597" y="6375"/>
                  </a:lnTo>
                  <a:lnTo>
                    <a:pt x="1169780" y="277305"/>
                  </a:lnTo>
                  <a:lnTo>
                    <a:pt x="1169780" y="277305"/>
                  </a:lnTo>
                  <a:lnTo>
                    <a:pt x="1010409" y="0"/>
                  </a:lnTo>
                  <a:close/>
                </a:path>
              </a:pathLst>
            </a:custGeom>
            <a:solidFill>
              <a:srgbClr val="325A7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" name="Freeform 280">
              <a:extLst>
                <a:ext uri="{FF2B5EF4-FFF2-40B4-BE49-F238E27FC236}">
                  <a16:creationId xmlns:a16="http://schemas.microsoft.com/office/drawing/2014/main" id="{D4EC1E0A-A0A6-4250-AD07-0DECA10F54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380905" y="109753751"/>
              <a:ext cx="2243938" cy="2202502"/>
            </a:xfrm>
            <a:custGeom>
              <a:avLst/>
              <a:gdLst>
                <a:gd name="T0" fmla="*/ 933911 w 2243938"/>
                <a:gd name="T1" fmla="*/ 1616018 h 2202502"/>
                <a:gd name="T2" fmla="*/ 1099657 w 2243938"/>
                <a:gd name="T3" fmla="*/ 1902885 h 2202502"/>
                <a:gd name="T4" fmla="*/ 1099657 w 2243938"/>
                <a:gd name="T5" fmla="*/ 1902885 h 2202502"/>
                <a:gd name="T6" fmla="*/ 1013597 w 2243938"/>
                <a:gd name="T7" fmla="*/ 1753077 h 2202502"/>
                <a:gd name="T8" fmla="*/ 933911 w 2243938"/>
                <a:gd name="T9" fmla="*/ 1616018 h 2202502"/>
                <a:gd name="T10" fmla="*/ 1281339 w 2243938"/>
                <a:gd name="T11" fmla="*/ 545047 h 2202502"/>
                <a:gd name="T12" fmla="*/ 1032721 w 2243938"/>
                <a:gd name="T13" fmla="*/ 978536 h 2202502"/>
                <a:gd name="T14" fmla="*/ 1335525 w 2243938"/>
                <a:gd name="T15" fmla="*/ 1494897 h 2202502"/>
                <a:gd name="T16" fmla="*/ 1463022 w 2243938"/>
                <a:gd name="T17" fmla="*/ 1271778 h 2202502"/>
                <a:gd name="T18" fmla="*/ 1463022 w 2243938"/>
                <a:gd name="T19" fmla="*/ 1271778 h 2202502"/>
                <a:gd name="T20" fmla="*/ 1724389 w 2243938"/>
                <a:gd name="T21" fmla="*/ 1721203 h 2202502"/>
                <a:gd name="T22" fmla="*/ 1447085 w 2243938"/>
                <a:gd name="T23" fmla="*/ 2202502 h 2202502"/>
                <a:gd name="T24" fmla="*/ 1743514 w 2243938"/>
                <a:gd name="T25" fmla="*/ 2202502 h 2202502"/>
                <a:gd name="T26" fmla="*/ 1596893 w 2243938"/>
                <a:gd name="T27" fmla="*/ 1944322 h 2202502"/>
                <a:gd name="T28" fmla="*/ 1616017 w 2243938"/>
                <a:gd name="T29" fmla="*/ 1909260 h 2202502"/>
                <a:gd name="T30" fmla="*/ 1781763 w 2243938"/>
                <a:gd name="T31" fmla="*/ 2202502 h 2202502"/>
                <a:gd name="T32" fmla="*/ 2243938 w 2243938"/>
                <a:gd name="T33" fmla="*/ 2202502 h 2202502"/>
                <a:gd name="T34" fmla="*/ 1281339 w 2243938"/>
                <a:gd name="T35" fmla="*/ 545047 h 2202502"/>
                <a:gd name="T36" fmla="*/ 1303651 w 2243938"/>
                <a:gd name="T37" fmla="*/ 506799 h 2202502"/>
                <a:gd name="T38" fmla="*/ 1303651 w 2243938"/>
                <a:gd name="T39" fmla="*/ 506799 h 2202502"/>
                <a:gd name="T40" fmla="*/ 1871010 w 2243938"/>
                <a:gd name="T41" fmla="*/ 1488522 h 2202502"/>
                <a:gd name="T42" fmla="*/ 1871010 w 2243938"/>
                <a:gd name="T43" fmla="*/ 1488522 h 2202502"/>
                <a:gd name="T44" fmla="*/ 1303651 w 2243938"/>
                <a:gd name="T45" fmla="*/ 506799 h 2202502"/>
                <a:gd name="T46" fmla="*/ 481299 w 2243938"/>
                <a:gd name="T47" fmla="*/ 0 h 2202502"/>
                <a:gd name="T48" fmla="*/ 0 w 2243938"/>
                <a:gd name="T49" fmla="*/ 0 h 2202502"/>
                <a:gd name="T50" fmla="*/ 0 w 2243938"/>
                <a:gd name="T51" fmla="*/ 0 h 2202502"/>
                <a:gd name="T52" fmla="*/ 242243 w 2243938"/>
                <a:gd name="T53" fmla="*/ 417551 h 2202502"/>
                <a:gd name="T54" fmla="*/ 481299 w 2243938"/>
                <a:gd name="T55" fmla="*/ 0 h 2202502"/>
                <a:gd name="T56" fmla="*/ 481299 w 2243938"/>
                <a:gd name="T57" fmla="*/ 0 h 2202502"/>
                <a:gd name="T58" fmla="*/ 481299 w 2243938"/>
                <a:gd name="T59" fmla="*/ 0 h 2202502"/>
                <a:gd name="T60" fmla="*/ 1010409 w 2243938"/>
                <a:gd name="T61" fmla="*/ 0 h 2202502"/>
                <a:gd name="T62" fmla="*/ 930724 w 2243938"/>
                <a:gd name="T63" fmla="*/ 0 h 2202502"/>
                <a:gd name="T64" fmla="*/ 930724 w 2243938"/>
                <a:gd name="T65" fmla="*/ 0 h 2202502"/>
                <a:gd name="T66" fmla="*/ 930724 w 2243938"/>
                <a:gd name="T67" fmla="*/ 0 h 2202502"/>
                <a:gd name="T68" fmla="*/ 930724 w 2243938"/>
                <a:gd name="T69" fmla="*/ 0 h 2202502"/>
                <a:gd name="T70" fmla="*/ 930724 w 2243938"/>
                <a:gd name="T71" fmla="*/ 0 h 2202502"/>
                <a:gd name="T72" fmla="*/ 930724 w 2243938"/>
                <a:gd name="T73" fmla="*/ 0 h 2202502"/>
                <a:gd name="T74" fmla="*/ 465362 w 2243938"/>
                <a:gd name="T75" fmla="*/ 806415 h 2202502"/>
                <a:gd name="T76" fmla="*/ 666169 w 2243938"/>
                <a:gd name="T77" fmla="*/ 1153843 h 2202502"/>
                <a:gd name="T78" fmla="*/ 666169 w 2243938"/>
                <a:gd name="T79" fmla="*/ 1153843 h 2202502"/>
                <a:gd name="T80" fmla="*/ 666169 w 2243938"/>
                <a:gd name="T81" fmla="*/ 1153843 h 2202502"/>
                <a:gd name="T82" fmla="*/ 898850 w 2243938"/>
                <a:gd name="T83" fmla="*/ 745854 h 2202502"/>
                <a:gd name="T84" fmla="*/ 898850 w 2243938"/>
                <a:gd name="T85" fmla="*/ 745854 h 2202502"/>
                <a:gd name="T86" fmla="*/ 1147468 w 2243938"/>
                <a:gd name="T87" fmla="*/ 315554 h 2202502"/>
                <a:gd name="T88" fmla="*/ 968973 w 2243938"/>
                <a:gd name="T89" fmla="*/ 6375 h 2202502"/>
                <a:gd name="T90" fmla="*/ 1013597 w 2243938"/>
                <a:gd name="T91" fmla="*/ 6375 h 2202502"/>
                <a:gd name="T92" fmla="*/ 1169780 w 2243938"/>
                <a:gd name="T93" fmla="*/ 277305 h 2202502"/>
                <a:gd name="T94" fmla="*/ 1169780 w 2243938"/>
                <a:gd name="T95" fmla="*/ 277305 h 2202502"/>
                <a:gd name="T96" fmla="*/ 1010409 w 2243938"/>
                <a:gd name="T97" fmla="*/ 0 h 2202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243938" h="2202502">
                  <a:moveTo>
                    <a:pt x="933911" y="1616018"/>
                  </a:moveTo>
                  <a:lnTo>
                    <a:pt x="1099657" y="1902885"/>
                  </a:lnTo>
                  <a:lnTo>
                    <a:pt x="1099657" y="1902885"/>
                  </a:lnTo>
                  <a:lnTo>
                    <a:pt x="1013597" y="1753077"/>
                  </a:lnTo>
                  <a:lnTo>
                    <a:pt x="933911" y="1616018"/>
                  </a:lnTo>
                  <a:moveTo>
                    <a:pt x="1281339" y="545047"/>
                  </a:moveTo>
                  <a:lnTo>
                    <a:pt x="1032721" y="978536"/>
                  </a:lnTo>
                  <a:lnTo>
                    <a:pt x="1335525" y="1494897"/>
                  </a:lnTo>
                  <a:lnTo>
                    <a:pt x="1463022" y="1271778"/>
                  </a:lnTo>
                  <a:lnTo>
                    <a:pt x="1463022" y="1271778"/>
                  </a:lnTo>
                  <a:lnTo>
                    <a:pt x="1724389" y="1721203"/>
                  </a:lnTo>
                  <a:lnTo>
                    <a:pt x="1447085" y="2202502"/>
                  </a:lnTo>
                  <a:lnTo>
                    <a:pt x="1743514" y="2202502"/>
                  </a:lnTo>
                  <a:lnTo>
                    <a:pt x="1596893" y="1944322"/>
                  </a:lnTo>
                  <a:lnTo>
                    <a:pt x="1616017" y="1909260"/>
                  </a:lnTo>
                  <a:lnTo>
                    <a:pt x="1781763" y="2202502"/>
                  </a:lnTo>
                  <a:lnTo>
                    <a:pt x="2243938" y="2202502"/>
                  </a:lnTo>
                  <a:lnTo>
                    <a:pt x="1281339" y="545047"/>
                  </a:lnTo>
                  <a:moveTo>
                    <a:pt x="1303651" y="506799"/>
                  </a:moveTo>
                  <a:lnTo>
                    <a:pt x="1303651" y="506799"/>
                  </a:lnTo>
                  <a:lnTo>
                    <a:pt x="1871010" y="1488522"/>
                  </a:lnTo>
                  <a:lnTo>
                    <a:pt x="1871010" y="1488522"/>
                  </a:lnTo>
                  <a:lnTo>
                    <a:pt x="1303651" y="506799"/>
                  </a:lnTo>
                  <a:moveTo>
                    <a:pt x="48129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42243" y="417551"/>
                  </a:lnTo>
                  <a:lnTo>
                    <a:pt x="481299" y="0"/>
                  </a:lnTo>
                  <a:lnTo>
                    <a:pt x="481299" y="0"/>
                  </a:lnTo>
                  <a:lnTo>
                    <a:pt x="481299" y="0"/>
                  </a:lnTo>
                  <a:moveTo>
                    <a:pt x="1010409" y="0"/>
                  </a:moveTo>
                  <a:lnTo>
                    <a:pt x="930724" y="0"/>
                  </a:lnTo>
                  <a:lnTo>
                    <a:pt x="930724" y="0"/>
                  </a:lnTo>
                  <a:lnTo>
                    <a:pt x="930724" y="0"/>
                  </a:lnTo>
                  <a:lnTo>
                    <a:pt x="930724" y="0"/>
                  </a:lnTo>
                  <a:lnTo>
                    <a:pt x="930724" y="0"/>
                  </a:lnTo>
                  <a:lnTo>
                    <a:pt x="930724" y="0"/>
                  </a:lnTo>
                  <a:lnTo>
                    <a:pt x="465362" y="806415"/>
                  </a:lnTo>
                  <a:lnTo>
                    <a:pt x="666169" y="1153843"/>
                  </a:lnTo>
                  <a:lnTo>
                    <a:pt x="666169" y="1153843"/>
                  </a:lnTo>
                  <a:lnTo>
                    <a:pt x="666169" y="1153843"/>
                  </a:lnTo>
                  <a:lnTo>
                    <a:pt x="898850" y="745854"/>
                  </a:lnTo>
                  <a:lnTo>
                    <a:pt x="898850" y="745854"/>
                  </a:lnTo>
                  <a:lnTo>
                    <a:pt x="1147468" y="315554"/>
                  </a:lnTo>
                  <a:lnTo>
                    <a:pt x="968973" y="6375"/>
                  </a:lnTo>
                  <a:lnTo>
                    <a:pt x="1013597" y="6375"/>
                  </a:lnTo>
                  <a:lnTo>
                    <a:pt x="1169780" y="277305"/>
                  </a:lnTo>
                  <a:lnTo>
                    <a:pt x="1169780" y="277305"/>
                  </a:lnTo>
                  <a:lnTo>
                    <a:pt x="101040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" name="Rectangle 281">
              <a:extLst>
                <a:ext uri="{FF2B5EF4-FFF2-40B4-BE49-F238E27FC236}">
                  <a16:creationId xmlns:a16="http://schemas.microsoft.com/office/drawing/2014/main" id="{A9808E27-710A-4377-8FD4-6071B67B3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62668" y="111956253"/>
              <a:ext cx="462175" cy="1"/>
            </a:xfrm>
            <a:prstGeom prst="rect">
              <a:avLst/>
            </a:prstGeom>
            <a:solidFill>
              <a:srgbClr val="36546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" name="Rectangle 282">
              <a:extLst>
                <a:ext uri="{FF2B5EF4-FFF2-40B4-BE49-F238E27FC236}">
                  <a16:creationId xmlns:a16="http://schemas.microsoft.com/office/drawing/2014/main" id="{0D15CC84-08F3-408B-A70D-DAD4959040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62668" y="111956253"/>
              <a:ext cx="462175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" name="Freeform 283">
              <a:extLst>
                <a:ext uri="{FF2B5EF4-FFF2-40B4-BE49-F238E27FC236}">
                  <a16:creationId xmlns:a16="http://schemas.microsoft.com/office/drawing/2014/main" id="{FF5481BC-AAF9-488A-AF8E-4347B40902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51915" y="111242273"/>
              <a:ext cx="184870" cy="318741"/>
            </a:xfrm>
            <a:custGeom>
              <a:avLst/>
              <a:gdLst>
                <a:gd name="T0" fmla="*/ 0 w 184870"/>
                <a:gd name="T1" fmla="*/ 0 h 318741"/>
                <a:gd name="T2" fmla="*/ 0 w 184870"/>
                <a:gd name="T3" fmla="*/ 0 h 318741"/>
                <a:gd name="T4" fmla="*/ 184870 w 184870"/>
                <a:gd name="T5" fmla="*/ 318741 h 318741"/>
                <a:gd name="T6" fmla="*/ 0 w 184870"/>
                <a:gd name="T7" fmla="*/ 0 h 318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870" h="318741">
                  <a:moveTo>
                    <a:pt x="0" y="0"/>
                  </a:moveTo>
                  <a:lnTo>
                    <a:pt x="0" y="0"/>
                  </a:lnTo>
                  <a:lnTo>
                    <a:pt x="184870" y="3187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8596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" name="Freeform 284">
              <a:extLst>
                <a:ext uri="{FF2B5EF4-FFF2-40B4-BE49-F238E27FC236}">
                  <a16:creationId xmlns:a16="http://schemas.microsoft.com/office/drawing/2014/main" id="{0A293124-1F6F-4BFF-852E-4FEB690706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51915" y="111242273"/>
              <a:ext cx="184870" cy="318741"/>
            </a:xfrm>
            <a:custGeom>
              <a:avLst/>
              <a:gdLst>
                <a:gd name="T0" fmla="*/ 0 w 184870"/>
                <a:gd name="T1" fmla="*/ 0 h 318741"/>
                <a:gd name="T2" fmla="*/ 0 w 184870"/>
                <a:gd name="T3" fmla="*/ 0 h 318741"/>
                <a:gd name="T4" fmla="*/ 184870 w 184870"/>
                <a:gd name="T5" fmla="*/ 318741 h 318741"/>
                <a:gd name="T6" fmla="*/ 0 w 184870"/>
                <a:gd name="T7" fmla="*/ 0 h 318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870" h="318741">
                  <a:moveTo>
                    <a:pt x="0" y="0"/>
                  </a:moveTo>
                  <a:lnTo>
                    <a:pt x="0" y="0"/>
                  </a:lnTo>
                  <a:lnTo>
                    <a:pt x="184870" y="31874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" name="Freeform 285">
              <a:extLst>
                <a:ext uri="{FF2B5EF4-FFF2-40B4-BE49-F238E27FC236}">
                  <a16:creationId xmlns:a16="http://schemas.microsoft.com/office/drawing/2014/main" id="{669506D7-18A6-48AD-8FB7-A077DE9ECA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674147" y="113020849"/>
              <a:ext cx="1093282" cy="634295"/>
            </a:xfrm>
            <a:custGeom>
              <a:avLst/>
              <a:gdLst>
                <a:gd name="T0" fmla="*/ 835101 w 1093282"/>
                <a:gd name="T1" fmla="*/ 0 h 634295"/>
                <a:gd name="T2" fmla="*/ 589671 w 1093282"/>
                <a:gd name="T3" fmla="*/ 423926 h 634295"/>
                <a:gd name="T4" fmla="*/ 356990 w 1093282"/>
                <a:gd name="T5" fmla="*/ 15937 h 634295"/>
                <a:gd name="T6" fmla="*/ 589671 w 1093282"/>
                <a:gd name="T7" fmla="*/ 423926 h 634295"/>
                <a:gd name="T8" fmla="*/ 121121 w 1093282"/>
                <a:gd name="T9" fmla="*/ 423926 h 634295"/>
                <a:gd name="T10" fmla="*/ 248618 w 1093282"/>
                <a:gd name="T11" fmla="*/ 200807 h 634295"/>
                <a:gd name="T12" fmla="*/ 0 w 1093282"/>
                <a:gd name="T13" fmla="*/ 634295 h 634295"/>
                <a:gd name="T14" fmla="*/ 726729 w 1093282"/>
                <a:gd name="T15" fmla="*/ 634295 h 634295"/>
                <a:gd name="T16" fmla="*/ 1093282 w 1093282"/>
                <a:gd name="T17" fmla="*/ 0 h 634295"/>
                <a:gd name="T18" fmla="*/ 835101 w 1093282"/>
                <a:gd name="T19" fmla="*/ 0 h 634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93282" h="634295">
                  <a:moveTo>
                    <a:pt x="835101" y="0"/>
                  </a:moveTo>
                  <a:lnTo>
                    <a:pt x="589671" y="423926"/>
                  </a:lnTo>
                  <a:lnTo>
                    <a:pt x="356990" y="15937"/>
                  </a:lnTo>
                  <a:lnTo>
                    <a:pt x="589671" y="423926"/>
                  </a:lnTo>
                  <a:lnTo>
                    <a:pt x="121121" y="423926"/>
                  </a:lnTo>
                  <a:lnTo>
                    <a:pt x="248618" y="200807"/>
                  </a:lnTo>
                  <a:lnTo>
                    <a:pt x="0" y="634295"/>
                  </a:lnTo>
                  <a:lnTo>
                    <a:pt x="726729" y="634295"/>
                  </a:lnTo>
                  <a:lnTo>
                    <a:pt x="1093282" y="0"/>
                  </a:lnTo>
                  <a:lnTo>
                    <a:pt x="835101" y="0"/>
                  </a:lnTo>
                  <a:close/>
                </a:path>
              </a:pathLst>
            </a:custGeom>
            <a:solidFill>
              <a:srgbClr val="53B7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" name="Freeform 286">
              <a:extLst>
                <a:ext uri="{FF2B5EF4-FFF2-40B4-BE49-F238E27FC236}">
                  <a16:creationId xmlns:a16="http://schemas.microsoft.com/office/drawing/2014/main" id="{4765B682-966A-4AA5-BA6E-37B55A7FDA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674147" y="113020849"/>
              <a:ext cx="1093282" cy="634295"/>
            </a:xfrm>
            <a:custGeom>
              <a:avLst/>
              <a:gdLst>
                <a:gd name="T0" fmla="*/ 835101 w 1093282"/>
                <a:gd name="T1" fmla="*/ 0 h 634295"/>
                <a:gd name="T2" fmla="*/ 589671 w 1093282"/>
                <a:gd name="T3" fmla="*/ 423926 h 634295"/>
                <a:gd name="T4" fmla="*/ 356990 w 1093282"/>
                <a:gd name="T5" fmla="*/ 15937 h 634295"/>
                <a:gd name="T6" fmla="*/ 589671 w 1093282"/>
                <a:gd name="T7" fmla="*/ 423926 h 634295"/>
                <a:gd name="T8" fmla="*/ 121121 w 1093282"/>
                <a:gd name="T9" fmla="*/ 423926 h 634295"/>
                <a:gd name="T10" fmla="*/ 248618 w 1093282"/>
                <a:gd name="T11" fmla="*/ 200807 h 634295"/>
                <a:gd name="T12" fmla="*/ 0 w 1093282"/>
                <a:gd name="T13" fmla="*/ 634295 h 634295"/>
                <a:gd name="T14" fmla="*/ 726729 w 1093282"/>
                <a:gd name="T15" fmla="*/ 634295 h 634295"/>
                <a:gd name="T16" fmla="*/ 1093282 w 1093282"/>
                <a:gd name="T17" fmla="*/ 0 h 634295"/>
                <a:gd name="T18" fmla="*/ 835101 w 1093282"/>
                <a:gd name="T19" fmla="*/ 0 h 634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93282" h="634295">
                  <a:moveTo>
                    <a:pt x="835101" y="0"/>
                  </a:moveTo>
                  <a:lnTo>
                    <a:pt x="589671" y="423926"/>
                  </a:lnTo>
                  <a:lnTo>
                    <a:pt x="356990" y="15937"/>
                  </a:lnTo>
                  <a:lnTo>
                    <a:pt x="589671" y="423926"/>
                  </a:lnTo>
                  <a:lnTo>
                    <a:pt x="121121" y="423926"/>
                  </a:lnTo>
                  <a:lnTo>
                    <a:pt x="248618" y="200807"/>
                  </a:lnTo>
                  <a:lnTo>
                    <a:pt x="0" y="634295"/>
                  </a:lnTo>
                  <a:lnTo>
                    <a:pt x="726729" y="634295"/>
                  </a:lnTo>
                  <a:lnTo>
                    <a:pt x="1093282" y="0"/>
                  </a:lnTo>
                  <a:lnTo>
                    <a:pt x="835101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52" name="Freeform 287">
              <a:extLst>
                <a:ext uri="{FF2B5EF4-FFF2-40B4-BE49-F238E27FC236}">
                  <a16:creationId xmlns:a16="http://schemas.microsoft.com/office/drawing/2014/main" id="{4E2D13DD-6090-407E-96F7-3D170F8049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457403" y="113655144"/>
              <a:ext cx="1010409" cy="372928"/>
            </a:xfrm>
            <a:custGeom>
              <a:avLst/>
              <a:gdLst>
                <a:gd name="T0" fmla="*/ 943473 w 1010409"/>
                <a:gd name="T1" fmla="*/ 0 h 372928"/>
                <a:gd name="T2" fmla="*/ 216744 w 1010409"/>
                <a:gd name="T3" fmla="*/ 0 h 372928"/>
                <a:gd name="T4" fmla="*/ 0 w 1010409"/>
                <a:gd name="T5" fmla="*/ 372928 h 372928"/>
                <a:gd name="T6" fmla="*/ 1010409 w 1010409"/>
                <a:gd name="T7" fmla="*/ 372928 h 372928"/>
                <a:gd name="T8" fmla="*/ 1010409 w 1010409"/>
                <a:gd name="T9" fmla="*/ 372928 h 372928"/>
                <a:gd name="T10" fmla="*/ 729917 w 1010409"/>
                <a:gd name="T11" fmla="*/ 372928 h 372928"/>
                <a:gd name="T12" fmla="*/ 943473 w 1010409"/>
                <a:gd name="T13" fmla="*/ 0 h 372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0409" h="372928">
                  <a:moveTo>
                    <a:pt x="943473" y="0"/>
                  </a:moveTo>
                  <a:lnTo>
                    <a:pt x="216744" y="0"/>
                  </a:lnTo>
                  <a:lnTo>
                    <a:pt x="0" y="372928"/>
                  </a:lnTo>
                  <a:lnTo>
                    <a:pt x="1010409" y="372928"/>
                  </a:lnTo>
                  <a:lnTo>
                    <a:pt x="1010409" y="372928"/>
                  </a:lnTo>
                  <a:lnTo>
                    <a:pt x="729917" y="372928"/>
                  </a:lnTo>
                  <a:lnTo>
                    <a:pt x="943473" y="0"/>
                  </a:lnTo>
                  <a:close/>
                </a:path>
              </a:pathLst>
            </a:custGeom>
            <a:solidFill>
              <a:srgbClr val="27ACA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53" name="Freeform 288">
              <a:extLst>
                <a:ext uri="{FF2B5EF4-FFF2-40B4-BE49-F238E27FC236}">
                  <a16:creationId xmlns:a16="http://schemas.microsoft.com/office/drawing/2014/main" id="{15374E02-BB41-4B29-86B0-16D5821E7A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457403" y="113655144"/>
              <a:ext cx="1010409" cy="372928"/>
            </a:xfrm>
            <a:custGeom>
              <a:avLst/>
              <a:gdLst>
                <a:gd name="T0" fmla="*/ 943473 w 1010409"/>
                <a:gd name="T1" fmla="*/ 0 h 372928"/>
                <a:gd name="T2" fmla="*/ 216744 w 1010409"/>
                <a:gd name="T3" fmla="*/ 0 h 372928"/>
                <a:gd name="T4" fmla="*/ 0 w 1010409"/>
                <a:gd name="T5" fmla="*/ 372928 h 372928"/>
                <a:gd name="T6" fmla="*/ 1010409 w 1010409"/>
                <a:gd name="T7" fmla="*/ 372928 h 372928"/>
                <a:gd name="T8" fmla="*/ 1010409 w 1010409"/>
                <a:gd name="T9" fmla="*/ 372928 h 372928"/>
                <a:gd name="T10" fmla="*/ 729917 w 1010409"/>
                <a:gd name="T11" fmla="*/ 372928 h 372928"/>
                <a:gd name="T12" fmla="*/ 943473 w 1010409"/>
                <a:gd name="T13" fmla="*/ 0 h 372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0409" h="372928">
                  <a:moveTo>
                    <a:pt x="943473" y="0"/>
                  </a:moveTo>
                  <a:lnTo>
                    <a:pt x="216744" y="0"/>
                  </a:lnTo>
                  <a:lnTo>
                    <a:pt x="0" y="372928"/>
                  </a:lnTo>
                  <a:lnTo>
                    <a:pt x="1010409" y="372928"/>
                  </a:lnTo>
                  <a:lnTo>
                    <a:pt x="1010409" y="372928"/>
                  </a:lnTo>
                  <a:lnTo>
                    <a:pt x="729917" y="372928"/>
                  </a:lnTo>
                  <a:lnTo>
                    <a:pt x="943473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54" name="Freeform 289">
              <a:extLst>
                <a:ext uri="{FF2B5EF4-FFF2-40B4-BE49-F238E27FC236}">
                  <a16:creationId xmlns:a16="http://schemas.microsoft.com/office/drawing/2014/main" id="{D725AD64-0861-4034-ACEE-600A1B4A5D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1509248" y="111956253"/>
              <a:ext cx="1115595" cy="1064596"/>
            </a:xfrm>
            <a:custGeom>
              <a:avLst/>
              <a:gdLst>
                <a:gd name="T0" fmla="*/ 207182 w 1115595"/>
                <a:gd name="T1" fmla="*/ 707606 h 1064596"/>
                <a:gd name="T2" fmla="*/ 0 w 1115595"/>
                <a:gd name="T3" fmla="*/ 1064596 h 1064596"/>
                <a:gd name="T4" fmla="*/ 258181 w 1115595"/>
                <a:gd name="T5" fmla="*/ 1064596 h 1064596"/>
                <a:gd name="T6" fmla="*/ 334679 w 1115595"/>
                <a:gd name="T7" fmla="*/ 930725 h 1064596"/>
                <a:gd name="T8" fmla="*/ 618358 w 1115595"/>
                <a:gd name="T9" fmla="*/ 930725 h 1064596"/>
                <a:gd name="T10" fmla="*/ 618358 w 1115595"/>
                <a:gd name="T11" fmla="*/ 930725 h 1064596"/>
                <a:gd name="T12" fmla="*/ 334679 w 1115595"/>
                <a:gd name="T13" fmla="*/ 930725 h 1064596"/>
                <a:gd name="T14" fmla="*/ 207182 w 1115595"/>
                <a:gd name="T15" fmla="*/ 707606 h 1064596"/>
                <a:gd name="T16" fmla="*/ 1115595 w 1115595"/>
                <a:gd name="T17" fmla="*/ 0 h 1064596"/>
                <a:gd name="T18" fmla="*/ 653420 w 1115595"/>
                <a:gd name="T19" fmla="*/ 0 h 1064596"/>
                <a:gd name="T20" fmla="*/ 487674 w 1115595"/>
                <a:gd name="T21" fmla="*/ 293242 h 1064596"/>
                <a:gd name="T22" fmla="*/ 465363 w 1115595"/>
                <a:gd name="T23" fmla="*/ 258180 h 1064596"/>
                <a:gd name="T24" fmla="*/ 465363 w 1115595"/>
                <a:gd name="T25" fmla="*/ 258180 h 1064596"/>
                <a:gd name="T26" fmla="*/ 465363 w 1115595"/>
                <a:gd name="T27" fmla="*/ 258180 h 1064596"/>
                <a:gd name="T28" fmla="*/ 596046 w 1115595"/>
                <a:gd name="T29" fmla="*/ 481299 h 1064596"/>
                <a:gd name="T30" fmla="*/ 596046 w 1115595"/>
                <a:gd name="T31" fmla="*/ 481299 h 1064596"/>
                <a:gd name="T32" fmla="*/ 551423 w 1115595"/>
                <a:gd name="T33" fmla="*/ 404801 h 1064596"/>
                <a:gd name="T34" fmla="*/ 882914 w 1115595"/>
                <a:gd name="T35" fmla="*/ 404801 h 1064596"/>
                <a:gd name="T36" fmla="*/ 1115595 w 1115595"/>
                <a:gd name="T37" fmla="*/ 0 h 1064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15595" h="1064596">
                  <a:moveTo>
                    <a:pt x="207182" y="707606"/>
                  </a:moveTo>
                  <a:lnTo>
                    <a:pt x="0" y="1064596"/>
                  </a:lnTo>
                  <a:lnTo>
                    <a:pt x="258181" y="1064596"/>
                  </a:lnTo>
                  <a:lnTo>
                    <a:pt x="334679" y="930725"/>
                  </a:lnTo>
                  <a:lnTo>
                    <a:pt x="618358" y="930725"/>
                  </a:lnTo>
                  <a:lnTo>
                    <a:pt x="618358" y="930725"/>
                  </a:lnTo>
                  <a:lnTo>
                    <a:pt x="334679" y="930725"/>
                  </a:lnTo>
                  <a:lnTo>
                    <a:pt x="207182" y="707606"/>
                  </a:lnTo>
                  <a:close/>
                  <a:moveTo>
                    <a:pt x="1115595" y="0"/>
                  </a:moveTo>
                  <a:lnTo>
                    <a:pt x="653420" y="0"/>
                  </a:lnTo>
                  <a:lnTo>
                    <a:pt x="487674" y="293242"/>
                  </a:lnTo>
                  <a:lnTo>
                    <a:pt x="465363" y="258180"/>
                  </a:lnTo>
                  <a:lnTo>
                    <a:pt x="465363" y="258180"/>
                  </a:lnTo>
                  <a:lnTo>
                    <a:pt x="465363" y="258180"/>
                  </a:lnTo>
                  <a:lnTo>
                    <a:pt x="596046" y="481299"/>
                  </a:lnTo>
                  <a:lnTo>
                    <a:pt x="596046" y="481299"/>
                  </a:lnTo>
                  <a:lnTo>
                    <a:pt x="551423" y="404801"/>
                  </a:lnTo>
                  <a:lnTo>
                    <a:pt x="882914" y="404801"/>
                  </a:lnTo>
                  <a:lnTo>
                    <a:pt x="1115595" y="0"/>
                  </a:lnTo>
                  <a:close/>
                </a:path>
              </a:pathLst>
            </a:custGeom>
            <a:solidFill>
              <a:srgbClr val="2AAA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55" name="Freeform 290">
              <a:extLst>
                <a:ext uri="{FF2B5EF4-FFF2-40B4-BE49-F238E27FC236}">
                  <a16:creationId xmlns:a16="http://schemas.microsoft.com/office/drawing/2014/main" id="{2F0D8746-C6AC-4AC4-BE1D-3A06C6E37B4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1509248" y="111956253"/>
              <a:ext cx="1115595" cy="1064596"/>
            </a:xfrm>
            <a:custGeom>
              <a:avLst/>
              <a:gdLst>
                <a:gd name="T0" fmla="*/ 207182 w 1115595"/>
                <a:gd name="T1" fmla="*/ 707606 h 1064596"/>
                <a:gd name="T2" fmla="*/ 0 w 1115595"/>
                <a:gd name="T3" fmla="*/ 1064596 h 1064596"/>
                <a:gd name="T4" fmla="*/ 258181 w 1115595"/>
                <a:gd name="T5" fmla="*/ 1064596 h 1064596"/>
                <a:gd name="T6" fmla="*/ 334679 w 1115595"/>
                <a:gd name="T7" fmla="*/ 930725 h 1064596"/>
                <a:gd name="T8" fmla="*/ 618358 w 1115595"/>
                <a:gd name="T9" fmla="*/ 930725 h 1064596"/>
                <a:gd name="T10" fmla="*/ 618358 w 1115595"/>
                <a:gd name="T11" fmla="*/ 930725 h 1064596"/>
                <a:gd name="T12" fmla="*/ 334679 w 1115595"/>
                <a:gd name="T13" fmla="*/ 930725 h 1064596"/>
                <a:gd name="T14" fmla="*/ 207182 w 1115595"/>
                <a:gd name="T15" fmla="*/ 707606 h 1064596"/>
                <a:gd name="T16" fmla="*/ 1115595 w 1115595"/>
                <a:gd name="T17" fmla="*/ 0 h 1064596"/>
                <a:gd name="T18" fmla="*/ 653420 w 1115595"/>
                <a:gd name="T19" fmla="*/ 0 h 1064596"/>
                <a:gd name="T20" fmla="*/ 487674 w 1115595"/>
                <a:gd name="T21" fmla="*/ 293242 h 1064596"/>
                <a:gd name="T22" fmla="*/ 465363 w 1115595"/>
                <a:gd name="T23" fmla="*/ 258180 h 1064596"/>
                <a:gd name="T24" fmla="*/ 465363 w 1115595"/>
                <a:gd name="T25" fmla="*/ 258180 h 1064596"/>
                <a:gd name="T26" fmla="*/ 465363 w 1115595"/>
                <a:gd name="T27" fmla="*/ 258180 h 1064596"/>
                <a:gd name="T28" fmla="*/ 596046 w 1115595"/>
                <a:gd name="T29" fmla="*/ 481299 h 1064596"/>
                <a:gd name="T30" fmla="*/ 596046 w 1115595"/>
                <a:gd name="T31" fmla="*/ 481299 h 1064596"/>
                <a:gd name="T32" fmla="*/ 551423 w 1115595"/>
                <a:gd name="T33" fmla="*/ 404801 h 1064596"/>
                <a:gd name="T34" fmla="*/ 882914 w 1115595"/>
                <a:gd name="T35" fmla="*/ 404801 h 1064596"/>
                <a:gd name="T36" fmla="*/ 1115595 w 1115595"/>
                <a:gd name="T37" fmla="*/ 0 h 1064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15595" h="1064596">
                  <a:moveTo>
                    <a:pt x="207182" y="707606"/>
                  </a:moveTo>
                  <a:lnTo>
                    <a:pt x="0" y="1064596"/>
                  </a:lnTo>
                  <a:lnTo>
                    <a:pt x="258181" y="1064596"/>
                  </a:lnTo>
                  <a:lnTo>
                    <a:pt x="334679" y="930725"/>
                  </a:lnTo>
                  <a:lnTo>
                    <a:pt x="618358" y="930725"/>
                  </a:lnTo>
                  <a:lnTo>
                    <a:pt x="618358" y="930725"/>
                  </a:lnTo>
                  <a:lnTo>
                    <a:pt x="334679" y="930725"/>
                  </a:lnTo>
                  <a:lnTo>
                    <a:pt x="207182" y="707606"/>
                  </a:lnTo>
                  <a:moveTo>
                    <a:pt x="1115595" y="0"/>
                  </a:moveTo>
                  <a:lnTo>
                    <a:pt x="653420" y="0"/>
                  </a:lnTo>
                  <a:lnTo>
                    <a:pt x="487674" y="293242"/>
                  </a:lnTo>
                  <a:lnTo>
                    <a:pt x="465363" y="258180"/>
                  </a:lnTo>
                  <a:lnTo>
                    <a:pt x="465363" y="258180"/>
                  </a:lnTo>
                  <a:lnTo>
                    <a:pt x="465363" y="258180"/>
                  </a:lnTo>
                  <a:lnTo>
                    <a:pt x="596046" y="481299"/>
                  </a:lnTo>
                  <a:lnTo>
                    <a:pt x="596046" y="481299"/>
                  </a:lnTo>
                  <a:lnTo>
                    <a:pt x="551423" y="404801"/>
                  </a:lnTo>
                  <a:lnTo>
                    <a:pt x="882914" y="404801"/>
                  </a:lnTo>
                  <a:lnTo>
                    <a:pt x="1115595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56" name="Freeform 291">
              <a:extLst>
                <a:ext uri="{FF2B5EF4-FFF2-40B4-BE49-F238E27FC236}">
                  <a16:creationId xmlns:a16="http://schemas.microsoft.com/office/drawing/2014/main" id="{AFDAC2B3-829A-4117-BF26-0DF02F152A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62668" y="111956253"/>
              <a:ext cx="462175" cy="0"/>
            </a:xfrm>
            <a:custGeom>
              <a:avLst/>
              <a:gdLst>
                <a:gd name="T0" fmla="*/ 462175 w 462175"/>
                <a:gd name="T1" fmla="*/ 0 w 462175"/>
                <a:gd name="T2" fmla="*/ 0 w 462175"/>
                <a:gd name="T3" fmla="*/ 0 w 462175"/>
                <a:gd name="T4" fmla="*/ 0 w 462175"/>
                <a:gd name="T5" fmla="*/ 462175 w 462175"/>
                <a:gd name="T6" fmla="*/ 462175 w 462175"/>
                <a:gd name="T7" fmla="*/ 462175 w 462175"/>
                <a:gd name="T8" fmla="*/ 462175 w 46217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</a:cxnLst>
              <a:rect l="0" t="0" r="r" b="b"/>
              <a:pathLst>
                <a:path w="462175">
                  <a:moveTo>
                    <a:pt x="462175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62175" y="0"/>
                  </a:lnTo>
                  <a:lnTo>
                    <a:pt x="462175" y="0"/>
                  </a:lnTo>
                  <a:lnTo>
                    <a:pt x="462175" y="0"/>
                  </a:lnTo>
                  <a:lnTo>
                    <a:pt x="462175" y="0"/>
                  </a:lnTo>
                  <a:close/>
                </a:path>
              </a:pathLst>
            </a:custGeom>
            <a:solidFill>
              <a:srgbClr val="3F53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57" name="Freeform 292">
              <a:extLst>
                <a:ext uri="{FF2B5EF4-FFF2-40B4-BE49-F238E27FC236}">
                  <a16:creationId xmlns:a16="http://schemas.microsoft.com/office/drawing/2014/main" id="{6BBE5FE8-4F2E-4F17-BD9B-8D0C7C22C7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62668" y="111956253"/>
              <a:ext cx="462175" cy="0"/>
            </a:xfrm>
            <a:custGeom>
              <a:avLst/>
              <a:gdLst>
                <a:gd name="T0" fmla="*/ 462175 w 462175"/>
                <a:gd name="T1" fmla="*/ 0 w 462175"/>
                <a:gd name="T2" fmla="*/ 0 w 462175"/>
                <a:gd name="T3" fmla="*/ 0 w 462175"/>
                <a:gd name="T4" fmla="*/ 0 w 462175"/>
                <a:gd name="T5" fmla="*/ 462175 w 462175"/>
                <a:gd name="T6" fmla="*/ 462175 w 462175"/>
                <a:gd name="T7" fmla="*/ 462175 w 462175"/>
                <a:gd name="T8" fmla="*/ 462175 w 46217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</a:cxnLst>
              <a:rect l="0" t="0" r="r" b="b"/>
              <a:pathLst>
                <a:path w="462175">
                  <a:moveTo>
                    <a:pt x="462175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62175" y="0"/>
                  </a:lnTo>
                  <a:lnTo>
                    <a:pt x="462175" y="0"/>
                  </a:lnTo>
                  <a:lnTo>
                    <a:pt x="462175" y="0"/>
                  </a:lnTo>
                  <a:lnTo>
                    <a:pt x="462175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58" name="Freeform 293">
              <a:extLst>
                <a:ext uri="{FF2B5EF4-FFF2-40B4-BE49-F238E27FC236}">
                  <a16:creationId xmlns:a16="http://schemas.microsoft.com/office/drawing/2014/main" id="{070BB042-87EA-462F-9C6E-A88F987E79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1684556" y="113020849"/>
              <a:ext cx="1090095" cy="1007223"/>
            </a:xfrm>
            <a:custGeom>
              <a:avLst/>
              <a:gdLst>
                <a:gd name="T0" fmla="*/ 822352 w 1090095"/>
                <a:gd name="T1" fmla="*/ 108372 h 1007223"/>
                <a:gd name="T2" fmla="*/ 959411 w 1090095"/>
                <a:gd name="T3" fmla="*/ 344241 h 1007223"/>
                <a:gd name="T4" fmla="*/ 1090095 w 1090095"/>
                <a:gd name="T5" fmla="*/ 117934 h 1007223"/>
                <a:gd name="T6" fmla="*/ 828727 w 1090095"/>
                <a:gd name="T7" fmla="*/ 117934 h 1007223"/>
                <a:gd name="T8" fmla="*/ 822352 w 1090095"/>
                <a:gd name="T9" fmla="*/ 108372 h 1007223"/>
                <a:gd name="T10" fmla="*/ 366552 w 1090095"/>
                <a:gd name="T11" fmla="*/ 0 h 1007223"/>
                <a:gd name="T12" fmla="*/ 0 w 1090095"/>
                <a:gd name="T13" fmla="*/ 634295 h 1007223"/>
                <a:gd name="T14" fmla="*/ 0 w 1090095"/>
                <a:gd name="T15" fmla="*/ 634295 h 1007223"/>
                <a:gd name="T16" fmla="*/ 213557 w 1090095"/>
                <a:gd name="T17" fmla="*/ 1007223 h 1007223"/>
                <a:gd name="T18" fmla="*/ 576922 w 1090095"/>
                <a:gd name="T19" fmla="*/ 1007223 h 1007223"/>
                <a:gd name="T20" fmla="*/ 847852 w 1090095"/>
                <a:gd name="T21" fmla="*/ 541860 h 1007223"/>
                <a:gd name="T22" fmla="*/ 535485 w 1090095"/>
                <a:gd name="T23" fmla="*/ 0 h 1007223"/>
                <a:gd name="T24" fmla="*/ 366552 w 1090095"/>
                <a:gd name="T25" fmla="*/ 0 h 1007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0095" h="1007223">
                  <a:moveTo>
                    <a:pt x="822352" y="108372"/>
                  </a:moveTo>
                  <a:lnTo>
                    <a:pt x="959411" y="344241"/>
                  </a:lnTo>
                  <a:lnTo>
                    <a:pt x="1090095" y="117934"/>
                  </a:lnTo>
                  <a:lnTo>
                    <a:pt x="828727" y="117934"/>
                  </a:lnTo>
                  <a:lnTo>
                    <a:pt x="822352" y="108372"/>
                  </a:lnTo>
                  <a:close/>
                  <a:moveTo>
                    <a:pt x="366552" y="0"/>
                  </a:moveTo>
                  <a:lnTo>
                    <a:pt x="0" y="634295"/>
                  </a:lnTo>
                  <a:lnTo>
                    <a:pt x="0" y="634295"/>
                  </a:lnTo>
                  <a:lnTo>
                    <a:pt x="213557" y="1007223"/>
                  </a:lnTo>
                  <a:lnTo>
                    <a:pt x="576922" y="1007223"/>
                  </a:lnTo>
                  <a:lnTo>
                    <a:pt x="847852" y="541860"/>
                  </a:lnTo>
                  <a:lnTo>
                    <a:pt x="535485" y="0"/>
                  </a:lnTo>
                  <a:lnTo>
                    <a:pt x="3665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59" name="Freeform 294">
              <a:extLst>
                <a:ext uri="{FF2B5EF4-FFF2-40B4-BE49-F238E27FC236}">
                  <a16:creationId xmlns:a16="http://schemas.microsoft.com/office/drawing/2014/main" id="{6A5F0638-6BAA-44A0-AFB0-C2D571B7623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1684556" y="113020849"/>
              <a:ext cx="1090095" cy="1007223"/>
            </a:xfrm>
            <a:custGeom>
              <a:avLst/>
              <a:gdLst>
                <a:gd name="T0" fmla="*/ 822352 w 1090095"/>
                <a:gd name="T1" fmla="*/ 108372 h 1007223"/>
                <a:gd name="T2" fmla="*/ 959411 w 1090095"/>
                <a:gd name="T3" fmla="*/ 344241 h 1007223"/>
                <a:gd name="T4" fmla="*/ 1090095 w 1090095"/>
                <a:gd name="T5" fmla="*/ 117934 h 1007223"/>
                <a:gd name="T6" fmla="*/ 828727 w 1090095"/>
                <a:gd name="T7" fmla="*/ 117934 h 1007223"/>
                <a:gd name="T8" fmla="*/ 822352 w 1090095"/>
                <a:gd name="T9" fmla="*/ 108372 h 1007223"/>
                <a:gd name="T10" fmla="*/ 366552 w 1090095"/>
                <a:gd name="T11" fmla="*/ 0 h 1007223"/>
                <a:gd name="T12" fmla="*/ 0 w 1090095"/>
                <a:gd name="T13" fmla="*/ 634295 h 1007223"/>
                <a:gd name="T14" fmla="*/ 0 w 1090095"/>
                <a:gd name="T15" fmla="*/ 634295 h 1007223"/>
                <a:gd name="T16" fmla="*/ 213557 w 1090095"/>
                <a:gd name="T17" fmla="*/ 1007223 h 1007223"/>
                <a:gd name="T18" fmla="*/ 576922 w 1090095"/>
                <a:gd name="T19" fmla="*/ 1007223 h 1007223"/>
                <a:gd name="T20" fmla="*/ 847852 w 1090095"/>
                <a:gd name="T21" fmla="*/ 541860 h 1007223"/>
                <a:gd name="T22" fmla="*/ 535485 w 1090095"/>
                <a:gd name="T23" fmla="*/ 0 h 1007223"/>
                <a:gd name="T24" fmla="*/ 366552 w 1090095"/>
                <a:gd name="T25" fmla="*/ 0 h 1007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0095" h="1007223">
                  <a:moveTo>
                    <a:pt x="822352" y="108372"/>
                  </a:moveTo>
                  <a:lnTo>
                    <a:pt x="959411" y="344241"/>
                  </a:lnTo>
                  <a:lnTo>
                    <a:pt x="1090095" y="117934"/>
                  </a:lnTo>
                  <a:lnTo>
                    <a:pt x="828727" y="117934"/>
                  </a:lnTo>
                  <a:lnTo>
                    <a:pt x="822352" y="108372"/>
                  </a:lnTo>
                  <a:moveTo>
                    <a:pt x="366552" y="0"/>
                  </a:moveTo>
                  <a:lnTo>
                    <a:pt x="0" y="634295"/>
                  </a:lnTo>
                  <a:lnTo>
                    <a:pt x="0" y="634295"/>
                  </a:lnTo>
                  <a:lnTo>
                    <a:pt x="213557" y="1007223"/>
                  </a:lnTo>
                  <a:lnTo>
                    <a:pt x="576922" y="1007223"/>
                  </a:lnTo>
                  <a:lnTo>
                    <a:pt x="847852" y="541860"/>
                  </a:lnTo>
                  <a:lnTo>
                    <a:pt x="535485" y="0"/>
                  </a:lnTo>
                  <a:lnTo>
                    <a:pt x="366552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60" name="Freeform 295">
              <a:extLst>
                <a:ext uri="{FF2B5EF4-FFF2-40B4-BE49-F238E27FC236}">
                  <a16:creationId xmlns:a16="http://schemas.microsoft.com/office/drawing/2014/main" id="{1FD454D5-4196-4CB7-BA1F-FE04A2314B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467812" y="113655144"/>
              <a:ext cx="430301" cy="372928"/>
            </a:xfrm>
            <a:custGeom>
              <a:avLst/>
              <a:gdLst>
                <a:gd name="T0" fmla="*/ 216744 w 430301"/>
                <a:gd name="T1" fmla="*/ 0 h 372928"/>
                <a:gd name="T2" fmla="*/ 216744 w 430301"/>
                <a:gd name="T3" fmla="*/ 0 h 372928"/>
                <a:gd name="T4" fmla="*/ 0 w 430301"/>
                <a:gd name="T5" fmla="*/ 372928 h 372928"/>
                <a:gd name="T6" fmla="*/ 430301 w 430301"/>
                <a:gd name="T7" fmla="*/ 372928 h 372928"/>
                <a:gd name="T8" fmla="*/ 216744 w 430301"/>
                <a:gd name="T9" fmla="*/ 0 h 372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0301" h="372928">
                  <a:moveTo>
                    <a:pt x="216744" y="0"/>
                  </a:moveTo>
                  <a:lnTo>
                    <a:pt x="216744" y="0"/>
                  </a:lnTo>
                  <a:lnTo>
                    <a:pt x="0" y="372928"/>
                  </a:lnTo>
                  <a:lnTo>
                    <a:pt x="430301" y="372928"/>
                  </a:lnTo>
                  <a:lnTo>
                    <a:pt x="216744" y="0"/>
                  </a:lnTo>
                  <a:close/>
                </a:path>
              </a:pathLst>
            </a:custGeom>
            <a:solidFill>
              <a:srgbClr val="CAE5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61" name="Freeform 296">
              <a:extLst>
                <a:ext uri="{FF2B5EF4-FFF2-40B4-BE49-F238E27FC236}">
                  <a16:creationId xmlns:a16="http://schemas.microsoft.com/office/drawing/2014/main" id="{C01DA1FB-2583-4324-A80A-531258AE17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467812" y="113655144"/>
              <a:ext cx="430301" cy="372928"/>
            </a:xfrm>
            <a:custGeom>
              <a:avLst/>
              <a:gdLst>
                <a:gd name="T0" fmla="*/ 216744 w 430301"/>
                <a:gd name="T1" fmla="*/ 0 h 372928"/>
                <a:gd name="T2" fmla="*/ 216744 w 430301"/>
                <a:gd name="T3" fmla="*/ 0 h 372928"/>
                <a:gd name="T4" fmla="*/ 0 w 430301"/>
                <a:gd name="T5" fmla="*/ 372928 h 372928"/>
                <a:gd name="T6" fmla="*/ 430301 w 430301"/>
                <a:gd name="T7" fmla="*/ 372928 h 372928"/>
                <a:gd name="T8" fmla="*/ 216744 w 430301"/>
                <a:gd name="T9" fmla="*/ 0 h 372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0301" h="372928">
                  <a:moveTo>
                    <a:pt x="216744" y="0"/>
                  </a:moveTo>
                  <a:lnTo>
                    <a:pt x="216744" y="0"/>
                  </a:lnTo>
                  <a:lnTo>
                    <a:pt x="0" y="372928"/>
                  </a:lnTo>
                  <a:lnTo>
                    <a:pt x="430301" y="372928"/>
                  </a:lnTo>
                  <a:lnTo>
                    <a:pt x="216744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62" name="Freeform 297">
              <a:extLst>
                <a:ext uri="{FF2B5EF4-FFF2-40B4-BE49-F238E27FC236}">
                  <a16:creationId xmlns:a16="http://schemas.microsoft.com/office/drawing/2014/main" id="{8D75394C-4D08-4210-B81D-0E607D15E8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051108" y="112886978"/>
              <a:ext cx="168933" cy="133871"/>
            </a:xfrm>
            <a:custGeom>
              <a:avLst/>
              <a:gdLst>
                <a:gd name="T0" fmla="*/ 92435 w 168933"/>
                <a:gd name="T1" fmla="*/ 0 h 133871"/>
                <a:gd name="T2" fmla="*/ 76498 w 168933"/>
                <a:gd name="T3" fmla="*/ 0 h 133871"/>
                <a:gd name="T4" fmla="*/ 0 w 168933"/>
                <a:gd name="T5" fmla="*/ 133871 h 133871"/>
                <a:gd name="T6" fmla="*/ 168933 w 168933"/>
                <a:gd name="T7" fmla="*/ 133871 h 133871"/>
                <a:gd name="T8" fmla="*/ 92435 w 168933"/>
                <a:gd name="T9" fmla="*/ 0 h 133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933" h="133871">
                  <a:moveTo>
                    <a:pt x="92435" y="0"/>
                  </a:moveTo>
                  <a:lnTo>
                    <a:pt x="76498" y="0"/>
                  </a:lnTo>
                  <a:lnTo>
                    <a:pt x="0" y="133871"/>
                  </a:lnTo>
                  <a:lnTo>
                    <a:pt x="168933" y="133871"/>
                  </a:lnTo>
                  <a:lnTo>
                    <a:pt x="92435" y="0"/>
                  </a:lnTo>
                  <a:close/>
                </a:path>
              </a:pathLst>
            </a:custGeom>
            <a:solidFill>
              <a:srgbClr val="CEE2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63" name="Freeform 298">
              <a:extLst>
                <a:ext uri="{FF2B5EF4-FFF2-40B4-BE49-F238E27FC236}">
                  <a16:creationId xmlns:a16="http://schemas.microsoft.com/office/drawing/2014/main" id="{B9EA5F22-0F78-4BC5-A822-BEF89C663B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051108" y="112886978"/>
              <a:ext cx="168933" cy="133871"/>
            </a:xfrm>
            <a:custGeom>
              <a:avLst/>
              <a:gdLst>
                <a:gd name="T0" fmla="*/ 92435 w 168933"/>
                <a:gd name="T1" fmla="*/ 0 h 133871"/>
                <a:gd name="T2" fmla="*/ 76498 w 168933"/>
                <a:gd name="T3" fmla="*/ 0 h 133871"/>
                <a:gd name="T4" fmla="*/ 0 w 168933"/>
                <a:gd name="T5" fmla="*/ 133871 h 133871"/>
                <a:gd name="T6" fmla="*/ 168933 w 168933"/>
                <a:gd name="T7" fmla="*/ 133871 h 133871"/>
                <a:gd name="T8" fmla="*/ 92435 w 168933"/>
                <a:gd name="T9" fmla="*/ 0 h 133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933" h="133871">
                  <a:moveTo>
                    <a:pt x="92435" y="0"/>
                  </a:moveTo>
                  <a:lnTo>
                    <a:pt x="76498" y="0"/>
                  </a:lnTo>
                  <a:lnTo>
                    <a:pt x="0" y="133871"/>
                  </a:lnTo>
                  <a:lnTo>
                    <a:pt x="168933" y="133871"/>
                  </a:lnTo>
                  <a:lnTo>
                    <a:pt x="92435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64" name="Freeform 299">
              <a:extLst>
                <a:ext uri="{FF2B5EF4-FFF2-40B4-BE49-F238E27FC236}">
                  <a16:creationId xmlns:a16="http://schemas.microsoft.com/office/drawing/2014/main" id="{6C270548-E16C-472A-A8D2-9B3C63BEB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400876" y="113020849"/>
              <a:ext cx="650232" cy="634295"/>
            </a:xfrm>
            <a:custGeom>
              <a:avLst/>
              <a:gdLst>
                <a:gd name="T0" fmla="*/ 366553 w 650232"/>
                <a:gd name="T1" fmla="*/ 0 h 634295"/>
                <a:gd name="T2" fmla="*/ 0 w 650232"/>
                <a:gd name="T3" fmla="*/ 634295 h 634295"/>
                <a:gd name="T4" fmla="*/ 283680 w 650232"/>
                <a:gd name="T5" fmla="*/ 634295 h 634295"/>
                <a:gd name="T6" fmla="*/ 650232 w 650232"/>
                <a:gd name="T7" fmla="*/ 0 h 634295"/>
                <a:gd name="T8" fmla="*/ 366553 w 650232"/>
                <a:gd name="T9" fmla="*/ 0 h 634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0232" h="634295">
                  <a:moveTo>
                    <a:pt x="366553" y="0"/>
                  </a:moveTo>
                  <a:lnTo>
                    <a:pt x="0" y="634295"/>
                  </a:lnTo>
                  <a:lnTo>
                    <a:pt x="283680" y="634295"/>
                  </a:lnTo>
                  <a:lnTo>
                    <a:pt x="650232" y="0"/>
                  </a:lnTo>
                  <a:lnTo>
                    <a:pt x="366553" y="0"/>
                  </a:lnTo>
                  <a:close/>
                </a:path>
              </a:pathLst>
            </a:custGeom>
            <a:solidFill>
              <a:srgbClr val="B2DAD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65" name="Freeform 300">
              <a:extLst>
                <a:ext uri="{FF2B5EF4-FFF2-40B4-BE49-F238E27FC236}">
                  <a16:creationId xmlns:a16="http://schemas.microsoft.com/office/drawing/2014/main" id="{1C7F2D8B-4739-4849-93B5-DA23D84CBE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400876" y="113020849"/>
              <a:ext cx="650232" cy="634295"/>
            </a:xfrm>
            <a:custGeom>
              <a:avLst/>
              <a:gdLst>
                <a:gd name="T0" fmla="*/ 366553 w 650232"/>
                <a:gd name="T1" fmla="*/ 0 h 634295"/>
                <a:gd name="T2" fmla="*/ 0 w 650232"/>
                <a:gd name="T3" fmla="*/ 634295 h 634295"/>
                <a:gd name="T4" fmla="*/ 283680 w 650232"/>
                <a:gd name="T5" fmla="*/ 634295 h 634295"/>
                <a:gd name="T6" fmla="*/ 650232 w 650232"/>
                <a:gd name="T7" fmla="*/ 0 h 634295"/>
                <a:gd name="T8" fmla="*/ 366553 w 650232"/>
                <a:gd name="T9" fmla="*/ 0 h 634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0232" h="634295">
                  <a:moveTo>
                    <a:pt x="366553" y="0"/>
                  </a:moveTo>
                  <a:lnTo>
                    <a:pt x="0" y="634295"/>
                  </a:lnTo>
                  <a:lnTo>
                    <a:pt x="283680" y="634295"/>
                  </a:lnTo>
                  <a:lnTo>
                    <a:pt x="650232" y="0"/>
                  </a:lnTo>
                  <a:lnTo>
                    <a:pt x="366553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66" name="Freeform 301">
              <a:extLst>
                <a:ext uri="{FF2B5EF4-FFF2-40B4-BE49-F238E27FC236}">
                  <a16:creationId xmlns:a16="http://schemas.microsoft.com/office/drawing/2014/main" id="{0828A8C1-70D7-4FF6-AA15-680B06048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187320" y="113655144"/>
              <a:ext cx="497236" cy="372928"/>
            </a:xfrm>
            <a:custGeom>
              <a:avLst/>
              <a:gdLst>
                <a:gd name="T0" fmla="*/ 497236 w 497236"/>
                <a:gd name="T1" fmla="*/ 0 h 372928"/>
                <a:gd name="T2" fmla="*/ 213556 w 497236"/>
                <a:gd name="T3" fmla="*/ 0 h 372928"/>
                <a:gd name="T4" fmla="*/ 0 w 497236"/>
                <a:gd name="T5" fmla="*/ 372928 h 372928"/>
                <a:gd name="T6" fmla="*/ 280492 w 497236"/>
                <a:gd name="T7" fmla="*/ 372928 h 372928"/>
                <a:gd name="T8" fmla="*/ 497236 w 497236"/>
                <a:gd name="T9" fmla="*/ 0 h 372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7236" h="372928">
                  <a:moveTo>
                    <a:pt x="497236" y="0"/>
                  </a:moveTo>
                  <a:lnTo>
                    <a:pt x="213556" y="0"/>
                  </a:lnTo>
                  <a:lnTo>
                    <a:pt x="0" y="372928"/>
                  </a:lnTo>
                  <a:lnTo>
                    <a:pt x="280492" y="372928"/>
                  </a:lnTo>
                  <a:lnTo>
                    <a:pt x="497236" y="0"/>
                  </a:lnTo>
                  <a:close/>
                </a:path>
              </a:pathLst>
            </a:custGeom>
            <a:solidFill>
              <a:srgbClr val="9FD1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68" name="Freeform 302">
              <a:extLst>
                <a:ext uri="{FF2B5EF4-FFF2-40B4-BE49-F238E27FC236}">
                  <a16:creationId xmlns:a16="http://schemas.microsoft.com/office/drawing/2014/main" id="{B7C45C9E-5263-4EE6-957F-1B7236B470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187320" y="113655144"/>
              <a:ext cx="497236" cy="372928"/>
            </a:xfrm>
            <a:custGeom>
              <a:avLst/>
              <a:gdLst>
                <a:gd name="T0" fmla="*/ 497236 w 497236"/>
                <a:gd name="T1" fmla="*/ 0 h 372928"/>
                <a:gd name="T2" fmla="*/ 213556 w 497236"/>
                <a:gd name="T3" fmla="*/ 0 h 372928"/>
                <a:gd name="T4" fmla="*/ 0 w 497236"/>
                <a:gd name="T5" fmla="*/ 372928 h 372928"/>
                <a:gd name="T6" fmla="*/ 280492 w 497236"/>
                <a:gd name="T7" fmla="*/ 372928 h 372928"/>
                <a:gd name="T8" fmla="*/ 497236 w 497236"/>
                <a:gd name="T9" fmla="*/ 0 h 372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7236" h="372928">
                  <a:moveTo>
                    <a:pt x="497236" y="0"/>
                  </a:moveTo>
                  <a:lnTo>
                    <a:pt x="213556" y="0"/>
                  </a:lnTo>
                  <a:lnTo>
                    <a:pt x="0" y="372928"/>
                  </a:lnTo>
                  <a:lnTo>
                    <a:pt x="280492" y="372928"/>
                  </a:lnTo>
                  <a:lnTo>
                    <a:pt x="497236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69" name="Freeform 303">
              <a:extLst>
                <a:ext uri="{FF2B5EF4-FFF2-40B4-BE49-F238E27FC236}">
                  <a16:creationId xmlns:a16="http://schemas.microsoft.com/office/drawing/2014/main" id="{7AF1947A-970A-4107-AD1E-FAF1280C2F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767429" y="112886978"/>
              <a:ext cx="360177" cy="133871"/>
            </a:xfrm>
            <a:custGeom>
              <a:avLst/>
              <a:gdLst>
                <a:gd name="T0" fmla="*/ 360177 w 360177"/>
                <a:gd name="T1" fmla="*/ 0 h 133871"/>
                <a:gd name="T2" fmla="*/ 76498 w 360177"/>
                <a:gd name="T3" fmla="*/ 0 h 133871"/>
                <a:gd name="T4" fmla="*/ 0 w 360177"/>
                <a:gd name="T5" fmla="*/ 133871 h 133871"/>
                <a:gd name="T6" fmla="*/ 283679 w 360177"/>
                <a:gd name="T7" fmla="*/ 133871 h 133871"/>
                <a:gd name="T8" fmla="*/ 360177 w 360177"/>
                <a:gd name="T9" fmla="*/ 0 h 133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0177" h="133871">
                  <a:moveTo>
                    <a:pt x="360177" y="0"/>
                  </a:moveTo>
                  <a:lnTo>
                    <a:pt x="76498" y="0"/>
                  </a:lnTo>
                  <a:lnTo>
                    <a:pt x="0" y="133871"/>
                  </a:lnTo>
                  <a:lnTo>
                    <a:pt x="283679" y="133871"/>
                  </a:lnTo>
                  <a:lnTo>
                    <a:pt x="360177" y="0"/>
                  </a:lnTo>
                  <a:close/>
                </a:path>
              </a:pathLst>
            </a:custGeom>
            <a:solidFill>
              <a:srgbClr val="A4D0D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70" name="Freeform 304">
              <a:extLst>
                <a:ext uri="{FF2B5EF4-FFF2-40B4-BE49-F238E27FC236}">
                  <a16:creationId xmlns:a16="http://schemas.microsoft.com/office/drawing/2014/main" id="{95DBDF73-138C-4B57-A7E3-75F3D59E77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767429" y="112886978"/>
              <a:ext cx="360177" cy="133871"/>
            </a:xfrm>
            <a:custGeom>
              <a:avLst/>
              <a:gdLst>
                <a:gd name="T0" fmla="*/ 360177 w 360177"/>
                <a:gd name="T1" fmla="*/ 0 h 133871"/>
                <a:gd name="T2" fmla="*/ 76498 w 360177"/>
                <a:gd name="T3" fmla="*/ 0 h 133871"/>
                <a:gd name="T4" fmla="*/ 0 w 360177"/>
                <a:gd name="T5" fmla="*/ 133871 h 133871"/>
                <a:gd name="T6" fmla="*/ 283679 w 360177"/>
                <a:gd name="T7" fmla="*/ 133871 h 133871"/>
                <a:gd name="T8" fmla="*/ 360177 w 360177"/>
                <a:gd name="T9" fmla="*/ 0 h 133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0177" h="133871">
                  <a:moveTo>
                    <a:pt x="360177" y="0"/>
                  </a:moveTo>
                  <a:lnTo>
                    <a:pt x="76498" y="0"/>
                  </a:lnTo>
                  <a:lnTo>
                    <a:pt x="0" y="133871"/>
                  </a:lnTo>
                  <a:lnTo>
                    <a:pt x="283679" y="133871"/>
                  </a:lnTo>
                  <a:lnTo>
                    <a:pt x="360177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71" name="Freeform 305">
              <a:extLst>
                <a:ext uri="{FF2B5EF4-FFF2-40B4-BE49-F238E27FC236}">
                  <a16:creationId xmlns:a16="http://schemas.microsoft.com/office/drawing/2014/main" id="{487E5690-0140-4738-B55F-C6A4B37ACC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697306" y="108010236"/>
              <a:ext cx="2310873" cy="605608"/>
            </a:xfrm>
            <a:custGeom>
              <a:avLst/>
              <a:gdLst>
                <a:gd name="T0" fmla="*/ 347428 w 2310873"/>
                <a:gd name="T1" fmla="*/ 605608 h 605608"/>
                <a:gd name="T2" fmla="*/ 2310873 w 2310873"/>
                <a:gd name="T3" fmla="*/ 605608 h 605608"/>
                <a:gd name="T4" fmla="*/ 2310873 w 2310873"/>
                <a:gd name="T5" fmla="*/ 0 h 605608"/>
                <a:gd name="T6" fmla="*/ 0 w 2310873"/>
                <a:gd name="T7" fmla="*/ 0 h 605608"/>
                <a:gd name="T8" fmla="*/ 347428 w 2310873"/>
                <a:gd name="T9" fmla="*/ 605608 h 605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10873" h="605608">
                  <a:moveTo>
                    <a:pt x="347428" y="605608"/>
                  </a:moveTo>
                  <a:lnTo>
                    <a:pt x="2310873" y="605608"/>
                  </a:lnTo>
                  <a:lnTo>
                    <a:pt x="2310873" y="0"/>
                  </a:lnTo>
                  <a:lnTo>
                    <a:pt x="0" y="0"/>
                  </a:lnTo>
                  <a:lnTo>
                    <a:pt x="347428" y="605608"/>
                  </a:lnTo>
                  <a:close/>
                </a:path>
              </a:pathLst>
            </a:custGeom>
            <a:solidFill>
              <a:srgbClr val="9CC9D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72" name="Freeform 306">
              <a:extLst>
                <a:ext uri="{FF2B5EF4-FFF2-40B4-BE49-F238E27FC236}">
                  <a16:creationId xmlns:a16="http://schemas.microsoft.com/office/drawing/2014/main" id="{CE7C845C-254E-4540-B0AD-E2753E8FE6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697306" y="108010236"/>
              <a:ext cx="2310873" cy="605608"/>
            </a:xfrm>
            <a:custGeom>
              <a:avLst/>
              <a:gdLst>
                <a:gd name="T0" fmla="*/ 347428 w 2310873"/>
                <a:gd name="T1" fmla="*/ 605608 h 605608"/>
                <a:gd name="T2" fmla="*/ 2310873 w 2310873"/>
                <a:gd name="T3" fmla="*/ 605608 h 605608"/>
                <a:gd name="T4" fmla="*/ 2310873 w 2310873"/>
                <a:gd name="T5" fmla="*/ 0 h 605608"/>
                <a:gd name="T6" fmla="*/ 0 w 2310873"/>
                <a:gd name="T7" fmla="*/ 0 h 605608"/>
                <a:gd name="T8" fmla="*/ 347428 w 2310873"/>
                <a:gd name="T9" fmla="*/ 605608 h 605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10873" h="605608">
                  <a:moveTo>
                    <a:pt x="347428" y="605608"/>
                  </a:moveTo>
                  <a:lnTo>
                    <a:pt x="2310873" y="605608"/>
                  </a:lnTo>
                  <a:lnTo>
                    <a:pt x="2310873" y="0"/>
                  </a:lnTo>
                  <a:lnTo>
                    <a:pt x="0" y="0"/>
                  </a:lnTo>
                  <a:lnTo>
                    <a:pt x="347428" y="605608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73" name="Freeform 307">
              <a:extLst>
                <a:ext uri="{FF2B5EF4-FFF2-40B4-BE49-F238E27FC236}">
                  <a16:creationId xmlns:a16="http://schemas.microsoft.com/office/drawing/2014/main" id="{EE2D96CE-E4B1-4664-AD20-5BE96CD8D0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380905" y="108010236"/>
              <a:ext cx="1667016" cy="1743515"/>
            </a:xfrm>
            <a:custGeom>
              <a:avLst/>
              <a:gdLst>
                <a:gd name="T0" fmla="*/ 0 w 1667016"/>
                <a:gd name="T1" fmla="*/ 1743515 h 1743515"/>
                <a:gd name="T2" fmla="*/ 1010409 w 1667016"/>
                <a:gd name="T3" fmla="*/ 1743515 h 1743515"/>
                <a:gd name="T4" fmla="*/ 1667016 w 1667016"/>
                <a:gd name="T5" fmla="*/ 605608 h 1743515"/>
                <a:gd name="T6" fmla="*/ 1316401 w 1667016"/>
                <a:gd name="T7" fmla="*/ 0 h 1743515"/>
                <a:gd name="T8" fmla="*/ 1007222 w 1667016"/>
                <a:gd name="T9" fmla="*/ 0 h 1743515"/>
                <a:gd name="T10" fmla="*/ 0 w 1667016"/>
                <a:gd name="T11" fmla="*/ 1743515 h 1743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7016" h="1743515">
                  <a:moveTo>
                    <a:pt x="0" y="1743515"/>
                  </a:moveTo>
                  <a:lnTo>
                    <a:pt x="1010409" y="1743515"/>
                  </a:lnTo>
                  <a:lnTo>
                    <a:pt x="1667016" y="605608"/>
                  </a:lnTo>
                  <a:lnTo>
                    <a:pt x="1316401" y="0"/>
                  </a:lnTo>
                  <a:lnTo>
                    <a:pt x="1007222" y="0"/>
                  </a:lnTo>
                  <a:lnTo>
                    <a:pt x="0" y="1743515"/>
                  </a:lnTo>
                  <a:close/>
                </a:path>
              </a:pathLst>
            </a:custGeom>
            <a:solidFill>
              <a:srgbClr val="53B7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74" name="Freeform 308">
              <a:extLst>
                <a:ext uri="{FF2B5EF4-FFF2-40B4-BE49-F238E27FC236}">
                  <a16:creationId xmlns:a16="http://schemas.microsoft.com/office/drawing/2014/main" id="{39839E0F-951A-449A-BA05-E4EF16DAB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380905" y="108010236"/>
              <a:ext cx="1667016" cy="1743515"/>
            </a:xfrm>
            <a:custGeom>
              <a:avLst/>
              <a:gdLst>
                <a:gd name="T0" fmla="*/ 0 w 1667016"/>
                <a:gd name="T1" fmla="*/ 1743515 h 1743515"/>
                <a:gd name="T2" fmla="*/ 1010409 w 1667016"/>
                <a:gd name="T3" fmla="*/ 1743515 h 1743515"/>
                <a:gd name="T4" fmla="*/ 1667016 w 1667016"/>
                <a:gd name="T5" fmla="*/ 605608 h 1743515"/>
                <a:gd name="T6" fmla="*/ 1316401 w 1667016"/>
                <a:gd name="T7" fmla="*/ 0 h 1743515"/>
                <a:gd name="T8" fmla="*/ 1007222 w 1667016"/>
                <a:gd name="T9" fmla="*/ 0 h 1743515"/>
                <a:gd name="T10" fmla="*/ 0 w 1667016"/>
                <a:gd name="T11" fmla="*/ 1743515 h 1743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7016" h="1743515">
                  <a:moveTo>
                    <a:pt x="0" y="1743515"/>
                  </a:moveTo>
                  <a:lnTo>
                    <a:pt x="1010409" y="1743515"/>
                  </a:lnTo>
                  <a:lnTo>
                    <a:pt x="1667016" y="605608"/>
                  </a:lnTo>
                  <a:lnTo>
                    <a:pt x="1316401" y="0"/>
                  </a:lnTo>
                  <a:lnTo>
                    <a:pt x="1007222" y="0"/>
                  </a:lnTo>
                  <a:lnTo>
                    <a:pt x="0" y="1743515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75" name="Freeform 309">
              <a:extLst>
                <a:ext uri="{FF2B5EF4-FFF2-40B4-BE49-F238E27FC236}">
                  <a16:creationId xmlns:a16="http://schemas.microsoft.com/office/drawing/2014/main" id="{7A7AEA91-035C-4433-A136-17B5B0D49D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180945" y="111137088"/>
              <a:ext cx="133871" cy="232681"/>
            </a:xfrm>
            <a:custGeom>
              <a:avLst/>
              <a:gdLst>
                <a:gd name="T0" fmla="*/ 0 w 133871"/>
                <a:gd name="T1" fmla="*/ 0 h 232681"/>
                <a:gd name="T2" fmla="*/ 0 w 133871"/>
                <a:gd name="T3" fmla="*/ 3188 h 232681"/>
                <a:gd name="T4" fmla="*/ 133871 w 133871"/>
                <a:gd name="T5" fmla="*/ 232681 h 232681"/>
                <a:gd name="T6" fmla="*/ 0 w 133871"/>
                <a:gd name="T7" fmla="*/ 0 h 232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871" h="232681">
                  <a:moveTo>
                    <a:pt x="0" y="0"/>
                  </a:moveTo>
                  <a:lnTo>
                    <a:pt x="0" y="3188"/>
                  </a:lnTo>
                  <a:lnTo>
                    <a:pt x="133871" y="2326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5A7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76" name="Freeform 310">
              <a:extLst>
                <a:ext uri="{FF2B5EF4-FFF2-40B4-BE49-F238E27FC236}">
                  <a16:creationId xmlns:a16="http://schemas.microsoft.com/office/drawing/2014/main" id="{F8F3FF14-5E67-4178-B708-B0BE3114C6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180945" y="111137088"/>
              <a:ext cx="133871" cy="232681"/>
            </a:xfrm>
            <a:custGeom>
              <a:avLst/>
              <a:gdLst>
                <a:gd name="T0" fmla="*/ 0 w 133871"/>
                <a:gd name="T1" fmla="*/ 0 h 232681"/>
                <a:gd name="T2" fmla="*/ 0 w 133871"/>
                <a:gd name="T3" fmla="*/ 3188 h 232681"/>
                <a:gd name="T4" fmla="*/ 133871 w 133871"/>
                <a:gd name="T5" fmla="*/ 232681 h 232681"/>
                <a:gd name="T6" fmla="*/ 0 w 133871"/>
                <a:gd name="T7" fmla="*/ 0 h 232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871" h="232681">
                  <a:moveTo>
                    <a:pt x="0" y="0"/>
                  </a:moveTo>
                  <a:lnTo>
                    <a:pt x="0" y="3188"/>
                  </a:lnTo>
                  <a:lnTo>
                    <a:pt x="133871" y="23268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77" name="Freeform 311">
              <a:extLst>
                <a:ext uri="{FF2B5EF4-FFF2-40B4-BE49-F238E27FC236}">
                  <a16:creationId xmlns:a16="http://schemas.microsoft.com/office/drawing/2014/main" id="{E716BA0B-FD2F-4F4A-BA74-AD46C59C39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180945" y="111137088"/>
              <a:ext cx="213557" cy="369740"/>
            </a:xfrm>
            <a:custGeom>
              <a:avLst/>
              <a:gdLst>
                <a:gd name="T0" fmla="*/ 0 w 213557"/>
                <a:gd name="T1" fmla="*/ 0 h 369740"/>
                <a:gd name="T2" fmla="*/ 0 w 213557"/>
                <a:gd name="T3" fmla="*/ 0 h 369740"/>
                <a:gd name="T4" fmla="*/ 133871 w 213557"/>
                <a:gd name="T5" fmla="*/ 232681 h 369740"/>
                <a:gd name="T6" fmla="*/ 213557 w 213557"/>
                <a:gd name="T7" fmla="*/ 369740 h 369740"/>
                <a:gd name="T8" fmla="*/ 0 w 213557"/>
                <a:gd name="T9" fmla="*/ 0 h 369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557" h="369740">
                  <a:moveTo>
                    <a:pt x="0" y="0"/>
                  </a:moveTo>
                  <a:lnTo>
                    <a:pt x="0" y="0"/>
                  </a:lnTo>
                  <a:lnTo>
                    <a:pt x="133871" y="232681"/>
                  </a:lnTo>
                  <a:lnTo>
                    <a:pt x="213557" y="369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31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78" name="Freeform 312">
              <a:extLst>
                <a:ext uri="{FF2B5EF4-FFF2-40B4-BE49-F238E27FC236}">
                  <a16:creationId xmlns:a16="http://schemas.microsoft.com/office/drawing/2014/main" id="{7138E3D2-2799-413B-BF72-5B453F6746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180945" y="111137088"/>
              <a:ext cx="213557" cy="369740"/>
            </a:xfrm>
            <a:custGeom>
              <a:avLst/>
              <a:gdLst>
                <a:gd name="T0" fmla="*/ 0 w 213557"/>
                <a:gd name="T1" fmla="*/ 0 h 369740"/>
                <a:gd name="T2" fmla="*/ 0 w 213557"/>
                <a:gd name="T3" fmla="*/ 0 h 369740"/>
                <a:gd name="T4" fmla="*/ 133871 w 213557"/>
                <a:gd name="T5" fmla="*/ 232681 h 369740"/>
                <a:gd name="T6" fmla="*/ 213557 w 213557"/>
                <a:gd name="T7" fmla="*/ 369740 h 369740"/>
                <a:gd name="T8" fmla="*/ 0 w 213557"/>
                <a:gd name="T9" fmla="*/ 0 h 369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557" h="369740">
                  <a:moveTo>
                    <a:pt x="0" y="0"/>
                  </a:moveTo>
                  <a:lnTo>
                    <a:pt x="0" y="0"/>
                  </a:lnTo>
                  <a:lnTo>
                    <a:pt x="133871" y="232681"/>
                  </a:lnTo>
                  <a:lnTo>
                    <a:pt x="213557" y="36974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79" name="Freeform 313">
              <a:extLst>
                <a:ext uri="{FF2B5EF4-FFF2-40B4-BE49-F238E27FC236}">
                  <a16:creationId xmlns:a16="http://schemas.microsoft.com/office/drawing/2014/main" id="{0CFB522D-C57D-4C91-BA0B-5CE11B6BB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031137" y="112255870"/>
              <a:ext cx="449425" cy="780916"/>
            </a:xfrm>
            <a:custGeom>
              <a:avLst/>
              <a:gdLst>
                <a:gd name="T0" fmla="*/ 449425 w 449425"/>
                <a:gd name="T1" fmla="*/ 0 h 780916"/>
                <a:gd name="T2" fmla="*/ 0 w 449425"/>
                <a:gd name="T3" fmla="*/ 780916 h 780916"/>
                <a:gd name="T4" fmla="*/ 0 w 449425"/>
                <a:gd name="T5" fmla="*/ 780916 h 780916"/>
                <a:gd name="T6" fmla="*/ 9562 w 449425"/>
                <a:gd name="T7" fmla="*/ 764979 h 780916"/>
                <a:gd name="T8" fmla="*/ 9562 w 449425"/>
                <a:gd name="T9" fmla="*/ 764979 h 780916"/>
                <a:gd name="T10" fmla="*/ 449425 w 449425"/>
                <a:gd name="T11" fmla="*/ 0 h 780916"/>
                <a:gd name="T12" fmla="*/ 449425 w 449425"/>
                <a:gd name="T13" fmla="*/ 0 h 780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9425" h="780916">
                  <a:moveTo>
                    <a:pt x="449425" y="0"/>
                  </a:moveTo>
                  <a:lnTo>
                    <a:pt x="0" y="780916"/>
                  </a:lnTo>
                  <a:lnTo>
                    <a:pt x="0" y="780916"/>
                  </a:lnTo>
                  <a:lnTo>
                    <a:pt x="9562" y="764979"/>
                  </a:lnTo>
                  <a:lnTo>
                    <a:pt x="9562" y="764979"/>
                  </a:lnTo>
                  <a:lnTo>
                    <a:pt x="449425" y="0"/>
                  </a:lnTo>
                  <a:lnTo>
                    <a:pt x="449425" y="0"/>
                  </a:lnTo>
                  <a:close/>
                </a:path>
              </a:pathLst>
            </a:custGeom>
            <a:solidFill>
              <a:srgbClr val="53B7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80" name="Freeform 314">
              <a:extLst>
                <a:ext uri="{FF2B5EF4-FFF2-40B4-BE49-F238E27FC236}">
                  <a16:creationId xmlns:a16="http://schemas.microsoft.com/office/drawing/2014/main" id="{EE59BBA1-CF5E-493A-AE66-DE0FAEA020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031137" y="112255870"/>
              <a:ext cx="449425" cy="780916"/>
            </a:xfrm>
            <a:custGeom>
              <a:avLst/>
              <a:gdLst>
                <a:gd name="T0" fmla="*/ 449425 w 449425"/>
                <a:gd name="T1" fmla="*/ 0 h 780916"/>
                <a:gd name="T2" fmla="*/ 0 w 449425"/>
                <a:gd name="T3" fmla="*/ 780916 h 780916"/>
                <a:gd name="T4" fmla="*/ 0 w 449425"/>
                <a:gd name="T5" fmla="*/ 780916 h 780916"/>
                <a:gd name="T6" fmla="*/ 9562 w 449425"/>
                <a:gd name="T7" fmla="*/ 764979 h 780916"/>
                <a:gd name="T8" fmla="*/ 9562 w 449425"/>
                <a:gd name="T9" fmla="*/ 764979 h 780916"/>
                <a:gd name="T10" fmla="*/ 449425 w 449425"/>
                <a:gd name="T11" fmla="*/ 0 h 780916"/>
                <a:gd name="T12" fmla="*/ 449425 w 449425"/>
                <a:gd name="T13" fmla="*/ 0 h 780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9425" h="780916">
                  <a:moveTo>
                    <a:pt x="449425" y="0"/>
                  </a:moveTo>
                  <a:lnTo>
                    <a:pt x="0" y="780916"/>
                  </a:lnTo>
                  <a:lnTo>
                    <a:pt x="0" y="780916"/>
                  </a:lnTo>
                  <a:lnTo>
                    <a:pt x="9562" y="764979"/>
                  </a:lnTo>
                  <a:lnTo>
                    <a:pt x="9562" y="764979"/>
                  </a:lnTo>
                  <a:lnTo>
                    <a:pt x="449425" y="0"/>
                  </a:lnTo>
                  <a:lnTo>
                    <a:pt x="449425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81" name="Freeform 315">
              <a:extLst>
                <a:ext uri="{FF2B5EF4-FFF2-40B4-BE49-F238E27FC236}">
                  <a16:creationId xmlns:a16="http://schemas.microsoft.com/office/drawing/2014/main" id="{9E5253A5-4714-423D-8315-A1D173DB1B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040699" y="112255870"/>
              <a:ext cx="439863" cy="764979"/>
            </a:xfrm>
            <a:custGeom>
              <a:avLst/>
              <a:gdLst>
                <a:gd name="T0" fmla="*/ 439863 w 439863"/>
                <a:gd name="T1" fmla="*/ 0 h 764979"/>
                <a:gd name="T2" fmla="*/ 0 w 439863"/>
                <a:gd name="T3" fmla="*/ 764979 h 764979"/>
                <a:gd name="T4" fmla="*/ 439863 w 439863"/>
                <a:gd name="T5" fmla="*/ 0 h 764979"/>
                <a:gd name="T6" fmla="*/ 439863 w 439863"/>
                <a:gd name="T7" fmla="*/ 0 h 764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9863" h="764979">
                  <a:moveTo>
                    <a:pt x="439863" y="0"/>
                  </a:moveTo>
                  <a:lnTo>
                    <a:pt x="0" y="764979"/>
                  </a:lnTo>
                  <a:lnTo>
                    <a:pt x="439863" y="0"/>
                  </a:lnTo>
                  <a:lnTo>
                    <a:pt x="439863" y="0"/>
                  </a:lnTo>
                  <a:close/>
                </a:path>
              </a:pathLst>
            </a:custGeom>
            <a:solidFill>
              <a:srgbClr val="2AAA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82" name="Freeform 316">
              <a:extLst>
                <a:ext uri="{FF2B5EF4-FFF2-40B4-BE49-F238E27FC236}">
                  <a16:creationId xmlns:a16="http://schemas.microsoft.com/office/drawing/2014/main" id="{80517480-136F-433C-B70F-040FE488E4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040699" y="112255870"/>
              <a:ext cx="439863" cy="764979"/>
            </a:xfrm>
            <a:custGeom>
              <a:avLst/>
              <a:gdLst>
                <a:gd name="T0" fmla="*/ 439863 w 439863"/>
                <a:gd name="T1" fmla="*/ 0 h 764979"/>
                <a:gd name="T2" fmla="*/ 0 w 439863"/>
                <a:gd name="T3" fmla="*/ 764979 h 764979"/>
                <a:gd name="T4" fmla="*/ 439863 w 439863"/>
                <a:gd name="T5" fmla="*/ 0 h 764979"/>
                <a:gd name="T6" fmla="*/ 439863 w 439863"/>
                <a:gd name="T7" fmla="*/ 0 h 764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9863" h="764979">
                  <a:moveTo>
                    <a:pt x="439863" y="0"/>
                  </a:moveTo>
                  <a:lnTo>
                    <a:pt x="0" y="764979"/>
                  </a:lnTo>
                  <a:lnTo>
                    <a:pt x="439863" y="0"/>
                  </a:lnTo>
                  <a:lnTo>
                    <a:pt x="439863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83" name="Freeform 317">
              <a:extLst>
                <a:ext uri="{FF2B5EF4-FFF2-40B4-BE49-F238E27FC236}">
                  <a16:creationId xmlns:a16="http://schemas.microsoft.com/office/drawing/2014/main" id="{783AEE8F-44E9-4910-BE28-961B1989A0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827990" y="111956253"/>
              <a:ext cx="296429" cy="0"/>
            </a:xfrm>
            <a:custGeom>
              <a:avLst/>
              <a:gdLst>
                <a:gd name="T0" fmla="*/ 296429 w 296429"/>
                <a:gd name="T1" fmla="*/ 0 w 296429"/>
                <a:gd name="T2" fmla="*/ 0 w 296429"/>
                <a:gd name="T3" fmla="*/ 0 w 296429"/>
                <a:gd name="T4" fmla="*/ 296429 w 296429"/>
                <a:gd name="T5" fmla="*/ 296429 w 29642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296429">
                  <a:moveTo>
                    <a:pt x="29642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6429" y="0"/>
                  </a:lnTo>
                  <a:lnTo>
                    <a:pt x="296429" y="0"/>
                  </a:lnTo>
                  <a:close/>
                </a:path>
              </a:pathLst>
            </a:custGeom>
            <a:solidFill>
              <a:srgbClr val="3C596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84" name="Freeform 318">
              <a:extLst>
                <a:ext uri="{FF2B5EF4-FFF2-40B4-BE49-F238E27FC236}">
                  <a16:creationId xmlns:a16="http://schemas.microsoft.com/office/drawing/2014/main" id="{0EADAE04-2FB4-4626-865D-C8681D3262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827990" y="111956253"/>
              <a:ext cx="296429" cy="0"/>
            </a:xfrm>
            <a:custGeom>
              <a:avLst/>
              <a:gdLst>
                <a:gd name="T0" fmla="*/ 296429 w 296429"/>
                <a:gd name="T1" fmla="*/ 0 w 296429"/>
                <a:gd name="T2" fmla="*/ 0 w 296429"/>
                <a:gd name="T3" fmla="*/ 0 w 296429"/>
                <a:gd name="T4" fmla="*/ 296429 w 296429"/>
                <a:gd name="T5" fmla="*/ 296429 w 29642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296429">
                  <a:moveTo>
                    <a:pt x="29642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6429" y="0"/>
                  </a:lnTo>
                  <a:lnTo>
                    <a:pt x="29642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85" name="Freeform 319">
              <a:extLst>
                <a:ext uri="{FF2B5EF4-FFF2-40B4-BE49-F238E27FC236}">
                  <a16:creationId xmlns:a16="http://schemas.microsoft.com/office/drawing/2014/main" id="{DCC8F944-59DA-4465-8EB3-C6C17E4F2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031137" y="113020849"/>
              <a:ext cx="478111" cy="423926"/>
            </a:xfrm>
            <a:custGeom>
              <a:avLst/>
              <a:gdLst>
                <a:gd name="T0" fmla="*/ 9562 w 478111"/>
                <a:gd name="T1" fmla="*/ 0 h 423926"/>
                <a:gd name="T2" fmla="*/ 0 w 478111"/>
                <a:gd name="T3" fmla="*/ 15937 h 423926"/>
                <a:gd name="T4" fmla="*/ 232681 w 478111"/>
                <a:gd name="T5" fmla="*/ 423926 h 423926"/>
                <a:gd name="T6" fmla="*/ 478111 w 478111"/>
                <a:gd name="T7" fmla="*/ 0 h 423926"/>
                <a:gd name="T8" fmla="*/ 9562 w 478111"/>
                <a:gd name="T9" fmla="*/ 0 h 423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8111" h="423926">
                  <a:moveTo>
                    <a:pt x="9562" y="0"/>
                  </a:moveTo>
                  <a:lnTo>
                    <a:pt x="0" y="15937"/>
                  </a:lnTo>
                  <a:lnTo>
                    <a:pt x="232681" y="423926"/>
                  </a:lnTo>
                  <a:lnTo>
                    <a:pt x="478111" y="0"/>
                  </a:lnTo>
                  <a:lnTo>
                    <a:pt x="9562" y="0"/>
                  </a:lnTo>
                  <a:close/>
                </a:path>
              </a:pathLst>
            </a:custGeom>
            <a:solidFill>
              <a:srgbClr val="27AB9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86" name="Freeform 320">
              <a:extLst>
                <a:ext uri="{FF2B5EF4-FFF2-40B4-BE49-F238E27FC236}">
                  <a16:creationId xmlns:a16="http://schemas.microsoft.com/office/drawing/2014/main" id="{3500A290-BBCF-4615-A706-10DC1D1E06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031137" y="113020849"/>
              <a:ext cx="478111" cy="423926"/>
            </a:xfrm>
            <a:custGeom>
              <a:avLst/>
              <a:gdLst>
                <a:gd name="T0" fmla="*/ 9562 w 478111"/>
                <a:gd name="T1" fmla="*/ 0 h 423926"/>
                <a:gd name="T2" fmla="*/ 0 w 478111"/>
                <a:gd name="T3" fmla="*/ 15937 h 423926"/>
                <a:gd name="T4" fmla="*/ 232681 w 478111"/>
                <a:gd name="T5" fmla="*/ 423926 h 423926"/>
                <a:gd name="T6" fmla="*/ 478111 w 478111"/>
                <a:gd name="T7" fmla="*/ 0 h 423926"/>
                <a:gd name="T8" fmla="*/ 9562 w 478111"/>
                <a:gd name="T9" fmla="*/ 0 h 423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8111" h="423926">
                  <a:moveTo>
                    <a:pt x="9562" y="0"/>
                  </a:moveTo>
                  <a:lnTo>
                    <a:pt x="0" y="15937"/>
                  </a:lnTo>
                  <a:lnTo>
                    <a:pt x="232681" y="423926"/>
                  </a:lnTo>
                  <a:lnTo>
                    <a:pt x="478111" y="0"/>
                  </a:lnTo>
                  <a:lnTo>
                    <a:pt x="9562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87" name="Freeform 321">
              <a:extLst>
                <a:ext uri="{FF2B5EF4-FFF2-40B4-BE49-F238E27FC236}">
                  <a16:creationId xmlns:a16="http://schemas.microsoft.com/office/drawing/2014/main" id="{9D6AB62D-F27E-4081-A342-30B50367601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1040699" y="112147498"/>
              <a:ext cx="933912" cy="873351"/>
            </a:xfrm>
            <a:custGeom>
              <a:avLst/>
              <a:gdLst>
                <a:gd name="T0" fmla="*/ 439863 w 933912"/>
                <a:gd name="T1" fmla="*/ 108372 h 873351"/>
                <a:gd name="T2" fmla="*/ 0 w 933912"/>
                <a:gd name="T3" fmla="*/ 873351 h 873351"/>
                <a:gd name="T4" fmla="*/ 468549 w 933912"/>
                <a:gd name="T5" fmla="*/ 873351 h 873351"/>
                <a:gd name="T6" fmla="*/ 675731 w 933912"/>
                <a:gd name="T7" fmla="*/ 516361 h 873351"/>
                <a:gd name="T8" fmla="*/ 439863 w 933912"/>
                <a:gd name="T9" fmla="*/ 108372 h 873351"/>
                <a:gd name="T10" fmla="*/ 895663 w 933912"/>
                <a:gd name="T11" fmla="*/ 0 h 873351"/>
                <a:gd name="T12" fmla="*/ 933912 w 933912"/>
                <a:gd name="T13" fmla="*/ 66935 h 873351"/>
                <a:gd name="T14" fmla="*/ 933912 w 933912"/>
                <a:gd name="T15" fmla="*/ 66935 h 873351"/>
                <a:gd name="T16" fmla="*/ 895663 w 933912"/>
                <a:gd name="T17" fmla="*/ 0 h 873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3912" h="873351">
                  <a:moveTo>
                    <a:pt x="439863" y="108372"/>
                  </a:moveTo>
                  <a:lnTo>
                    <a:pt x="0" y="873351"/>
                  </a:lnTo>
                  <a:lnTo>
                    <a:pt x="468549" y="873351"/>
                  </a:lnTo>
                  <a:lnTo>
                    <a:pt x="675731" y="516361"/>
                  </a:lnTo>
                  <a:lnTo>
                    <a:pt x="439863" y="108372"/>
                  </a:lnTo>
                  <a:close/>
                  <a:moveTo>
                    <a:pt x="895663" y="0"/>
                  </a:moveTo>
                  <a:lnTo>
                    <a:pt x="933912" y="66935"/>
                  </a:lnTo>
                  <a:lnTo>
                    <a:pt x="933912" y="66935"/>
                  </a:lnTo>
                  <a:lnTo>
                    <a:pt x="895663" y="0"/>
                  </a:lnTo>
                  <a:close/>
                </a:path>
              </a:pathLst>
            </a:custGeom>
            <a:solidFill>
              <a:srgbClr val="2CA3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88" name="Freeform 322">
              <a:extLst>
                <a:ext uri="{FF2B5EF4-FFF2-40B4-BE49-F238E27FC236}">
                  <a16:creationId xmlns:a16="http://schemas.microsoft.com/office/drawing/2014/main" id="{9ACE4816-A67A-4181-8F3C-C5755F94F6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1040699" y="112147498"/>
              <a:ext cx="933912" cy="873351"/>
            </a:xfrm>
            <a:custGeom>
              <a:avLst/>
              <a:gdLst>
                <a:gd name="T0" fmla="*/ 439863 w 933912"/>
                <a:gd name="T1" fmla="*/ 108372 h 873351"/>
                <a:gd name="T2" fmla="*/ 0 w 933912"/>
                <a:gd name="T3" fmla="*/ 873351 h 873351"/>
                <a:gd name="T4" fmla="*/ 468549 w 933912"/>
                <a:gd name="T5" fmla="*/ 873351 h 873351"/>
                <a:gd name="T6" fmla="*/ 675731 w 933912"/>
                <a:gd name="T7" fmla="*/ 516361 h 873351"/>
                <a:gd name="T8" fmla="*/ 439863 w 933912"/>
                <a:gd name="T9" fmla="*/ 108372 h 873351"/>
                <a:gd name="T10" fmla="*/ 895663 w 933912"/>
                <a:gd name="T11" fmla="*/ 0 h 873351"/>
                <a:gd name="T12" fmla="*/ 933912 w 933912"/>
                <a:gd name="T13" fmla="*/ 66935 h 873351"/>
                <a:gd name="T14" fmla="*/ 933912 w 933912"/>
                <a:gd name="T15" fmla="*/ 66935 h 873351"/>
                <a:gd name="T16" fmla="*/ 895663 w 933912"/>
                <a:gd name="T17" fmla="*/ 0 h 873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3912" h="873351">
                  <a:moveTo>
                    <a:pt x="439863" y="108372"/>
                  </a:moveTo>
                  <a:lnTo>
                    <a:pt x="0" y="873351"/>
                  </a:lnTo>
                  <a:lnTo>
                    <a:pt x="468549" y="873351"/>
                  </a:lnTo>
                  <a:lnTo>
                    <a:pt x="675731" y="516361"/>
                  </a:lnTo>
                  <a:lnTo>
                    <a:pt x="439863" y="108372"/>
                  </a:lnTo>
                  <a:moveTo>
                    <a:pt x="895663" y="0"/>
                  </a:moveTo>
                  <a:lnTo>
                    <a:pt x="933912" y="66935"/>
                  </a:lnTo>
                  <a:lnTo>
                    <a:pt x="933912" y="66935"/>
                  </a:lnTo>
                  <a:lnTo>
                    <a:pt x="895663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89" name="Freeform 323">
              <a:extLst>
                <a:ext uri="{FF2B5EF4-FFF2-40B4-BE49-F238E27FC236}">
                  <a16:creationId xmlns:a16="http://schemas.microsoft.com/office/drawing/2014/main" id="{A2B2F1C9-F9BA-4CC4-944D-F8C2F71C98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922765" y="113036786"/>
              <a:ext cx="108372" cy="184870"/>
            </a:xfrm>
            <a:custGeom>
              <a:avLst/>
              <a:gdLst>
                <a:gd name="T0" fmla="*/ 108372 w 108372"/>
                <a:gd name="T1" fmla="*/ 0 h 184870"/>
                <a:gd name="T2" fmla="*/ 0 w 108372"/>
                <a:gd name="T3" fmla="*/ 184870 h 184870"/>
                <a:gd name="T4" fmla="*/ 108372 w 108372"/>
                <a:gd name="T5" fmla="*/ 0 h 184870"/>
                <a:gd name="T6" fmla="*/ 108372 w 108372"/>
                <a:gd name="T7" fmla="*/ 0 h 184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372" h="184870">
                  <a:moveTo>
                    <a:pt x="108372" y="0"/>
                  </a:moveTo>
                  <a:lnTo>
                    <a:pt x="0" y="184870"/>
                  </a:lnTo>
                  <a:lnTo>
                    <a:pt x="108372" y="0"/>
                  </a:lnTo>
                  <a:lnTo>
                    <a:pt x="108372" y="0"/>
                  </a:lnTo>
                  <a:close/>
                </a:path>
              </a:pathLst>
            </a:custGeom>
            <a:solidFill>
              <a:srgbClr val="9CCAD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90" name="Freeform 324">
              <a:extLst>
                <a:ext uri="{FF2B5EF4-FFF2-40B4-BE49-F238E27FC236}">
                  <a16:creationId xmlns:a16="http://schemas.microsoft.com/office/drawing/2014/main" id="{466E4C69-C530-44E6-A5E4-F973CFBA9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922765" y="113036786"/>
              <a:ext cx="108372" cy="184870"/>
            </a:xfrm>
            <a:custGeom>
              <a:avLst/>
              <a:gdLst>
                <a:gd name="T0" fmla="*/ 108372 w 108372"/>
                <a:gd name="T1" fmla="*/ 0 h 184870"/>
                <a:gd name="T2" fmla="*/ 0 w 108372"/>
                <a:gd name="T3" fmla="*/ 184870 h 184870"/>
                <a:gd name="T4" fmla="*/ 108372 w 108372"/>
                <a:gd name="T5" fmla="*/ 0 h 184870"/>
                <a:gd name="T6" fmla="*/ 108372 w 108372"/>
                <a:gd name="T7" fmla="*/ 0 h 184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372" h="184870">
                  <a:moveTo>
                    <a:pt x="108372" y="0"/>
                  </a:moveTo>
                  <a:lnTo>
                    <a:pt x="0" y="184870"/>
                  </a:lnTo>
                  <a:lnTo>
                    <a:pt x="108372" y="0"/>
                  </a:lnTo>
                  <a:lnTo>
                    <a:pt x="108372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91" name="Freeform 325">
              <a:extLst>
                <a:ext uri="{FF2B5EF4-FFF2-40B4-BE49-F238E27FC236}">
                  <a16:creationId xmlns:a16="http://schemas.microsoft.com/office/drawing/2014/main" id="{5F216956-C94D-4126-9270-1B8CFE163D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795268" y="113036786"/>
              <a:ext cx="468550" cy="407989"/>
            </a:xfrm>
            <a:custGeom>
              <a:avLst/>
              <a:gdLst>
                <a:gd name="T0" fmla="*/ 235869 w 468550"/>
                <a:gd name="T1" fmla="*/ 0 h 407989"/>
                <a:gd name="T2" fmla="*/ 127497 w 468550"/>
                <a:gd name="T3" fmla="*/ 184870 h 407989"/>
                <a:gd name="T4" fmla="*/ 0 w 468550"/>
                <a:gd name="T5" fmla="*/ 407989 h 407989"/>
                <a:gd name="T6" fmla="*/ 468550 w 468550"/>
                <a:gd name="T7" fmla="*/ 407989 h 407989"/>
                <a:gd name="T8" fmla="*/ 235869 w 468550"/>
                <a:gd name="T9" fmla="*/ 0 h 407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8550" h="407989">
                  <a:moveTo>
                    <a:pt x="235869" y="0"/>
                  </a:moveTo>
                  <a:lnTo>
                    <a:pt x="127497" y="184870"/>
                  </a:lnTo>
                  <a:lnTo>
                    <a:pt x="0" y="407989"/>
                  </a:lnTo>
                  <a:lnTo>
                    <a:pt x="468550" y="407989"/>
                  </a:lnTo>
                  <a:lnTo>
                    <a:pt x="235869" y="0"/>
                  </a:lnTo>
                  <a:close/>
                </a:path>
              </a:pathLst>
            </a:custGeom>
            <a:solidFill>
              <a:srgbClr val="2AAA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92" name="Freeform 326">
              <a:extLst>
                <a:ext uri="{FF2B5EF4-FFF2-40B4-BE49-F238E27FC236}">
                  <a16:creationId xmlns:a16="http://schemas.microsoft.com/office/drawing/2014/main" id="{CCD07372-74AA-4594-A916-1546AD5354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795268" y="113036786"/>
              <a:ext cx="468550" cy="407989"/>
            </a:xfrm>
            <a:custGeom>
              <a:avLst/>
              <a:gdLst>
                <a:gd name="T0" fmla="*/ 235869 w 468550"/>
                <a:gd name="T1" fmla="*/ 0 h 407989"/>
                <a:gd name="T2" fmla="*/ 127497 w 468550"/>
                <a:gd name="T3" fmla="*/ 184870 h 407989"/>
                <a:gd name="T4" fmla="*/ 0 w 468550"/>
                <a:gd name="T5" fmla="*/ 407989 h 407989"/>
                <a:gd name="T6" fmla="*/ 468550 w 468550"/>
                <a:gd name="T7" fmla="*/ 407989 h 407989"/>
                <a:gd name="T8" fmla="*/ 235869 w 468550"/>
                <a:gd name="T9" fmla="*/ 0 h 407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8550" h="407989">
                  <a:moveTo>
                    <a:pt x="235869" y="0"/>
                  </a:moveTo>
                  <a:lnTo>
                    <a:pt x="127497" y="184870"/>
                  </a:lnTo>
                  <a:lnTo>
                    <a:pt x="0" y="407989"/>
                  </a:lnTo>
                  <a:lnTo>
                    <a:pt x="468550" y="407989"/>
                  </a:lnTo>
                  <a:lnTo>
                    <a:pt x="23586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93" name="Freeform 327">
              <a:extLst>
                <a:ext uri="{FF2B5EF4-FFF2-40B4-BE49-F238E27FC236}">
                  <a16:creationId xmlns:a16="http://schemas.microsoft.com/office/drawing/2014/main" id="{4A3D606F-4A47-49B1-93E5-3912A16280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1047074" y="110499605"/>
              <a:ext cx="669356" cy="1157031"/>
            </a:xfrm>
            <a:custGeom>
              <a:avLst/>
              <a:gdLst>
                <a:gd name="T0" fmla="*/ 347428 w 669356"/>
                <a:gd name="T1" fmla="*/ 1007223 h 1157031"/>
                <a:gd name="T2" fmla="*/ 433488 w 669356"/>
                <a:gd name="T3" fmla="*/ 1157031 h 1157031"/>
                <a:gd name="T4" fmla="*/ 433488 w 669356"/>
                <a:gd name="T5" fmla="*/ 1157031 h 1157031"/>
                <a:gd name="T6" fmla="*/ 347428 w 669356"/>
                <a:gd name="T7" fmla="*/ 1007223 h 1157031"/>
                <a:gd name="T8" fmla="*/ 366552 w 669356"/>
                <a:gd name="T9" fmla="*/ 232682 h 1157031"/>
                <a:gd name="T10" fmla="*/ 143433 w 669356"/>
                <a:gd name="T11" fmla="*/ 624733 h 1157031"/>
                <a:gd name="T12" fmla="*/ 353802 w 669356"/>
                <a:gd name="T13" fmla="*/ 621546 h 1157031"/>
                <a:gd name="T14" fmla="*/ 548235 w 669356"/>
                <a:gd name="T15" fmla="*/ 959412 h 1157031"/>
                <a:gd name="T16" fmla="*/ 669356 w 669356"/>
                <a:gd name="T17" fmla="*/ 749043 h 1157031"/>
                <a:gd name="T18" fmla="*/ 366552 w 669356"/>
                <a:gd name="T19" fmla="*/ 232682 h 1157031"/>
                <a:gd name="T20" fmla="*/ 232681 w 669356"/>
                <a:gd name="T21" fmla="*/ 0 h 1157031"/>
                <a:gd name="T22" fmla="*/ 0 w 669356"/>
                <a:gd name="T23" fmla="*/ 407989 h 1157031"/>
                <a:gd name="T24" fmla="*/ 0 w 669356"/>
                <a:gd name="T25" fmla="*/ 407989 h 1157031"/>
                <a:gd name="T26" fmla="*/ 232681 w 669356"/>
                <a:gd name="T27" fmla="*/ 0 h 1157031"/>
                <a:gd name="T28" fmla="*/ 232681 w 669356"/>
                <a:gd name="T29" fmla="*/ 0 h 1157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69356" h="1157031">
                  <a:moveTo>
                    <a:pt x="347428" y="1007223"/>
                  </a:moveTo>
                  <a:lnTo>
                    <a:pt x="433488" y="1157031"/>
                  </a:lnTo>
                  <a:lnTo>
                    <a:pt x="433488" y="1157031"/>
                  </a:lnTo>
                  <a:lnTo>
                    <a:pt x="347428" y="1007223"/>
                  </a:lnTo>
                  <a:close/>
                  <a:moveTo>
                    <a:pt x="366552" y="232682"/>
                  </a:moveTo>
                  <a:lnTo>
                    <a:pt x="143433" y="624733"/>
                  </a:lnTo>
                  <a:lnTo>
                    <a:pt x="353802" y="621546"/>
                  </a:lnTo>
                  <a:lnTo>
                    <a:pt x="548235" y="959412"/>
                  </a:lnTo>
                  <a:lnTo>
                    <a:pt x="669356" y="749043"/>
                  </a:lnTo>
                  <a:lnTo>
                    <a:pt x="366552" y="232682"/>
                  </a:lnTo>
                  <a:close/>
                  <a:moveTo>
                    <a:pt x="232681" y="0"/>
                  </a:moveTo>
                  <a:lnTo>
                    <a:pt x="0" y="407989"/>
                  </a:lnTo>
                  <a:lnTo>
                    <a:pt x="0" y="407989"/>
                  </a:lnTo>
                  <a:lnTo>
                    <a:pt x="232681" y="0"/>
                  </a:lnTo>
                  <a:lnTo>
                    <a:pt x="232681" y="0"/>
                  </a:lnTo>
                  <a:close/>
                </a:path>
              </a:pathLst>
            </a:custGeom>
            <a:solidFill>
              <a:srgbClr val="3231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94" name="Freeform 328">
              <a:extLst>
                <a:ext uri="{FF2B5EF4-FFF2-40B4-BE49-F238E27FC236}">
                  <a16:creationId xmlns:a16="http://schemas.microsoft.com/office/drawing/2014/main" id="{2F6E94A5-B397-40C3-867F-7C10B3CA93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1047074" y="110499605"/>
              <a:ext cx="669356" cy="1157031"/>
            </a:xfrm>
            <a:custGeom>
              <a:avLst/>
              <a:gdLst>
                <a:gd name="T0" fmla="*/ 347428 w 669356"/>
                <a:gd name="T1" fmla="*/ 1007223 h 1157031"/>
                <a:gd name="T2" fmla="*/ 433488 w 669356"/>
                <a:gd name="T3" fmla="*/ 1157031 h 1157031"/>
                <a:gd name="T4" fmla="*/ 433488 w 669356"/>
                <a:gd name="T5" fmla="*/ 1157031 h 1157031"/>
                <a:gd name="T6" fmla="*/ 347428 w 669356"/>
                <a:gd name="T7" fmla="*/ 1007223 h 1157031"/>
                <a:gd name="T8" fmla="*/ 366552 w 669356"/>
                <a:gd name="T9" fmla="*/ 232682 h 1157031"/>
                <a:gd name="T10" fmla="*/ 143433 w 669356"/>
                <a:gd name="T11" fmla="*/ 624733 h 1157031"/>
                <a:gd name="T12" fmla="*/ 353802 w 669356"/>
                <a:gd name="T13" fmla="*/ 621546 h 1157031"/>
                <a:gd name="T14" fmla="*/ 548235 w 669356"/>
                <a:gd name="T15" fmla="*/ 959412 h 1157031"/>
                <a:gd name="T16" fmla="*/ 669356 w 669356"/>
                <a:gd name="T17" fmla="*/ 749043 h 1157031"/>
                <a:gd name="T18" fmla="*/ 366552 w 669356"/>
                <a:gd name="T19" fmla="*/ 232682 h 1157031"/>
                <a:gd name="T20" fmla="*/ 232681 w 669356"/>
                <a:gd name="T21" fmla="*/ 0 h 1157031"/>
                <a:gd name="T22" fmla="*/ 0 w 669356"/>
                <a:gd name="T23" fmla="*/ 407989 h 1157031"/>
                <a:gd name="T24" fmla="*/ 0 w 669356"/>
                <a:gd name="T25" fmla="*/ 407989 h 1157031"/>
                <a:gd name="T26" fmla="*/ 232681 w 669356"/>
                <a:gd name="T27" fmla="*/ 0 h 1157031"/>
                <a:gd name="T28" fmla="*/ 232681 w 669356"/>
                <a:gd name="T29" fmla="*/ 0 h 1157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69356" h="1157031">
                  <a:moveTo>
                    <a:pt x="347428" y="1007223"/>
                  </a:moveTo>
                  <a:lnTo>
                    <a:pt x="433488" y="1157031"/>
                  </a:lnTo>
                  <a:lnTo>
                    <a:pt x="433488" y="1157031"/>
                  </a:lnTo>
                  <a:lnTo>
                    <a:pt x="347428" y="1007223"/>
                  </a:lnTo>
                  <a:moveTo>
                    <a:pt x="366552" y="232682"/>
                  </a:moveTo>
                  <a:lnTo>
                    <a:pt x="143433" y="624733"/>
                  </a:lnTo>
                  <a:lnTo>
                    <a:pt x="353802" y="621546"/>
                  </a:lnTo>
                  <a:lnTo>
                    <a:pt x="548235" y="959412"/>
                  </a:lnTo>
                  <a:lnTo>
                    <a:pt x="669356" y="749043"/>
                  </a:lnTo>
                  <a:lnTo>
                    <a:pt x="366552" y="232682"/>
                  </a:lnTo>
                  <a:moveTo>
                    <a:pt x="232681" y="0"/>
                  </a:moveTo>
                  <a:lnTo>
                    <a:pt x="0" y="407989"/>
                  </a:lnTo>
                  <a:lnTo>
                    <a:pt x="0" y="407989"/>
                  </a:lnTo>
                  <a:lnTo>
                    <a:pt x="232681" y="0"/>
                  </a:lnTo>
                  <a:lnTo>
                    <a:pt x="232681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95" name="Freeform 329">
              <a:extLst>
                <a:ext uri="{FF2B5EF4-FFF2-40B4-BE49-F238E27FC236}">
                  <a16:creationId xmlns:a16="http://schemas.microsoft.com/office/drawing/2014/main" id="{885C91C0-2D37-4777-8010-2411B89B64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180945" y="111121151"/>
              <a:ext cx="414364" cy="535485"/>
            </a:xfrm>
            <a:custGeom>
              <a:avLst/>
              <a:gdLst>
                <a:gd name="T0" fmla="*/ 219931 w 414364"/>
                <a:gd name="T1" fmla="*/ 0 h 535485"/>
                <a:gd name="T2" fmla="*/ 9562 w 414364"/>
                <a:gd name="T3" fmla="*/ 3187 h 535485"/>
                <a:gd name="T4" fmla="*/ 0 w 414364"/>
                <a:gd name="T5" fmla="*/ 15937 h 535485"/>
                <a:gd name="T6" fmla="*/ 213557 w 414364"/>
                <a:gd name="T7" fmla="*/ 385677 h 535485"/>
                <a:gd name="T8" fmla="*/ 299617 w 414364"/>
                <a:gd name="T9" fmla="*/ 535485 h 535485"/>
                <a:gd name="T10" fmla="*/ 414364 w 414364"/>
                <a:gd name="T11" fmla="*/ 337866 h 535485"/>
                <a:gd name="T12" fmla="*/ 219931 w 414364"/>
                <a:gd name="T13" fmla="*/ 0 h 535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4364" h="535485">
                  <a:moveTo>
                    <a:pt x="219931" y="0"/>
                  </a:moveTo>
                  <a:lnTo>
                    <a:pt x="9562" y="3187"/>
                  </a:lnTo>
                  <a:lnTo>
                    <a:pt x="0" y="15937"/>
                  </a:lnTo>
                  <a:lnTo>
                    <a:pt x="213557" y="385677"/>
                  </a:lnTo>
                  <a:lnTo>
                    <a:pt x="299617" y="535485"/>
                  </a:lnTo>
                  <a:lnTo>
                    <a:pt x="414364" y="337866"/>
                  </a:lnTo>
                  <a:lnTo>
                    <a:pt x="219931" y="0"/>
                  </a:lnTo>
                  <a:close/>
                </a:path>
              </a:pathLst>
            </a:custGeom>
            <a:solidFill>
              <a:srgbClr val="1D211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96" name="Freeform 330">
              <a:extLst>
                <a:ext uri="{FF2B5EF4-FFF2-40B4-BE49-F238E27FC236}">
                  <a16:creationId xmlns:a16="http://schemas.microsoft.com/office/drawing/2014/main" id="{A06A5B69-558F-4DC5-8D11-CCBDBDD1B9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180945" y="111121151"/>
              <a:ext cx="414364" cy="535485"/>
            </a:xfrm>
            <a:custGeom>
              <a:avLst/>
              <a:gdLst>
                <a:gd name="T0" fmla="*/ 219931 w 414364"/>
                <a:gd name="T1" fmla="*/ 0 h 535485"/>
                <a:gd name="T2" fmla="*/ 9562 w 414364"/>
                <a:gd name="T3" fmla="*/ 3187 h 535485"/>
                <a:gd name="T4" fmla="*/ 0 w 414364"/>
                <a:gd name="T5" fmla="*/ 15937 h 535485"/>
                <a:gd name="T6" fmla="*/ 213557 w 414364"/>
                <a:gd name="T7" fmla="*/ 385677 h 535485"/>
                <a:gd name="T8" fmla="*/ 299617 w 414364"/>
                <a:gd name="T9" fmla="*/ 535485 h 535485"/>
                <a:gd name="T10" fmla="*/ 414364 w 414364"/>
                <a:gd name="T11" fmla="*/ 337866 h 535485"/>
                <a:gd name="T12" fmla="*/ 219931 w 414364"/>
                <a:gd name="T13" fmla="*/ 0 h 535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4364" h="535485">
                  <a:moveTo>
                    <a:pt x="219931" y="0"/>
                  </a:moveTo>
                  <a:lnTo>
                    <a:pt x="9562" y="3187"/>
                  </a:lnTo>
                  <a:lnTo>
                    <a:pt x="0" y="15937"/>
                  </a:lnTo>
                  <a:lnTo>
                    <a:pt x="213557" y="385677"/>
                  </a:lnTo>
                  <a:lnTo>
                    <a:pt x="299617" y="535485"/>
                  </a:lnTo>
                  <a:lnTo>
                    <a:pt x="414364" y="337866"/>
                  </a:lnTo>
                  <a:lnTo>
                    <a:pt x="219931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97" name="Freeform 331">
              <a:extLst>
                <a:ext uri="{FF2B5EF4-FFF2-40B4-BE49-F238E27FC236}">
                  <a16:creationId xmlns:a16="http://schemas.microsoft.com/office/drawing/2014/main" id="{71707BB1-F2C3-4B77-96AC-CB032A5896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623148" y="108947335"/>
              <a:ext cx="688481" cy="806416"/>
            </a:xfrm>
            <a:custGeom>
              <a:avLst/>
              <a:gdLst>
                <a:gd name="T0" fmla="*/ 0 w 688481"/>
                <a:gd name="T1" fmla="*/ 392052 h 806416"/>
                <a:gd name="T2" fmla="*/ 239056 w 688481"/>
                <a:gd name="T3" fmla="*/ 806416 h 806416"/>
                <a:gd name="T4" fmla="*/ 688481 w 688481"/>
                <a:gd name="T5" fmla="*/ 806416 h 806416"/>
                <a:gd name="T6" fmla="*/ 223119 w 688481"/>
                <a:gd name="T7" fmla="*/ 0 h 806416"/>
                <a:gd name="T8" fmla="*/ 0 w 688481"/>
                <a:gd name="T9" fmla="*/ 392052 h 806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8481" h="806416">
                  <a:moveTo>
                    <a:pt x="0" y="392052"/>
                  </a:moveTo>
                  <a:lnTo>
                    <a:pt x="239056" y="806416"/>
                  </a:lnTo>
                  <a:lnTo>
                    <a:pt x="688481" y="806416"/>
                  </a:lnTo>
                  <a:lnTo>
                    <a:pt x="223119" y="0"/>
                  </a:lnTo>
                  <a:lnTo>
                    <a:pt x="0" y="392052"/>
                  </a:lnTo>
                  <a:close/>
                </a:path>
              </a:pathLst>
            </a:custGeom>
            <a:solidFill>
              <a:srgbClr val="E2DC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98" name="Freeform 332">
              <a:extLst>
                <a:ext uri="{FF2B5EF4-FFF2-40B4-BE49-F238E27FC236}">
                  <a16:creationId xmlns:a16="http://schemas.microsoft.com/office/drawing/2014/main" id="{CAF895C5-376F-44F2-93DA-F896500684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623148" y="108947335"/>
              <a:ext cx="688481" cy="806416"/>
            </a:xfrm>
            <a:custGeom>
              <a:avLst/>
              <a:gdLst>
                <a:gd name="T0" fmla="*/ 0 w 688481"/>
                <a:gd name="T1" fmla="*/ 392052 h 806416"/>
                <a:gd name="T2" fmla="*/ 239056 w 688481"/>
                <a:gd name="T3" fmla="*/ 806416 h 806416"/>
                <a:gd name="T4" fmla="*/ 688481 w 688481"/>
                <a:gd name="T5" fmla="*/ 806416 h 806416"/>
                <a:gd name="T6" fmla="*/ 223119 w 688481"/>
                <a:gd name="T7" fmla="*/ 0 h 806416"/>
                <a:gd name="T8" fmla="*/ 0 w 688481"/>
                <a:gd name="T9" fmla="*/ 392052 h 806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8481" h="806416">
                  <a:moveTo>
                    <a:pt x="0" y="392052"/>
                  </a:moveTo>
                  <a:lnTo>
                    <a:pt x="239056" y="806416"/>
                  </a:lnTo>
                  <a:lnTo>
                    <a:pt x="688481" y="806416"/>
                  </a:lnTo>
                  <a:lnTo>
                    <a:pt x="223119" y="0"/>
                  </a:lnTo>
                  <a:lnTo>
                    <a:pt x="0" y="392052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99" name="Rectangle 333">
              <a:extLst>
                <a:ext uri="{FF2B5EF4-FFF2-40B4-BE49-F238E27FC236}">
                  <a16:creationId xmlns:a16="http://schemas.microsoft.com/office/drawing/2014/main" id="{C70A965E-F856-44FC-A1FB-8B683DE27D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311629" y="109753751"/>
              <a:ext cx="1" cy="1"/>
            </a:xfrm>
            <a:prstGeom prst="rect">
              <a:avLst/>
            </a:prstGeom>
            <a:solidFill>
              <a:srgbClr val="819CB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0" name="Freeform 334">
              <a:extLst>
                <a:ext uri="{FF2B5EF4-FFF2-40B4-BE49-F238E27FC236}">
                  <a16:creationId xmlns:a16="http://schemas.microsoft.com/office/drawing/2014/main" id="{6B8DB201-CBC0-44F8-B2A0-EE2CE00280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311629" y="10975375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1" name="Freeform 335">
              <a:extLst>
                <a:ext uri="{FF2B5EF4-FFF2-40B4-BE49-F238E27FC236}">
                  <a16:creationId xmlns:a16="http://schemas.microsoft.com/office/drawing/2014/main" id="{20C6220D-7BED-47AD-883D-55E51D449B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623148" y="110171302"/>
              <a:ext cx="223119" cy="388864"/>
            </a:xfrm>
            <a:custGeom>
              <a:avLst/>
              <a:gdLst>
                <a:gd name="T0" fmla="*/ 0 w 223119"/>
                <a:gd name="T1" fmla="*/ 0 h 388864"/>
                <a:gd name="T2" fmla="*/ 0 w 223119"/>
                <a:gd name="T3" fmla="*/ 0 h 388864"/>
                <a:gd name="T4" fmla="*/ 223119 w 223119"/>
                <a:gd name="T5" fmla="*/ 388864 h 388864"/>
                <a:gd name="T6" fmla="*/ 223119 w 223119"/>
                <a:gd name="T7" fmla="*/ 388864 h 388864"/>
                <a:gd name="T8" fmla="*/ 0 w 223119"/>
                <a:gd name="T9" fmla="*/ 0 h 388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119" h="388864">
                  <a:moveTo>
                    <a:pt x="0" y="0"/>
                  </a:moveTo>
                  <a:lnTo>
                    <a:pt x="0" y="0"/>
                  </a:lnTo>
                  <a:lnTo>
                    <a:pt x="223119" y="388864"/>
                  </a:lnTo>
                  <a:lnTo>
                    <a:pt x="223119" y="3888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2" name="Freeform 336">
              <a:extLst>
                <a:ext uri="{FF2B5EF4-FFF2-40B4-BE49-F238E27FC236}">
                  <a16:creationId xmlns:a16="http://schemas.microsoft.com/office/drawing/2014/main" id="{BAD18AC4-2E52-4AC0-8CD4-7CFC7F11A9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623148" y="110171302"/>
              <a:ext cx="223119" cy="388864"/>
            </a:xfrm>
            <a:custGeom>
              <a:avLst/>
              <a:gdLst>
                <a:gd name="T0" fmla="*/ 0 w 223119"/>
                <a:gd name="T1" fmla="*/ 0 h 388864"/>
                <a:gd name="T2" fmla="*/ 0 w 223119"/>
                <a:gd name="T3" fmla="*/ 0 h 388864"/>
                <a:gd name="T4" fmla="*/ 223119 w 223119"/>
                <a:gd name="T5" fmla="*/ 388864 h 388864"/>
                <a:gd name="T6" fmla="*/ 223119 w 223119"/>
                <a:gd name="T7" fmla="*/ 388864 h 388864"/>
                <a:gd name="T8" fmla="*/ 0 w 223119"/>
                <a:gd name="T9" fmla="*/ 0 h 388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119" h="388864">
                  <a:moveTo>
                    <a:pt x="0" y="0"/>
                  </a:moveTo>
                  <a:lnTo>
                    <a:pt x="0" y="0"/>
                  </a:lnTo>
                  <a:lnTo>
                    <a:pt x="223119" y="388864"/>
                  </a:lnTo>
                  <a:lnTo>
                    <a:pt x="223119" y="38886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" name="Freeform 337">
              <a:extLst>
                <a:ext uri="{FF2B5EF4-FFF2-40B4-BE49-F238E27FC236}">
                  <a16:creationId xmlns:a16="http://schemas.microsoft.com/office/drawing/2014/main" id="{E20B4429-7512-471E-8AB9-55130636DF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623148" y="109753751"/>
              <a:ext cx="688481" cy="806415"/>
            </a:xfrm>
            <a:custGeom>
              <a:avLst/>
              <a:gdLst>
                <a:gd name="T0" fmla="*/ 239056 w 688481"/>
                <a:gd name="T1" fmla="*/ 0 h 806415"/>
                <a:gd name="T2" fmla="*/ 239056 w 688481"/>
                <a:gd name="T3" fmla="*/ 0 h 806415"/>
                <a:gd name="T4" fmla="*/ 0 w 688481"/>
                <a:gd name="T5" fmla="*/ 417551 h 806415"/>
                <a:gd name="T6" fmla="*/ 223119 w 688481"/>
                <a:gd name="T7" fmla="*/ 806415 h 806415"/>
                <a:gd name="T8" fmla="*/ 688481 w 688481"/>
                <a:gd name="T9" fmla="*/ 0 h 806415"/>
                <a:gd name="T10" fmla="*/ 239056 w 688481"/>
                <a:gd name="T11" fmla="*/ 0 h 806415"/>
                <a:gd name="T12" fmla="*/ 239056 w 688481"/>
                <a:gd name="T13" fmla="*/ 0 h 806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8481" h="806415">
                  <a:moveTo>
                    <a:pt x="239056" y="0"/>
                  </a:moveTo>
                  <a:lnTo>
                    <a:pt x="239056" y="0"/>
                  </a:lnTo>
                  <a:lnTo>
                    <a:pt x="0" y="417551"/>
                  </a:lnTo>
                  <a:lnTo>
                    <a:pt x="223119" y="806415"/>
                  </a:lnTo>
                  <a:lnTo>
                    <a:pt x="688481" y="0"/>
                  </a:lnTo>
                  <a:lnTo>
                    <a:pt x="239056" y="0"/>
                  </a:lnTo>
                  <a:lnTo>
                    <a:pt x="239056" y="0"/>
                  </a:lnTo>
                  <a:close/>
                </a:path>
              </a:pathLst>
            </a:custGeom>
            <a:solidFill>
              <a:srgbClr val="819CB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" name="Freeform 338">
              <a:extLst>
                <a:ext uri="{FF2B5EF4-FFF2-40B4-BE49-F238E27FC236}">
                  <a16:creationId xmlns:a16="http://schemas.microsoft.com/office/drawing/2014/main" id="{10496CDF-8130-40E6-8AC6-5AE315551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623148" y="109753751"/>
              <a:ext cx="688481" cy="806415"/>
            </a:xfrm>
            <a:custGeom>
              <a:avLst/>
              <a:gdLst>
                <a:gd name="T0" fmla="*/ 239056 w 688481"/>
                <a:gd name="T1" fmla="*/ 0 h 806415"/>
                <a:gd name="T2" fmla="*/ 239056 w 688481"/>
                <a:gd name="T3" fmla="*/ 0 h 806415"/>
                <a:gd name="T4" fmla="*/ 0 w 688481"/>
                <a:gd name="T5" fmla="*/ 417551 h 806415"/>
                <a:gd name="T6" fmla="*/ 223119 w 688481"/>
                <a:gd name="T7" fmla="*/ 806415 h 806415"/>
                <a:gd name="T8" fmla="*/ 688481 w 688481"/>
                <a:gd name="T9" fmla="*/ 0 h 806415"/>
                <a:gd name="T10" fmla="*/ 239056 w 688481"/>
                <a:gd name="T11" fmla="*/ 0 h 806415"/>
                <a:gd name="T12" fmla="*/ 239056 w 688481"/>
                <a:gd name="T13" fmla="*/ 0 h 806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8481" h="806415">
                  <a:moveTo>
                    <a:pt x="239056" y="0"/>
                  </a:moveTo>
                  <a:lnTo>
                    <a:pt x="239056" y="0"/>
                  </a:lnTo>
                  <a:lnTo>
                    <a:pt x="0" y="417551"/>
                  </a:lnTo>
                  <a:lnTo>
                    <a:pt x="223119" y="806415"/>
                  </a:lnTo>
                  <a:lnTo>
                    <a:pt x="688481" y="0"/>
                  </a:lnTo>
                  <a:lnTo>
                    <a:pt x="239056" y="0"/>
                  </a:lnTo>
                  <a:lnTo>
                    <a:pt x="239056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" name="Freeform 339">
              <a:extLst>
                <a:ext uri="{FF2B5EF4-FFF2-40B4-BE49-F238E27FC236}">
                  <a16:creationId xmlns:a16="http://schemas.microsoft.com/office/drawing/2014/main" id="{57E6E830-B91C-4663-A3AA-EBB6D979CE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862204" y="109753751"/>
              <a:ext cx="449425" cy="0"/>
            </a:xfrm>
            <a:custGeom>
              <a:avLst/>
              <a:gdLst>
                <a:gd name="T0" fmla="*/ 449425 w 449425"/>
                <a:gd name="T1" fmla="*/ 0 w 449425"/>
                <a:gd name="T2" fmla="*/ 0 w 449425"/>
                <a:gd name="T3" fmla="*/ 449425 w 449425"/>
                <a:gd name="T4" fmla="*/ 449425 w 449425"/>
                <a:gd name="T5" fmla="*/ 449425 w 4494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449425">
                  <a:moveTo>
                    <a:pt x="449425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49425" y="0"/>
                  </a:lnTo>
                  <a:lnTo>
                    <a:pt x="449425" y="0"/>
                  </a:lnTo>
                  <a:lnTo>
                    <a:pt x="449425" y="0"/>
                  </a:lnTo>
                  <a:close/>
                </a:path>
              </a:pathLst>
            </a:custGeom>
            <a:solidFill>
              <a:srgbClr val="F2ED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" name="Freeform 340">
              <a:extLst>
                <a:ext uri="{FF2B5EF4-FFF2-40B4-BE49-F238E27FC236}">
                  <a16:creationId xmlns:a16="http://schemas.microsoft.com/office/drawing/2014/main" id="{15DE2C22-FBB3-4FFC-A795-0C29731C41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862204" y="109753751"/>
              <a:ext cx="449425" cy="0"/>
            </a:xfrm>
            <a:custGeom>
              <a:avLst/>
              <a:gdLst>
                <a:gd name="T0" fmla="*/ 449425 w 449425"/>
                <a:gd name="T1" fmla="*/ 0 w 449425"/>
                <a:gd name="T2" fmla="*/ 0 w 449425"/>
                <a:gd name="T3" fmla="*/ 449425 w 449425"/>
                <a:gd name="T4" fmla="*/ 449425 w 449425"/>
                <a:gd name="T5" fmla="*/ 449425 w 4494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449425">
                  <a:moveTo>
                    <a:pt x="449425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49425" y="0"/>
                  </a:lnTo>
                  <a:lnTo>
                    <a:pt x="449425" y="0"/>
                  </a:lnTo>
                  <a:lnTo>
                    <a:pt x="449425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7" name="Freeform 341">
              <a:extLst>
                <a:ext uri="{FF2B5EF4-FFF2-40B4-BE49-F238E27FC236}">
                  <a16:creationId xmlns:a16="http://schemas.microsoft.com/office/drawing/2014/main" id="{12C3EA26-4BF9-4425-AE2C-420BDE34F8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977798" y="111663011"/>
              <a:ext cx="184870" cy="293242"/>
            </a:xfrm>
            <a:custGeom>
              <a:avLst/>
              <a:gdLst>
                <a:gd name="T0" fmla="*/ 19124 w 184870"/>
                <a:gd name="T1" fmla="*/ 0 h 293242"/>
                <a:gd name="T2" fmla="*/ 0 w 184870"/>
                <a:gd name="T3" fmla="*/ 35062 h 293242"/>
                <a:gd name="T4" fmla="*/ 146621 w 184870"/>
                <a:gd name="T5" fmla="*/ 293242 h 293242"/>
                <a:gd name="T6" fmla="*/ 146621 w 184870"/>
                <a:gd name="T7" fmla="*/ 293242 h 293242"/>
                <a:gd name="T8" fmla="*/ 146621 w 184870"/>
                <a:gd name="T9" fmla="*/ 293242 h 293242"/>
                <a:gd name="T10" fmla="*/ 184870 w 184870"/>
                <a:gd name="T11" fmla="*/ 293242 h 293242"/>
                <a:gd name="T12" fmla="*/ 19124 w 184870"/>
                <a:gd name="T13" fmla="*/ 0 h 293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870" h="293242">
                  <a:moveTo>
                    <a:pt x="19124" y="0"/>
                  </a:moveTo>
                  <a:lnTo>
                    <a:pt x="0" y="35062"/>
                  </a:lnTo>
                  <a:lnTo>
                    <a:pt x="146621" y="293242"/>
                  </a:lnTo>
                  <a:lnTo>
                    <a:pt x="146621" y="293242"/>
                  </a:lnTo>
                  <a:lnTo>
                    <a:pt x="146621" y="293242"/>
                  </a:lnTo>
                  <a:lnTo>
                    <a:pt x="184870" y="293242"/>
                  </a:lnTo>
                  <a:lnTo>
                    <a:pt x="19124" y="0"/>
                  </a:lnTo>
                  <a:close/>
                </a:path>
              </a:pathLst>
            </a:custGeom>
            <a:solidFill>
              <a:srgbClr val="3231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8" name="Freeform 342">
              <a:extLst>
                <a:ext uri="{FF2B5EF4-FFF2-40B4-BE49-F238E27FC236}">
                  <a16:creationId xmlns:a16="http://schemas.microsoft.com/office/drawing/2014/main" id="{9052506D-3FC8-46E9-8612-F203F980C5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977798" y="111663011"/>
              <a:ext cx="184870" cy="293242"/>
            </a:xfrm>
            <a:custGeom>
              <a:avLst/>
              <a:gdLst>
                <a:gd name="T0" fmla="*/ 19124 w 184870"/>
                <a:gd name="T1" fmla="*/ 0 h 293242"/>
                <a:gd name="T2" fmla="*/ 0 w 184870"/>
                <a:gd name="T3" fmla="*/ 35062 h 293242"/>
                <a:gd name="T4" fmla="*/ 146621 w 184870"/>
                <a:gd name="T5" fmla="*/ 293242 h 293242"/>
                <a:gd name="T6" fmla="*/ 146621 w 184870"/>
                <a:gd name="T7" fmla="*/ 293242 h 293242"/>
                <a:gd name="T8" fmla="*/ 146621 w 184870"/>
                <a:gd name="T9" fmla="*/ 293242 h 293242"/>
                <a:gd name="T10" fmla="*/ 184870 w 184870"/>
                <a:gd name="T11" fmla="*/ 293242 h 293242"/>
                <a:gd name="T12" fmla="*/ 19124 w 184870"/>
                <a:gd name="T13" fmla="*/ 0 h 293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870" h="293242">
                  <a:moveTo>
                    <a:pt x="19124" y="0"/>
                  </a:moveTo>
                  <a:lnTo>
                    <a:pt x="0" y="35062"/>
                  </a:lnTo>
                  <a:lnTo>
                    <a:pt x="146621" y="293242"/>
                  </a:lnTo>
                  <a:lnTo>
                    <a:pt x="146621" y="293242"/>
                  </a:lnTo>
                  <a:lnTo>
                    <a:pt x="146621" y="293242"/>
                  </a:lnTo>
                  <a:lnTo>
                    <a:pt x="184870" y="293242"/>
                  </a:lnTo>
                  <a:lnTo>
                    <a:pt x="19124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9" name="Rectangle 343">
              <a:extLst>
                <a:ext uri="{FF2B5EF4-FFF2-40B4-BE49-F238E27FC236}">
                  <a16:creationId xmlns:a16="http://schemas.microsoft.com/office/drawing/2014/main" id="{D59F1C00-8B62-4067-B109-D12D28AA3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24419" y="111956253"/>
              <a:ext cx="38249" cy="1"/>
            </a:xfrm>
            <a:prstGeom prst="rect">
              <a:avLst/>
            </a:prstGeom>
            <a:solidFill>
              <a:srgbClr val="3231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0" name="Rectangle 344">
              <a:extLst>
                <a:ext uri="{FF2B5EF4-FFF2-40B4-BE49-F238E27FC236}">
                  <a16:creationId xmlns:a16="http://schemas.microsoft.com/office/drawing/2014/main" id="{14F02F72-3C1F-45B4-8A8B-5978BD2B91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24419" y="111956253"/>
              <a:ext cx="38249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" name="Freeform 345">
              <a:extLst>
                <a:ext uri="{FF2B5EF4-FFF2-40B4-BE49-F238E27FC236}">
                  <a16:creationId xmlns:a16="http://schemas.microsoft.com/office/drawing/2014/main" id="{E63BB00F-FA39-438F-9CAF-4A48882C1D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24419" y="111956253"/>
              <a:ext cx="38249" cy="0"/>
            </a:xfrm>
            <a:custGeom>
              <a:avLst/>
              <a:gdLst>
                <a:gd name="T0" fmla="*/ 38249 w 38249"/>
                <a:gd name="T1" fmla="*/ 0 w 38249"/>
                <a:gd name="T2" fmla="*/ 0 w 38249"/>
                <a:gd name="T3" fmla="*/ 38249 w 38249"/>
                <a:gd name="T4" fmla="*/ 38249 w 38249"/>
                <a:gd name="T5" fmla="*/ 38249 w 38249"/>
                <a:gd name="T6" fmla="*/ 38249 w 3824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38249">
                  <a:moveTo>
                    <a:pt x="3824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8249" y="0"/>
                  </a:lnTo>
                  <a:lnTo>
                    <a:pt x="38249" y="0"/>
                  </a:lnTo>
                  <a:lnTo>
                    <a:pt x="38249" y="0"/>
                  </a:lnTo>
                  <a:lnTo>
                    <a:pt x="38249" y="0"/>
                  </a:lnTo>
                  <a:close/>
                </a:path>
              </a:pathLst>
            </a:custGeom>
            <a:solidFill>
              <a:srgbClr val="2F302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" name="Freeform 346">
              <a:extLst>
                <a:ext uri="{FF2B5EF4-FFF2-40B4-BE49-F238E27FC236}">
                  <a16:creationId xmlns:a16="http://schemas.microsoft.com/office/drawing/2014/main" id="{5FF98E9D-C283-471E-90ED-127A8ED68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24419" y="111956253"/>
              <a:ext cx="38249" cy="0"/>
            </a:xfrm>
            <a:custGeom>
              <a:avLst/>
              <a:gdLst>
                <a:gd name="T0" fmla="*/ 38249 w 38249"/>
                <a:gd name="T1" fmla="*/ 0 w 38249"/>
                <a:gd name="T2" fmla="*/ 0 w 38249"/>
                <a:gd name="T3" fmla="*/ 38249 w 38249"/>
                <a:gd name="T4" fmla="*/ 38249 w 38249"/>
                <a:gd name="T5" fmla="*/ 38249 w 38249"/>
                <a:gd name="T6" fmla="*/ 38249 w 3824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38249">
                  <a:moveTo>
                    <a:pt x="3824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8249" y="0"/>
                  </a:lnTo>
                  <a:lnTo>
                    <a:pt x="38249" y="0"/>
                  </a:lnTo>
                  <a:lnTo>
                    <a:pt x="38249" y="0"/>
                  </a:lnTo>
                  <a:lnTo>
                    <a:pt x="3824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" name="Freeform 347">
              <a:extLst>
                <a:ext uri="{FF2B5EF4-FFF2-40B4-BE49-F238E27FC236}">
                  <a16:creationId xmlns:a16="http://schemas.microsoft.com/office/drawing/2014/main" id="{ADAF4CDF-91F7-4EAD-A35F-FF4DE54CC3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2124419" y="11195625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31313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" name="Freeform 348">
              <a:extLst>
                <a:ext uri="{FF2B5EF4-FFF2-40B4-BE49-F238E27FC236}">
                  <a16:creationId xmlns:a16="http://schemas.microsoft.com/office/drawing/2014/main" id="{6614AB41-AFF9-4142-9FAB-55A48968730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2124419" y="11195625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5" name="Freeform 349">
              <a:extLst>
                <a:ext uri="{FF2B5EF4-FFF2-40B4-BE49-F238E27FC236}">
                  <a16:creationId xmlns:a16="http://schemas.microsoft.com/office/drawing/2014/main" id="{EAB87084-65A0-4C1B-8BE9-A0563581A1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974611" y="111956253"/>
              <a:ext cx="188057" cy="293242"/>
            </a:xfrm>
            <a:custGeom>
              <a:avLst/>
              <a:gdLst>
                <a:gd name="T0" fmla="*/ 188057 w 188057"/>
                <a:gd name="T1" fmla="*/ 0 h 293242"/>
                <a:gd name="T2" fmla="*/ 149808 w 188057"/>
                <a:gd name="T3" fmla="*/ 0 h 293242"/>
                <a:gd name="T4" fmla="*/ 0 w 188057"/>
                <a:gd name="T5" fmla="*/ 258180 h 293242"/>
                <a:gd name="T6" fmla="*/ 22311 w 188057"/>
                <a:gd name="T7" fmla="*/ 293242 h 293242"/>
                <a:gd name="T8" fmla="*/ 188057 w 188057"/>
                <a:gd name="T9" fmla="*/ 0 h 293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057" h="293242">
                  <a:moveTo>
                    <a:pt x="188057" y="0"/>
                  </a:moveTo>
                  <a:lnTo>
                    <a:pt x="149808" y="0"/>
                  </a:lnTo>
                  <a:lnTo>
                    <a:pt x="0" y="258180"/>
                  </a:lnTo>
                  <a:lnTo>
                    <a:pt x="22311" y="293242"/>
                  </a:lnTo>
                  <a:lnTo>
                    <a:pt x="188057" y="0"/>
                  </a:lnTo>
                  <a:close/>
                </a:path>
              </a:pathLst>
            </a:custGeom>
            <a:solidFill>
              <a:srgbClr val="28938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6" name="Freeform 350">
              <a:extLst>
                <a:ext uri="{FF2B5EF4-FFF2-40B4-BE49-F238E27FC236}">
                  <a16:creationId xmlns:a16="http://schemas.microsoft.com/office/drawing/2014/main" id="{E33EE5F0-9229-4C04-8633-4A5E6AE789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974611" y="111956253"/>
              <a:ext cx="188057" cy="293242"/>
            </a:xfrm>
            <a:custGeom>
              <a:avLst/>
              <a:gdLst>
                <a:gd name="T0" fmla="*/ 188057 w 188057"/>
                <a:gd name="T1" fmla="*/ 0 h 293242"/>
                <a:gd name="T2" fmla="*/ 149808 w 188057"/>
                <a:gd name="T3" fmla="*/ 0 h 293242"/>
                <a:gd name="T4" fmla="*/ 0 w 188057"/>
                <a:gd name="T5" fmla="*/ 258180 h 293242"/>
                <a:gd name="T6" fmla="*/ 22311 w 188057"/>
                <a:gd name="T7" fmla="*/ 293242 h 293242"/>
                <a:gd name="T8" fmla="*/ 188057 w 188057"/>
                <a:gd name="T9" fmla="*/ 0 h 293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057" h="293242">
                  <a:moveTo>
                    <a:pt x="188057" y="0"/>
                  </a:moveTo>
                  <a:lnTo>
                    <a:pt x="149808" y="0"/>
                  </a:lnTo>
                  <a:lnTo>
                    <a:pt x="0" y="258180"/>
                  </a:lnTo>
                  <a:lnTo>
                    <a:pt x="22311" y="293242"/>
                  </a:lnTo>
                  <a:lnTo>
                    <a:pt x="188057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7" name="Rectangle 351">
              <a:extLst>
                <a:ext uri="{FF2B5EF4-FFF2-40B4-BE49-F238E27FC236}">
                  <a16:creationId xmlns:a16="http://schemas.microsoft.com/office/drawing/2014/main" id="{B6A7D2DA-E64F-4469-8CE9-D072A15A7F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24419" y="111956253"/>
              <a:ext cx="38249" cy="1"/>
            </a:xfrm>
            <a:prstGeom prst="rect">
              <a:avLst/>
            </a:prstGeom>
            <a:solidFill>
              <a:srgbClr val="3F4A4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8" name="Rectangle 352">
              <a:extLst>
                <a:ext uri="{FF2B5EF4-FFF2-40B4-BE49-F238E27FC236}">
                  <a16:creationId xmlns:a16="http://schemas.microsoft.com/office/drawing/2014/main" id="{E94FDEE7-A33A-4980-9F5C-2A0835E79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24419" y="111956253"/>
              <a:ext cx="38249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9" name="Rectangle 353">
              <a:extLst>
                <a:ext uri="{FF2B5EF4-FFF2-40B4-BE49-F238E27FC236}">
                  <a16:creationId xmlns:a16="http://schemas.microsoft.com/office/drawing/2014/main" id="{2F2A48EB-503A-4347-8CAC-300C349169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24419" y="111956253"/>
              <a:ext cx="38249" cy="1"/>
            </a:xfrm>
            <a:prstGeom prst="rect">
              <a:avLst/>
            </a:prstGeom>
            <a:solidFill>
              <a:srgbClr val="2A2C2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0" name="Rectangle 354">
              <a:extLst>
                <a:ext uri="{FF2B5EF4-FFF2-40B4-BE49-F238E27FC236}">
                  <a16:creationId xmlns:a16="http://schemas.microsoft.com/office/drawing/2014/main" id="{4499BBC7-44FD-414A-82D2-85FF34D4A1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24419" y="111956253"/>
              <a:ext cx="38249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1" name="Freeform 355">
              <a:extLst>
                <a:ext uri="{FF2B5EF4-FFF2-40B4-BE49-F238E27FC236}">
                  <a16:creationId xmlns:a16="http://schemas.microsoft.com/office/drawing/2014/main" id="{5E854B56-C41C-47E5-B42F-D2AA1A78EE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63092" y="111956253"/>
              <a:ext cx="3187" cy="0"/>
            </a:xfrm>
            <a:custGeom>
              <a:avLst/>
              <a:gdLst>
                <a:gd name="T0" fmla="*/ 3187 w 3187"/>
                <a:gd name="T1" fmla="*/ 0 w 3187"/>
                <a:gd name="T2" fmla="*/ 0 w 3187"/>
                <a:gd name="T3" fmla="*/ 0 w 3187"/>
                <a:gd name="T4" fmla="*/ 0 w 3187"/>
                <a:gd name="T5" fmla="*/ 0 w 3187"/>
                <a:gd name="T6" fmla="*/ 3187 w 3187"/>
                <a:gd name="T7" fmla="*/ 3187 w 3187"/>
                <a:gd name="T8" fmla="*/ 3187 w 318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</a:cxnLst>
              <a:rect l="0" t="0" r="r" b="b"/>
              <a:pathLst>
                <a:path w="3187">
                  <a:moveTo>
                    <a:pt x="3187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187" y="0"/>
                  </a:lnTo>
                  <a:lnTo>
                    <a:pt x="3187" y="0"/>
                  </a:lnTo>
                  <a:lnTo>
                    <a:pt x="3187" y="0"/>
                  </a:lnTo>
                  <a:close/>
                </a:path>
              </a:pathLst>
            </a:custGeom>
            <a:solidFill>
              <a:srgbClr val="36546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2" name="Freeform 356">
              <a:extLst>
                <a:ext uri="{FF2B5EF4-FFF2-40B4-BE49-F238E27FC236}">
                  <a16:creationId xmlns:a16="http://schemas.microsoft.com/office/drawing/2014/main" id="{153007D5-8574-4FB2-A4F8-ECD2DACCCD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63092" y="111956253"/>
              <a:ext cx="3187" cy="0"/>
            </a:xfrm>
            <a:custGeom>
              <a:avLst/>
              <a:gdLst>
                <a:gd name="T0" fmla="*/ 3187 w 3187"/>
                <a:gd name="T1" fmla="*/ 0 w 3187"/>
                <a:gd name="T2" fmla="*/ 0 w 3187"/>
                <a:gd name="T3" fmla="*/ 0 w 3187"/>
                <a:gd name="T4" fmla="*/ 0 w 3187"/>
                <a:gd name="T5" fmla="*/ 0 w 3187"/>
                <a:gd name="T6" fmla="*/ 3187 w 3187"/>
                <a:gd name="T7" fmla="*/ 3187 w 3187"/>
                <a:gd name="T8" fmla="*/ 3187 w 318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</a:cxnLst>
              <a:rect l="0" t="0" r="r" b="b"/>
              <a:pathLst>
                <a:path w="3187">
                  <a:moveTo>
                    <a:pt x="3187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187" y="0"/>
                  </a:lnTo>
                  <a:lnTo>
                    <a:pt x="3187" y="0"/>
                  </a:lnTo>
                  <a:lnTo>
                    <a:pt x="3187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3" name="Freeform 357">
              <a:extLst>
                <a:ext uri="{FF2B5EF4-FFF2-40B4-BE49-F238E27FC236}">
                  <a16:creationId xmlns:a16="http://schemas.microsoft.com/office/drawing/2014/main" id="{3B662166-7337-40A3-9D7A-8E28E48CF5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436785" y="111561014"/>
              <a:ext cx="229494" cy="395239"/>
            </a:xfrm>
            <a:custGeom>
              <a:avLst/>
              <a:gdLst>
                <a:gd name="T0" fmla="*/ 0 w 229494"/>
                <a:gd name="T1" fmla="*/ 0 h 395239"/>
                <a:gd name="T2" fmla="*/ 226307 w 229494"/>
                <a:gd name="T3" fmla="*/ 395239 h 395239"/>
                <a:gd name="T4" fmla="*/ 229494 w 229494"/>
                <a:gd name="T5" fmla="*/ 395239 h 395239"/>
                <a:gd name="T6" fmla="*/ 0 w 229494"/>
                <a:gd name="T7" fmla="*/ 0 h 395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9494" h="395239">
                  <a:moveTo>
                    <a:pt x="0" y="0"/>
                  </a:moveTo>
                  <a:lnTo>
                    <a:pt x="226307" y="395239"/>
                  </a:lnTo>
                  <a:lnTo>
                    <a:pt x="229494" y="3952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8596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4" name="Freeform 358">
              <a:extLst>
                <a:ext uri="{FF2B5EF4-FFF2-40B4-BE49-F238E27FC236}">
                  <a16:creationId xmlns:a16="http://schemas.microsoft.com/office/drawing/2014/main" id="{39C67D63-84AE-40C4-B1EF-D6956284BE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436785" y="111561014"/>
              <a:ext cx="229494" cy="395239"/>
            </a:xfrm>
            <a:custGeom>
              <a:avLst/>
              <a:gdLst>
                <a:gd name="T0" fmla="*/ 0 w 229494"/>
                <a:gd name="T1" fmla="*/ 0 h 395239"/>
                <a:gd name="T2" fmla="*/ 226307 w 229494"/>
                <a:gd name="T3" fmla="*/ 395239 h 395239"/>
                <a:gd name="T4" fmla="*/ 229494 w 229494"/>
                <a:gd name="T5" fmla="*/ 395239 h 395239"/>
                <a:gd name="T6" fmla="*/ 0 w 229494"/>
                <a:gd name="T7" fmla="*/ 0 h 395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9494" h="395239">
                  <a:moveTo>
                    <a:pt x="0" y="0"/>
                  </a:moveTo>
                  <a:lnTo>
                    <a:pt x="226307" y="395239"/>
                  </a:lnTo>
                  <a:lnTo>
                    <a:pt x="229494" y="39523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5" name="Freeform 359">
              <a:extLst>
                <a:ext uri="{FF2B5EF4-FFF2-40B4-BE49-F238E27FC236}">
                  <a16:creationId xmlns:a16="http://schemas.microsoft.com/office/drawing/2014/main" id="{F647E4EB-922E-40B9-88E7-BE6AE673ABD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1349878" y="109760126"/>
              <a:ext cx="1310026" cy="2196127"/>
            </a:xfrm>
            <a:custGeom>
              <a:avLst/>
              <a:gdLst>
                <a:gd name="T0" fmla="*/ 334678 w 1310026"/>
                <a:gd name="T1" fmla="*/ 500424 h 2196127"/>
                <a:gd name="T2" fmla="*/ 312366 w 1310026"/>
                <a:gd name="T3" fmla="*/ 538672 h 2196127"/>
                <a:gd name="T4" fmla="*/ 1274965 w 1310026"/>
                <a:gd name="T5" fmla="*/ 2196127 h 2196127"/>
                <a:gd name="T6" fmla="*/ 1310026 w 1310026"/>
                <a:gd name="T7" fmla="*/ 2196127 h 2196127"/>
                <a:gd name="T8" fmla="*/ 898850 w 1310026"/>
                <a:gd name="T9" fmla="*/ 1485334 h 2196127"/>
                <a:gd name="T10" fmla="*/ 902037 w 1310026"/>
                <a:gd name="T11" fmla="*/ 1482147 h 2196127"/>
                <a:gd name="T12" fmla="*/ 334678 w 1310026"/>
                <a:gd name="T13" fmla="*/ 500424 h 2196127"/>
                <a:gd name="T14" fmla="*/ 44624 w 1310026"/>
                <a:gd name="T15" fmla="*/ 0 h 2196127"/>
                <a:gd name="T16" fmla="*/ 0 w 1310026"/>
                <a:gd name="T17" fmla="*/ 0 h 2196127"/>
                <a:gd name="T18" fmla="*/ 178495 w 1310026"/>
                <a:gd name="T19" fmla="*/ 309179 h 2196127"/>
                <a:gd name="T20" fmla="*/ 200807 w 1310026"/>
                <a:gd name="T21" fmla="*/ 270930 h 2196127"/>
                <a:gd name="T22" fmla="*/ 44624 w 1310026"/>
                <a:gd name="T23" fmla="*/ 0 h 2196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10026" h="2196127">
                  <a:moveTo>
                    <a:pt x="334678" y="500424"/>
                  </a:moveTo>
                  <a:lnTo>
                    <a:pt x="312366" y="538672"/>
                  </a:lnTo>
                  <a:lnTo>
                    <a:pt x="1274965" y="2196127"/>
                  </a:lnTo>
                  <a:lnTo>
                    <a:pt x="1310026" y="2196127"/>
                  </a:lnTo>
                  <a:lnTo>
                    <a:pt x="898850" y="1485334"/>
                  </a:lnTo>
                  <a:lnTo>
                    <a:pt x="902037" y="1482147"/>
                  </a:lnTo>
                  <a:lnTo>
                    <a:pt x="334678" y="500424"/>
                  </a:lnTo>
                  <a:close/>
                  <a:moveTo>
                    <a:pt x="44624" y="0"/>
                  </a:moveTo>
                  <a:lnTo>
                    <a:pt x="0" y="0"/>
                  </a:lnTo>
                  <a:lnTo>
                    <a:pt x="178495" y="309179"/>
                  </a:lnTo>
                  <a:lnTo>
                    <a:pt x="200807" y="270930"/>
                  </a:lnTo>
                  <a:lnTo>
                    <a:pt x="44624" y="0"/>
                  </a:lnTo>
                  <a:close/>
                </a:path>
              </a:pathLst>
            </a:custGeom>
            <a:solidFill>
              <a:srgbClr val="32313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6" name="Freeform 360">
              <a:extLst>
                <a:ext uri="{FF2B5EF4-FFF2-40B4-BE49-F238E27FC236}">
                  <a16:creationId xmlns:a16="http://schemas.microsoft.com/office/drawing/2014/main" id="{73C425A1-8739-449E-9096-E14C07C972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1349878" y="109760126"/>
              <a:ext cx="1310026" cy="2196127"/>
            </a:xfrm>
            <a:custGeom>
              <a:avLst/>
              <a:gdLst>
                <a:gd name="T0" fmla="*/ 334678 w 1310026"/>
                <a:gd name="T1" fmla="*/ 500424 h 2196127"/>
                <a:gd name="T2" fmla="*/ 312366 w 1310026"/>
                <a:gd name="T3" fmla="*/ 538672 h 2196127"/>
                <a:gd name="T4" fmla="*/ 1274965 w 1310026"/>
                <a:gd name="T5" fmla="*/ 2196127 h 2196127"/>
                <a:gd name="T6" fmla="*/ 1310026 w 1310026"/>
                <a:gd name="T7" fmla="*/ 2196127 h 2196127"/>
                <a:gd name="T8" fmla="*/ 898850 w 1310026"/>
                <a:gd name="T9" fmla="*/ 1485334 h 2196127"/>
                <a:gd name="T10" fmla="*/ 902037 w 1310026"/>
                <a:gd name="T11" fmla="*/ 1482147 h 2196127"/>
                <a:gd name="T12" fmla="*/ 334678 w 1310026"/>
                <a:gd name="T13" fmla="*/ 500424 h 2196127"/>
                <a:gd name="T14" fmla="*/ 44624 w 1310026"/>
                <a:gd name="T15" fmla="*/ 0 h 2196127"/>
                <a:gd name="T16" fmla="*/ 0 w 1310026"/>
                <a:gd name="T17" fmla="*/ 0 h 2196127"/>
                <a:gd name="T18" fmla="*/ 178495 w 1310026"/>
                <a:gd name="T19" fmla="*/ 309179 h 2196127"/>
                <a:gd name="T20" fmla="*/ 200807 w 1310026"/>
                <a:gd name="T21" fmla="*/ 270930 h 2196127"/>
                <a:gd name="T22" fmla="*/ 44624 w 1310026"/>
                <a:gd name="T23" fmla="*/ 0 h 2196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10026" h="2196127">
                  <a:moveTo>
                    <a:pt x="334678" y="500424"/>
                  </a:moveTo>
                  <a:lnTo>
                    <a:pt x="312366" y="538672"/>
                  </a:lnTo>
                  <a:lnTo>
                    <a:pt x="1274965" y="2196127"/>
                  </a:lnTo>
                  <a:lnTo>
                    <a:pt x="1310026" y="2196127"/>
                  </a:lnTo>
                  <a:lnTo>
                    <a:pt x="898850" y="1485334"/>
                  </a:lnTo>
                  <a:lnTo>
                    <a:pt x="902037" y="1482147"/>
                  </a:lnTo>
                  <a:lnTo>
                    <a:pt x="334678" y="500424"/>
                  </a:lnTo>
                  <a:moveTo>
                    <a:pt x="44624" y="0"/>
                  </a:moveTo>
                  <a:lnTo>
                    <a:pt x="0" y="0"/>
                  </a:lnTo>
                  <a:lnTo>
                    <a:pt x="178495" y="309179"/>
                  </a:lnTo>
                  <a:lnTo>
                    <a:pt x="200807" y="270930"/>
                  </a:lnTo>
                  <a:lnTo>
                    <a:pt x="44624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7" name="Freeform 361">
              <a:extLst>
                <a:ext uri="{FF2B5EF4-FFF2-40B4-BE49-F238E27FC236}">
                  <a16:creationId xmlns:a16="http://schemas.microsoft.com/office/drawing/2014/main" id="{39D308D5-0E05-4455-9B5B-764BF46661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2624843" y="111956253"/>
              <a:ext cx="38249" cy="0"/>
            </a:xfrm>
            <a:custGeom>
              <a:avLst/>
              <a:gdLst>
                <a:gd name="T0" fmla="*/ 38249 w 38249"/>
                <a:gd name="T1" fmla="*/ 38249 w 38249"/>
                <a:gd name="T2" fmla="*/ 38249 w 38249"/>
                <a:gd name="T3" fmla="*/ 38249 w 38249"/>
                <a:gd name="T4" fmla="*/ 35061 w 38249"/>
                <a:gd name="T5" fmla="*/ 0 w 38249"/>
                <a:gd name="T6" fmla="*/ 0 w 38249"/>
                <a:gd name="T7" fmla="*/ 38249 w 38249"/>
                <a:gd name="T8" fmla="*/ 35061 w 3824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</a:cxnLst>
              <a:rect l="0" t="0" r="r" b="b"/>
              <a:pathLst>
                <a:path w="38249">
                  <a:moveTo>
                    <a:pt x="38249" y="0"/>
                  </a:moveTo>
                  <a:lnTo>
                    <a:pt x="38249" y="0"/>
                  </a:lnTo>
                  <a:lnTo>
                    <a:pt x="38249" y="0"/>
                  </a:lnTo>
                  <a:lnTo>
                    <a:pt x="38249" y="0"/>
                  </a:lnTo>
                  <a:close/>
                  <a:moveTo>
                    <a:pt x="35061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8249" y="0"/>
                  </a:lnTo>
                  <a:lnTo>
                    <a:pt x="35061" y="0"/>
                  </a:lnTo>
                  <a:close/>
                </a:path>
              </a:pathLst>
            </a:custGeom>
            <a:solidFill>
              <a:srgbClr val="3231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8" name="Freeform 362">
              <a:extLst>
                <a:ext uri="{FF2B5EF4-FFF2-40B4-BE49-F238E27FC236}">
                  <a16:creationId xmlns:a16="http://schemas.microsoft.com/office/drawing/2014/main" id="{63CBB594-8711-41CC-96A8-5650B677A4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2624843" y="111956253"/>
              <a:ext cx="38249" cy="0"/>
            </a:xfrm>
            <a:custGeom>
              <a:avLst/>
              <a:gdLst>
                <a:gd name="T0" fmla="*/ 38249 w 38249"/>
                <a:gd name="T1" fmla="*/ 38249 w 38249"/>
                <a:gd name="T2" fmla="*/ 38249 w 38249"/>
                <a:gd name="T3" fmla="*/ 38249 w 38249"/>
                <a:gd name="T4" fmla="*/ 35061 w 38249"/>
                <a:gd name="T5" fmla="*/ 0 w 38249"/>
                <a:gd name="T6" fmla="*/ 0 w 38249"/>
                <a:gd name="T7" fmla="*/ 38249 w 38249"/>
                <a:gd name="T8" fmla="*/ 35061 w 3824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</a:cxnLst>
              <a:rect l="0" t="0" r="r" b="b"/>
              <a:pathLst>
                <a:path w="38249">
                  <a:moveTo>
                    <a:pt x="38249" y="0"/>
                  </a:moveTo>
                  <a:lnTo>
                    <a:pt x="38249" y="0"/>
                  </a:lnTo>
                  <a:lnTo>
                    <a:pt x="38249" y="0"/>
                  </a:lnTo>
                  <a:lnTo>
                    <a:pt x="38249" y="0"/>
                  </a:lnTo>
                  <a:moveTo>
                    <a:pt x="35061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8249" y="0"/>
                  </a:lnTo>
                  <a:lnTo>
                    <a:pt x="35061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9" name="Freeform 363">
              <a:extLst>
                <a:ext uri="{FF2B5EF4-FFF2-40B4-BE49-F238E27FC236}">
                  <a16:creationId xmlns:a16="http://schemas.microsoft.com/office/drawing/2014/main" id="{EBA79605-F6E6-4A29-8F39-1196169BBB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48728" y="111242273"/>
              <a:ext cx="414364" cy="713980"/>
            </a:xfrm>
            <a:custGeom>
              <a:avLst/>
              <a:gdLst>
                <a:gd name="T0" fmla="*/ 3187 w 414364"/>
                <a:gd name="T1" fmla="*/ 0 h 713980"/>
                <a:gd name="T2" fmla="*/ 0 w 414364"/>
                <a:gd name="T3" fmla="*/ 3187 h 713980"/>
                <a:gd name="T4" fmla="*/ 411176 w 414364"/>
                <a:gd name="T5" fmla="*/ 713980 h 713980"/>
                <a:gd name="T6" fmla="*/ 414364 w 414364"/>
                <a:gd name="T7" fmla="*/ 713980 h 713980"/>
                <a:gd name="T8" fmla="*/ 414364 w 414364"/>
                <a:gd name="T9" fmla="*/ 713980 h 713980"/>
                <a:gd name="T10" fmla="*/ 188057 w 414364"/>
                <a:gd name="T11" fmla="*/ 318741 h 713980"/>
                <a:gd name="T12" fmla="*/ 3187 w 414364"/>
                <a:gd name="T13" fmla="*/ 0 h 713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4364" h="713980">
                  <a:moveTo>
                    <a:pt x="3187" y="0"/>
                  </a:moveTo>
                  <a:lnTo>
                    <a:pt x="0" y="3187"/>
                  </a:lnTo>
                  <a:lnTo>
                    <a:pt x="411176" y="713980"/>
                  </a:lnTo>
                  <a:lnTo>
                    <a:pt x="414364" y="713980"/>
                  </a:lnTo>
                  <a:lnTo>
                    <a:pt x="414364" y="713980"/>
                  </a:lnTo>
                  <a:lnTo>
                    <a:pt x="188057" y="318741"/>
                  </a:lnTo>
                  <a:lnTo>
                    <a:pt x="3187" y="0"/>
                  </a:lnTo>
                  <a:close/>
                </a:path>
              </a:pathLst>
            </a:custGeom>
            <a:solidFill>
              <a:srgbClr val="3232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0" name="Freeform 364">
              <a:extLst>
                <a:ext uri="{FF2B5EF4-FFF2-40B4-BE49-F238E27FC236}">
                  <a16:creationId xmlns:a16="http://schemas.microsoft.com/office/drawing/2014/main" id="{5B955BF9-7264-4FCD-A92D-9D1CCB133B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48728" y="111242273"/>
              <a:ext cx="414364" cy="713980"/>
            </a:xfrm>
            <a:custGeom>
              <a:avLst/>
              <a:gdLst>
                <a:gd name="T0" fmla="*/ 3187 w 414364"/>
                <a:gd name="T1" fmla="*/ 0 h 713980"/>
                <a:gd name="T2" fmla="*/ 0 w 414364"/>
                <a:gd name="T3" fmla="*/ 3187 h 713980"/>
                <a:gd name="T4" fmla="*/ 411176 w 414364"/>
                <a:gd name="T5" fmla="*/ 713980 h 713980"/>
                <a:gd name="T6" fmla="*/ 414364 w 414364"/>
                <a:gd name="T7" fmla="*/ 713980 h 713980"/>
                <a:gd name="T8" fmla="*/ 414364 w 414364"/>
                <a:gd name="T9" fmla="*/ 713980 h 713980"/>
                <a:gd name="T10" fmla="*/ 188057 w 414364"/>
                <a:gd name="T11" fmla="*/ 318741 h 713980"/>
                <a:gd name="T12" fmla="*/ 3187 w 414364"/>
                <a:gd name="T13" fmla="*/ 0 h 713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4364" h="713980">
                  <a:moveTo>
                    <a:pt x="3187" y="0"/>
                  </a:moveTo>
                  <a:lnTo>
                    <a:pt x="0" y="3187"/>
                  </a:lnTo>
                  <a:lnTo>
                    <a:pt x="411176" y="713980"/>
                  </a:lnTo>
                  <a:lnTo>
                    <a:pt x="414364" y="713980"/>
                  </a:lnTo>
                  <a:lnTo>
                    <a:pt x="414364" y="713980"/>
                  </a:lnTo>
                  <a:lnTo>
                    <a:pt x="188057" y="318741"/>
                  </a:lnTo>
                  <a:lnTo>
                    <a:pt x="3187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1" name="Rectangle 365">
              <a:extLst>
                <a:ext uri="{FF2B5EF4-FFF2-40B4-BE49-F238E27FC236}">
                  <a16:creationId xmlns:a16="http://schemas.microsoft.com/office/drawing/2014/main" id="{1D921251-8293-4540-AE18-BFE9D0ECEA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63092" y="111956253"/>
              <a:ext cx="1" cy="1"/>
            </a:xfrm>
            <a:prstGeom prst="rect">
              <a:avLst/>
            </a:prstGeom>
            <a:solidFill>
              <a:srgbClr val="3231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2" name="Freeform 366">
              <a:extLst>
                <a:ext uri="{FF2B5EF4-FFF2-40B4-BE49-F238E27FC236}">
                  <a16:creationId xmlns:a16="http://schemas.microsoft.com/office/drawing/2014/main" id="{AE4DF156-1B4A-4C80-AEFA-EEEFCC700A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63092" y="11195625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3" name="Rectangle 367">
              <a:extLst>
                <a:ext uri="{FF2B5EF4-FFF2-40B4-BE49-F238E27FC236}">
                  <a16:creationId xmlns:a16="http://schemas.microsoft.com/office/drawing/2014/main" id="{54047330-F82C-44FB-8A16-53C96F875E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63092" y="111956253"/>
              <a:ext cx="1" cy="1"/>
            </a:xfrm>
            <a:prstGeom prst="rect">
              <a:avLst/>
            </a:prstGeom>
            <a:solidFill>
              <a:srgbClr val="3F53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4" name="Freeform 368">
              <a:extLst>
                <a:ext uri="{FF2B5EF4-FFF2-40B4-BE49-F238E27FC236}">
                  <a16:creationId xmlns:a16="http://schemas.microsoft.com/office/drawing/2014/main" id="{E330262B-E7A0-4FDF-81DD-6F4919985C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63092" y="11195625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5" name="Freeform 369">
              <a:extLst>
                <a:ext uri="{FF2B5EF4-FFF2-40B4-BE49-F238E27FC236}">
                  <a16:creationId xmlns:a16="http://schemas.microsoft.com/office/drawing/2014/main" id="{454782FF-E128-4A7E-9336-6135B49742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24843" y="111956253"/>
              <a:ext cx="38249" cy="0"/>
            </a:xfrm>
            <a:custGeom>
              <a:avLst/>
              <a:gdLst>
                <a:gd name="T0" fmla="*/ 38249 w 38249"/>
                <a:gd name="T1" fmla="*/ 38249 w 38249"/>
                <a:gd name="T2" fmla="*/ 0 w 38249"/>
                <a:gd name="T3" fmla="*/ 0 w 38249"/>
                <a:gd name="T4" fmla="*/ 38249 w 38249"/>
                <a:gd name="T5" fmla="*/ 38249 w 38249"/>
                <a:gd name="T6" fmla="*/ 38249 w 3824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38249">
                  <a:moveTo>
                    <a:pt x="38249" y="0"/>
                  </a:moveTo>
                  <a:lnTo>
                    <a:pt x="3824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249" y="0"/>
                  </a:lnTo>
                  <a:lnTo>
                    <a:pt x="38249" y="0"/>
                  </a:lnTo>
                  <a:lnTo>
                    <a:pt x="38249" y="0"/>
                  </a:lnTo>
                  <a:close/>
                </a:path>
              </a:pathLst>
            </a:custGeom>
            <a:solidFill>
              <a:srgbClr val="2F302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6" name="Freeform 370">
              <a:extLst>
                <a:ext uri="{FF2B5EF4-FFF2-40B4-BE49-F238E27FC236}">
                  <a16:creationId xmlns:a16="http://schemas.microsoft.com/office/drawing/2014/main" id="{D86AA202-2E65-4ABB-8CBA-7978E98F55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24843" y="111956253"/>
              <a:ext cx="38249" cy="0"/>
            </a:xfrm>
            <a:custGeom>
              <a:avLst/>
              <a:gdLst>
                <a:gd name="T0" fmla="*/ 38249 w 38249"/>
                <a:gd name="T1" fmla="*/ 38249 w 38249"/>
                <a:gd name="T2" fmla="*/ 0 w 38249"/>
                <a:gd name="T3" fmla="*/ 0 w 38249"/>
                <a:gd name="T4" fmla="*/ 38249 w 38249"/>
                <a:gd name="T5" fmla="*/ 38249 w 38249"/>
                <a:gd name="T6" fmla="*/ 38249 w 3824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38249">
                  <a:moveTo>
                    <a:pt x="38249" y="0"/>
                  </a:moveTo>
                  <a:lnTo>
                    <a:pt x="3824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249" y="0"/>
                  </a:lnTo>
                  <a:lnTo>
                    <a:pt x="38249" y="0"/>
                  </a:lnTo>
                  <a:lnTo>
                    <a:pt x="3824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7" name="Freeform 371">
              <a:extLst>
                <a:ext uri="{FF2B5EF4-FFF2-40B4-BE49-F238E27FC236}">
                  <a16:creationId xmlns:a16="http://schemas.microsoft.com/office/drawing/2014/main" id="{A4BB49E5-CCCD-4B6D-B767-8817858D8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430410" y="111956253"/>
              <a:ext cx="235869" cy="404801"/>
            </a:xfrm>
            <a:custGeom>
              <a:avLst/>
              <a:gdLst>
                <a:gd name="T0" fmla="*/ 235869 w 235869"/>
                <a:gd name="T1" fmla="*/ 0 h 404801"/>
                <a:gd name="T2" fmla="*/ 232682 w 235869"/>
                <a:gd name="T3" fmla="*/ 0 h 404801"/>
                <a:gd name="T4" fmla="*/ 232682 w 235869"/>
                <a:gd name="T5" fmla="*/ 0 h 404801"/>
                <a:gd name="T6" fmla="*/ 232682 w 235869"/>
                <a:gd name="T7" fmla="*/ 0 h 404801"/>
                <a:gd name="T8" fmla="*/ 0 w 235869"/>
                <a:gd name="T9" fmla="*/ 404801 h 404801"/>
                <a:gd name="T10" fmla="*/ 3188 w 235869"/>
                <a:gd name="T11" fmla="*/ 404801 h 404801"/>
                <a:gd name="T12" fmla="*/ 235869 w 235869"/>
                <a:gd name="T13" fmla="*/ 0 h 404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869" h="404801">
                  <a:moveTo>
                    <a:pt x="235869" y="0"/>
                  </a:moveTo>
                  <a:lnTo>
                    <a:pt x="232682" y="0"/>
                  </a:lnTo>
                  <a:lnTo>
                    <a:pt x="232682" y="0"/>
                  </a:lnTo>
                  <a:lnTo>
                    <a:pt x="232682" y="0"/>
                  </a:lnTo>
                  <a:lnTo>
                    <a:pt x="0" y="404801"/>
                  </a:lnTo>
                  <a:lnTo>
                    <a:pt x="3188" y="404801"/>
                  </a:lnTo>
                  <a:lnTo>
                    <a:pt x="235869" y="0"/>
                  </a:lnTo>
                  <a:close/>
                </a:path>
              </a:pathLst>
            </a:custGeom>
            <a:solidFill>
              <a:srgbClr val="3F9A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8" name="Freeform 372">
              <a:extLst>
                <a:ext uri="{FF2B5EF4-FFF2-40B4-BE49-F238E27FC236}">
                  <a16:creationId xmlns:a16="http://schemas.microsoft.com/office/drawing/2014/main" id="{88411C06-19BF-48E2-B6AD-CA516F8A26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430410" y="111956253"/>
              <a:ext cx="235869" cy="404801"/>
            </a:xfrm>
            <a:custGeom>
              <a:avLst/>
              <a:gdLst>
                <a:gd name="T0" fmla="*/ 235869 w 235869"/>
                <a:gd name="T1" fmla="*/ 0 h 404801"/>
                <a:gd name="T2" fmla="*/ 232682 w 235869"/>
                <a:gd name="T3" fmla="*/ 0 h 404801"/>
                <a:gd name="T4" fmla="*/ 232682 w 235869"/>
                <a:gd name="T5" fmla="*/ 0 h 404801"/>
                <a:gd name="T6" fmla="*/ 232682 w 235869"/>
                <a:gd name="T7" fmla="*/ 0 h 404801"/>
                <a:gd name="T8" fmla="*/ 0 w 235869"/>
                <a:gd name="T9" fmla="*/ 404801 h 404801"/>
                <a:gd name="T10" fmla="*/ 3188 w 235869"/>
                <a:gd name="T11" fmla="*/ 404801 h 404801"/>
                <a:gd name="T12" fmla="*/ 235869 w 235869"/>
                <a:gd name="T13" fmla="*/ 0 h 404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869" h="404801">
                  <a:moveTo>
                    <a:pt x="235869" y="0"/>
                  </a:moveTo>
                  <a:lnTo>
                    <a:pt x="232682" y="0"/>
                  </a:lnTo>
                  <a:lnTo>
                    <a:pt x="232682" y="0"/>
                  </a:lnTo>
                  <a:lnTo>
                    <a:pt x="232682" y="0"/>
                  </a:lnTo>
                  <a:lnTo>
                    <a:pt x="0" y="404801"/>
                  </a:lnTo>
                  <a:lnTo>
                    <a:pt x="3188" y="404801"/>
                  </a:lnTo>
                  <a:lnTo>
                    <a:pt x="23586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9" name="Rectangle 373">
              <a:extLst>
                <a:ext uri="{FF2B5EF4-FFF2-40B4-BE49-F238E27FC236}">
                  <a16:creationId xmlns:a16="http://schemas.microsoft.com/office/drawing/2014/main" id="{F5596991-CEE9-4D1E-83D1-D1724AFC77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63092" y="111956253"/>
              <a:ext cx="1" cy="1"/>
            </a:xfrm>
            <a:prstGeom prst="rect">
              <a:avLst/>
            </a:prstGeom>
            <a:solidFill>
              <a:srgbClr val="3F4C5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0" name="Freeform 374">
              <a:extLst>
                <a:ext uri="{FF2B5EF4-FFF2-40B4-BE49-F238E27FC236}">
                  <a16:creationId xmlns:a16="http://schemas.microsoft.com/office/drawing/2014/main" id="{3314A9C0-9A46-434C-98EA-D13B4E1F2B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63092" y="11195625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1" name="Freeform 375">
              <a:extLst>
                <a:ext uri="{FF2B5EF4-FFF2-40B4-BE49-F238E27FC236}">
                  <a16:creationId xmlns:a16="http://schemas.microsoft.com/office/drawing/2014/main" id="{7643BC92-BF77-4D6C-922E-2BC36090E0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392162" y="111956253"/>
              <a:ext cx="270930" cy="404801"/>
            </a:xfrm>
            <a:custGeom>
              <a:avLst/>
              <a:gdLst>
                <a:gd name="T0" fmla="*/ 270930 w 270930"/>
                <a:gd name="T1" fmla="*/ 0 h 404801"/>
                <a:gd name="T2" fmla="*/ 232681 w 270930"/>
                <a:gd name="T3" fmla="*/ 0 h 404801"/>
                <a:gd name="T4" fmla="*/ 0 w 270930"/>
                <a:gd name="T5" fmla="*/ 404801 h 404801"/>
                <a:gd name="T6" fmla="*/ 38248 w 270930"/>
                <a:gd name="T7" fmla="*/ 404801 h 404801"/>
                <a:gd name="T8" fmla="*/ 270930 w 270930"/>
                <a:gd name="T9" fmla="*/ 0 h 404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930" h="404801">
                  <a:moveTo>
                    <a:pt x="270930" y="0"/>
                  </a:moveTo>
                  <a:lnTo>
                    <a:pt x="232681" y="0"/>
                  </a:lnTo>
                  <a:lnTo>
                    <a:pt x="0" y="404801"/>
                  </a:lnTo>
                  <a:lnTo>
                    <a:pt x="38248" y="404801"/>
                  </a:lnTo>
                  <a:lnTo>
                    <a:pt x="270930" y="0"/>
                  </a:lnTo>
                  <a:close/>
                </a:path>
              </a:pathLst>
            </a:custGeom>
            <a:solidFill>
              <a:srgbClr val="28938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2" name="Freeform 376">
              <a:extLst>
                <a:ext uri="{FF2B5EF4-FFF2-40B4-BE49-F238E27FC236}">
                  <a16:creationId xmlns:a16="http://schemas.microsoft.com/office/drawing/2014/main" id="{91AB5A22-8657-4E0B-90C2-0A29B8CE85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392162" y="111956253"/>
              <a:ext cx="270930" cy="404801"/>
            </a:xfrm>
            <a:custGeom>
              <a:avLst/>
              <a:gdLst>
                <a:gd name="T0" fmla="*/ 270930 w 270930"/>
                <a:gd name="T1" fmla="*/ 0 h 404801"/>
                <a:gd name="T2" fmla="*/ 232681 w 270930"/>
                <a:gd name="T3" fmla="*/ 0 h 404801"/>
                <a:gd name="T4" fmla="*/ 0 w 270930"/>
                <a:gd name="T5" fmla="*/ 404801 h 404801"/>
                <a:gd name="T6" fmla="*/ 38248 w 270930"/>
                <a:gd name="T7" fmla="*/ 404801 h 404801"/>
                <a:gd name="T8" fmla="*/ 270930 w 270930"/>
                <a:gd name="T9" fmla="*/ 0 h 404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930" h="404801">
                  <a:moveTo>
                    <a:pt x="270930" y="0"/>
                  </a:moveTo>
                  <a:lnTo>
                    <a:pt x="232681" y="0"/>
                  </a:lnTo>
                  <a:lnTo>
                    <a:pt x="0" y="404801"/>
                  </a:lnTo>
                  <a:lnTo>
                    <a:pt x="38248" y="404801"/>
                  </a:lnTo>
                  <a:lnTo>
                    <a:pt x="27093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3" name="Freeform 377">
              <a:extLst>
                <a:ext uri="{FF2B5EF4-FFF2-40B4-BE49-F238E27FC236}">
                  <a16:creationId xmlns:a16="http://schemas.microsoft.com/office/drawing/2014/main" id="{40B67AF6-2588-4DBA-A235-46CC06EBCA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24843" y="111956253"/>
              <a:ext cx="38249" cy="0"/>
            </a:xfrm>
            <a:custGeom>
              <a:avLst/>
              <a:gdLst>
                <a:gd name="T0" fmla="*/ 0 w 38249"/>
                <a:gd name="T1" fmla="*/ 0 w 38249"/>
                <a:gd name="T2" fmla="*/ 0 w 38249"/>
                <a:gd name="T3" fmla="*/ 38249 w 38249"/>
                <a:gd name="T4" fmla="*/ 38249 w 38249"/>
                <a:gd name="T5" fmla="*/ 0 w 3824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3824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8249" y="0"/>
                  </a:lnTo>
                  <a:lnTo>
                    <a:pt x="3824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4A4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4" name="Freeform 378">
              <a:extLst>
                <a:ext uri="{FF2B5EF4-FFF2-40B4-BE49-F238E27FC236}">
                  <a16:creationId xmlns:a16="http://schemas.microsoft.com/office/drawing/2014/main" id="{427FC41A-12E0-4821-8259-C6A39FE6A0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24843" y="111956253"/>
              <a:ext cx="38249" cy="0"/>
            </a:xfrm>
            <a:custGeom>
              <a:avLst/>
              <a:gdLst>
                <a:gd name="T0" fmla="*/ 0 w 38249"/>
                <a:gd name="T1" fmla="*/ 0 w 38249"/>
                <a:gd name="T2" fmla="*/ 0 w 38249"/>
                <a:gd name="T3" fmla="*/ 38249 w 38249"/>
                <a:gd name="T4" fmla="*/ 38249 w 38249"/>
                <a:gd name="T5" fmla="*/ 0 w 3824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3824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8249" y="0"/>
                  </a:lnTo>
                  <a:lnTo>
                    <a:pt x="38249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5" name="Rectangle 379">
              <a:extLst>
                <a:ext uri="{FF2B5EF4-FFF2-40B4-BE49-F238E27FC236}">
                  <a16:creationId xmlns:a16="http://schemas.microsoft.com/office/drawing/2014/main" id="{73419861-B3AF-417E-BA67-4760E7099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63092" y="111956253"/>
              <a:ext cx="3187" cy="1"/>
            </a:xfrm>
            <a:prstGeom prst="rect">
              <a:avLst/>
            </a:prstGeom>
            <a:solidFill>
              <a:srgbClr val="3F4C5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6" name="Rectangle 380">
              <a:extLst>
                <a:ext uri="{FF2B5EF4-FFF2-40B4-BE49-F238E27FC236}">
                  <a16:creationId xmlns:a16="http://schemas.microsoft.com/office/drawing/2014/main" id="{C07A6B5A-26C4-4A34-B208-55A4B5FA40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63092" y="111956253"/>
              <a:ext cx="3187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7" name="Rectangle 381">
              <a:extLst>
                <a:ext uri="{FF2B5EF4-FFF2-40B4-BE49-F238E27FC236}">
                  <a16:creationId xmlns:a16="http://schemas.microsoft.com/office/drawing/2014/main" id="{3681F2CD-B7EC-4F05-9841-BC6F6C61F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63092" y="111956253"/>
              <a:ext cx="1" cy="1"/>
            </a:xfrm>
            <a:prstGeom prst="rect">
              <a:avLst/>
            </a:prstGeom>
            <a:solidFill>
              <a:srgbClr val="2B2C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8" name="Rectangle 382">
              <a:extLst>
                <a:ext uri="{FF2B5EF4-FFF2-40B4-BE49-F238E27FC236}">
                  <a16:creationId xmlns:a16="http://schemas.microsoft.com/office/drawing/2014/main" id="{59759F03-B4E3-4CDD-B09C-7A987EBCB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63092" y="111956253"/>
              <a:ext cx="1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9" name="Rectangle 383">
              <a:extLst>
                <a:ext uri="{FF2B5EF4-FFF2-40B4-BE49-F238E27FC236}">
                  <a16:creationId xmlns:a16="http://schemas.microsoft.com/office/drawing/2014/main" id="{C7363A7C-D90D-4A50-B771-6A0F8B797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24843" y="111956253"/>
              <a:ext cx="38249" cy="1"/>
            </a:xfrm>
            <a:prstGeom prst="rect">
              <a:avLst/>
            </a:prstGeom>
            <a:solidFill>
              <a:srgbClr val="2A2C2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50" name="Rectangle 384">
              <a:extLst>
                <a:ext uri="{FF2B5EF4-FFF2-40B4-BE49-F238E27FC236}">
                  <a16:creationId xmlns:a16="http://schemas.microsoft.com/office/drawing/2014/main" id="{833B57BC-131F-4CBA-B5B4-A4D9AA9EDB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24843" y="111956253"/>
              <a:ext cx="38249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51" name="Freeform 385">
              <a:extLst>
                <a:ext uri="{FF2B5EF4-FFF2-40B4-BE49-F238E27FC236}">
                  <a16:creationId xmlns:a16="http://schemas.microsoft.com/office/drawing/2014/main" id="{0DE96021-5EF4-4FFB-9960-B778F12485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532408" y="113365090"/>
              <a:ext cx="137058" cy="239056"/>
            </a:xfrm>
            <a:custGeom>
              <a:avLst/>
              <a:gdLst>
                <a:gd name="T0" fmla="*/ 111559 w 137058"/>
                <a:gd name="T1" fmla="*/ 0 h 239056"/>
                <a:gd name="T2" fmla="*/ 0 w 137058"/>
                <a:gd name="T3" fmla="*/ 197619 h 239056"/>
                <a:gd name="T4" fmla="*/ 22312 w 137058"/>
                <a:gd name="T5" fmla="*/ 239056 h 239056"/>
                <a:gd name="T6" fmla="*/ 137058 w 137058"/>
                <a:gd name="T7" fmla="*/ 41436 h 239056"/>
                <a:gd name="T8" fmla="*/ 111559 w 137058"/>
                <a:gd name="T9" fmla="*/ 0 h 239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058" h="239056">
                  <a:moveTo>
                    <a:pt x="111559" y="0"/>
                  </a:moveTo>
                  <a:lnTo>
                    <a:pt x="0" y="197619"/>
                  </a:lnTo>
                  <a:lnTo>
                    <a:pt x="22312" y="239056"/>
                  </a:lnTo>
                  <a:lnTo>
                    <a:pt x="137058" y="41436"/>
                  </a:lnTo>
                  <a:lnTo>
                    <a:pt x="111559" y="0"/>
                  </a:lnTo>
                  <a:close/>
                </a:path>
              </a:pathLst>
            </a:custGeom>
            <a:solidFill>
              <a:srgbClr val="325A7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52" name="Freeform 386">
              <a:extLst>
                <a:ext uri="{FF2B5EF4-FFF2-40B4-BE49-F238E27FC236}">
                  <a16:creationId xmlns:a16="http://schemas.microsoft.com/office/drawing/2014/main" id="{055BCDAD-6E33-4161-B5BA-FC79F798AC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532408" y="113365090"/>
              <a:ext cx="137058" cy="239056"/>
            </a:xfrm>
            <a:custGeom>
              <a:avLst/>
              <a:gdLst>
                <a:gd name="T0" fmla="*/ 111559 w 137058"/>
                <a:gd name="T1" fmla="*/ 0 h 239056"/>
                <a:gd name="T2" fmla="*/ 0 w 137058"/>
                <a:gd name="T3" fmla="*/ 197619 h 239056"/>
                <a:gd name="T4" fmla="*/ 22312 w 137058"/>
                <a:gd name="T5" fmla="*/ 239056 h 239056"/>
                <a:gd name="T6" fmla="*/ 137058 w 137058"/>
                <a:gd name="T7" fmla="*/ 41436 h 239056"/>
                <a:gd name="T8" fmla="*/ 111559 w 137058"/>
                <a:gd name="T9" fmla="*/ 0 h 239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058" h="239056">
                  <a:moveTo>
                    <a:pt x="111559" y="0"/>
                  </a:moveTo>
                  <a:lnTo>
                    <a:pt x="0" y="197619"/>
                  </a:lnTo>
                  <a:lnTo>
                    <a:pt x="22312" y="239056"/>
                  </a:lnTo>
                  <a:lnTo>
                    <a:pt x="137058" y="41436"/>
                  </a:lnTo>
                  <a:lnTo>
                    <a:pt x="11155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53" name="Rectangle 387">
              <a:extLst>
                <a:ext uri="{FF2B5EF4-FFF2-40B4-BE49-F238E27FC236}">
                  <a16:creationId xmlns:a16="http://schemas.microsoft.com/office/drawing/2014/main" id="{80B8B47B-4A5A-4CEE-A98F-59018194B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43543" y="112886978"/>
              <a:ext cx="223119" cy="1"/>
            </a:xfrm>
            <a:prstGeom prst="rect">
              <a:avLst/>
            </a:prstGeom>
            <a:solidFill>
              <a:srgbClr val="36546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54" name="Rectangle 388">
              <a:extLst>
                <a:ext uri="{FF2B5EF4-FFF2-40B4-BE49-F238E27FC236}">
                  <a16:creationId xmlns:a16="http://schemas.microsoft.com/office/drawing/2014/main" id="{099F1375-B2AB-4DB1-8C32-DD6CF1E71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43543" y="112886978"/>
              <a:ext cx="223119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55" name="Freeform 389">
              <a:extLst>
                <a:ext uri="{FF2B5EF4-FFF2-40B4-BE49-F238E27FC236}">
                  <a16:creationId xmlns:a16="http://schemas.microsoft.com/office/drawing/2014/main" id="{1EAE3387-AC6E-44A3-8822-3AA725FC4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20041" y="113020849"/>
              <a:ext cx="423926" cy="541860"/>
            </a:xfrm>
            <a:custGeom>
              <a:avLst/>
              <a:gdLst>
                <a:gd name="T0" fmla="*/ 0 w 423926"/>
                <a:gd name="T1" fmla="*/ 0 h 541860"/>
                <a:gd name="T2" fmla="*/ 312367 w 423926"/>
                <a:gd name="T3" fmla="*/ 541860 h 541860"/>
                <a:gd name="T4" fmla="*/ 423926 w 423926"/>
                <a:gd name="T5" fmla="*/ 344241 h 541860"/>
                <a:gd name="T6" fmla="*/ 286867 w 423926"/>
                <a:gd name="T7" fmla="*/ 108372 h 541860"/>
                <a:gd name="T8" fmla="*/ 226307 w 423926"/>
                <a:gd name="T9" fmla="*/ 0 h 541860"/>
                <a:gd name="T10" fmla="*/ 0 w 423926"/>
                <a:gd name="T11" fmla="*/ 0 h 541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3926" h="541860">
                  <a:moveTo>
                    <a:pt x="0" y="0"/>
                  </a:moveTo>
                  <a:lnTo>
                    <a:pt x="312367" y="541860"/>
                  </a:lnTo>
                  <a:lnTo>
                    <a:pt x="423926" y="344241"/>
                  </a:lnTo>
                  <a:lnTo>
                    <a:pt x="286867" y="108372"/>
                  </a:lnTo>
                  <a:lnTo>
                    <a:pt x="2263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5A7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56" name="Freeform 390">
              <a:extLst>
                <a:ext uri="{FF2B5EF4-FFF2-40B4-BE49-F238E27FC236}">
                  <a16:creationId xmlns:a16="http://schemas.microsoft.com/office/drawing/2014/main" id="{F883CA7F-9345-4B28-BB93-5D114B1B8E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20041" y="113020849"/>
              <a:ext cx="423926" cy="541860"/>
            </a:xfrm>
            <a:custGeom>
              <a:avLst/>
              <a:gdLst>
                <a:gd name="T0" fmla="*/ 0 w 423926"/>
                <a:gd name="T1" fmla="*/ 0 h 541860"/>
                <a:gd name="T2" fmla="*/ 312367 w 423926"/>
                <a:gd name="T3" fmla="*/ 541860 h 541860"/>
                <a:gd name="T4" fmla="*/ 423926 w 423926"/>
                <a:gd name="T5" fmla="*/ 344241 h 541860"/>
                <a:gd name="T6" fmla="*/ 286867 w 423926"/>
                <a:gd name="T7" fmla="*/ 108372 h 541860"/>
                <a:gd name="T8" fmla="*/ 226307 w 423926"/>
                <a:gd name="T9" fmla="*/ 0 h 541860"/>
                <a:gd name="T10" fmla="*/ 0 w 423926"/>
                <a:gd name="T11" fmla="*/ 0 h 541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3926" h="541860">
                  <a:moveTo>
                    <a:pt x="0" y="0"/>
                  </a:moveTo>
                  <a:lnTo>
                    <a:pt x="312367" y="541860"/>
                  </a:lnTo>
                  <a:lnTo>
                    <a:pt x="423926" y="344241"/>
                  </a:lnTo>
                  <a:lnTo>
                    <a:pt x="286867" y="108372"/>
                  </a:lnTo>
                  <a:lnTo>
                    <a:pt x="226307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57" name="Freeform 391">
              <a:extLst>
                <a:ext uri="{FF2B5EF4-FFF2-40B4-BE49-F238E27FC236}">
                  <a16:creationId xmlns:a16="http://schemas.microsoft.com/office/drawing/2014/main" id="{752D5157-DEAD-41F4-B990-19C563F449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43543" y="112886978"/>
              <a:ext cx="302805" cy="133871"/>
            </a:xfrm>
            <a:custGeom>
              <a:avLst/>
              <a:gdLst>
                <a:gd name="T0" fmla="*/ 223119 w 302805"/>
                <a:gd name="T1" fmla="*/ 0 h 133871"/>
                <a:gd name="T2" fmla="*/ 0 w 302805"/>
                <a:gd name="T3" fmla="*/ 0 h 133871"/>
                <a:gd name="T4" fmla="*/ 76498 w 302805"/>
                <a:gd name="T5" fmla="*/ 133871 h 133871"/>
                <a:gd name="T6" fmla="*/ 302805 w 302805"/>
                <a:gd name="T7" fmla="*/ 133871 h 133871"/>
                <a:gd name="T8" fmla="*/ 223119 w 302805"/>
                <a:gd name="T9" fmla="*/ 0 h 133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805" h="133871">
                  <a:moveTo>
                    <a:pt x="223119" y="0"/>
                  </a:moveTo>
                  <a:lnTo>
                    <a:pt x="0" y="0"/>
                  </a:lnTo>
                  <a:lnTo>
                    <a:pt x="76498" y="133871"/>
                  </a:lnTo>
                  <a:lnTo>
                    <a:pt x="302805" y="133871"/>
                  </a:lnTo>
                  <a:lnTo>
                    <a:pt x="223119" y="0"/>
                  </a:lnTo>
                  <a:close/>
                </a:path>
              </a:pathLst>
            </a:custGeom>
            <a:solidFill>
              <a:srgbClr val="34577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58" name="Freeform 392">
              <a:extLst>
                <a:ext uri="{FF2B5EF4-FFF2-40B4-BE49-F238E27FC236}">
                  <a16:creationId xmlns:a16="http://schemas.microsoft.com/office/drawing/2014/main" id="{E6F4F7B9-0862-4FA4-917F-C015227D00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43543" y="112886978"/>
              <a:ext cx="302805" cy="133871"/>
            </a:xfrm>
            <a:custGeom>
              <a:avLst/>
              <a:gdLst>
                <a:gd name="T0" fmla="*/ 223119 w 302805"/>
                <a:gd name="T1" fmla="*/ 0 h 133871"/>
                <a:gd name="T2" fmla="*/ 0 w 302805"/>
                <a:gd name="T3" fmla="*/ 0 h 133871"/>
                <a:gd name="T4" fmla="*/ 76498 w 302805"/>
                <a:gd name="T5" fmla="*/ 133871 h 133871"/>
                <a:gd name="T6" fmla="*/ 302805 w 302805"/>
                <a:gd name="T7" fmla="*/ 133871 h 133871"/>
                <a:gd name="T8" fmla="*/ 223119 w 302805"/>
                <a:gd name="T9" fmla="*/ 0 h 133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805" h="133871">
                  <a:moveTo>
                    <a:pt x="223119" y="0"/>
                  </a:moveTo>
                  <a:lnTo>
                    <a:pt x="0" y="0"/>
                  </a:lnTo>
                  <a:lnTo>
                    <a:pt x="76498" y="133871"/>
                  </a:lnTo>
                  <a:lnTo>
                    <a:pt x="302805" y="133871"/>
                  </a:lnTo>
                  <a:lnTo>
                    <a:pt x="22311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59" name="Freeform 393">
              <a:extLst>
                <a:ext uri="{FF2B5EF4-FFF2-40B4-BE49-F238E27FC236}">
                  <a16:creationId xmlns:a16="http://schemas.microsoft.com/office/drawing/2014/main" id="{8811ADBA-ABB5-4E0A-A4CD-3706DAA077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554720" y="113406526"/>
              <a:ext cx="828727" cy="197620"/>
            </a:xfrm>
            <a:custGeom>
              <a:avLst/>
              <a:gdLst>
                <a:gd name="T0" fmla="*/ 114746 w 828727"/>
                <a:gd name="T1" fmla="*/ 0 h 197620"/>
                <a:gd name="T2" fmla="*/ 114746 w 828727"/>
                <a:gd name="T3" fmla="*/ 0 h 197620"/>
                <a:gd name="T4" fmla="*/ 0 w 828727"/>
                <a:gd name="T5" fmla="*/ 197620 h 197620"/>
                <a:gd name="T6" fmla="*/ 828727 w 828727"/>
                <a:gd name="T7" fmla="*/ 197620 h 197620"/>
                <a:gd name="T8" fmla="*/ 713980 w 828727"/>
                <a:gd name="T9" fmla="*/ 0 h 197620"/>
                <a:gd name="T10" fmla="*/ 114746 w 828727"/>
                <a:gd name="T11" fmla="*/ 0 h 197620"/>
                <a:gd name="T12" fmla="*/ 114746 w 828727"/>
                <a:gd name="T13" fmla="*/ 0 h 197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8727" h="197620">
                  <a:moveTo>
                    <a:pt x="114746" y="0"/>
                  </a:moveTo>
                  <a:lnTo>
                    <a:pt x="114746" y="0"/>
                  </a:lnTo>
                  <a:lnTo>
                    <a:pt x="0" y="197620"/>
                  </a:lnTo>
                  <a:lnTo>
                    <a:pt x="828727" y="197620"/>
                  </a:lnTo>
                  <a:lnTo>
                    <a:pt x="713980" y="0"/>
                  </a:lnTo>
                  <a:lnTo>
                    <a:pt x="114746" y="0"/>
                  </a:lnTo>
                  <a:lnTo>
                    <a:pt x="114746" y="0"/>
                  </a:lnTo>
                  <a:close/>
                </a:path>
              </a:pathLst>
            </a:custGeom>
            <a:solidFill>
              <a:srgbClr val="94CD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0" name="Freeform 394">
              <a:extLst>
                <a:ext uri="{FF2B5EF4-FFF2-40B4-BE49-F238E27FC236}">
                  <a16:creationId xmlns:a16="http://schemas.microsoft.com/office/drawing/2014/main" id="{7241000A-4F1F-42DE-BCE7-0363AAC6B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554720" y="113406526"/>
              <a:ext cx="828727" cy="197620"/>
            </a:xfrm>
            <a:custGeom>
              <a:avLst/>
              <a:gdLst>
                <a:gd name="T0" fmla="*/ 114746 w 828727"/>
                <a:gd name="T1" fmla="*/ 0 h 197620"/>
                <a:gd name="T2" fmla="*/ 114746 w 828727"/>
                <a:gd name="T3" fmla="*/ 0 h 197620"/>
                <a:gd name="T4" fmla="*/ 0 w 828727"/>
                <a:gd name="T5" fmla="*/ 197620 h 197620"/>
                <a:gd name="T6" fmla="*/ 828727 w 828727"/>
                <a:gd name="T7" fmla="*/ 197620 h 197620"/>
                <a:gd name="T8" fmla="*/ 713980 w 828727"/>
                <a:gd name="T9" fmla="*/ 0 h 197620"/>
                <a:gd name="T10" fmla="*/ 114746 w 828727"/>
                <a:gd name="T11" fmla="*/ 0 h 197620"/>
                <a:gd name="T12" fmla="*/ 114746 w 828727"/>
                <a:gd name="T13" fmla="*/ 0 h 197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8727" h="197620">
                  <a:moveTo>
                    <a:pt x="114746" y="0"/>
                  </a:moveTo>
                  <a:lnTo>
                    <a:pt x="114746" y="0"/>
                  </a:lnTo>
                  <a:lnTo>
                    <a:pt x="0" y="197620"/>
                  </a:lnTo>
                  <a:lnTo>
                    <a:pt x="828727" y="197620"/>
                  </a:lnTo>
                  <a:lnTo>
                    <a:pt x="713980" y="0"/>
                  </a:lnTo>
                  <a:lnTo>
                    <a:pt x="114746" y="0"/>
                  </a:lnTo>
                  <a:lnTo>
                    <a:pt x="114746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1" name="Freeform 395">
              <a:extLst>
                <a:ext uri="{FF2B5EF4-FFF2-40B4-BE49-F238E27FC236}">
                  <a16:creationId xmlns:a16="http://schemas.microsoft.com/office/drawing/2014/main" id="{FD4FF761-6B13-4CD6-9E22-CB1A50DD44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450382" y="112169810"/>
              <a:ext cx="557797" cy="1858262"/>
            </a:xfrm>
            <a:custGeom>
              <a:avLst/>
              <a:gdLst>
                <a:gd name="T0" fmla="*/ 557797 w 557797"/>
                <a:gd name="T1" fmla="*/ 0 h 1858262"/>
                <a:gd name="T2" fmla="*/ 0 w 557797"/>
                <a:gd name="T3" fmla="*/ 968973 h 1858262"/>
                <a:gd name="T4" fmla="*/ 0 w 557797"/>
                <a:gd name="T5" fmla="*/ 968973 h 1858262"/>
                <a:gd name="T6" fmla="*/ 513174 w 557797"/>
                <a:gd name="T7" fmla="*/ 1858262 h 1858262"/>
                <a:gd name="T8" fmla="*/ 557797 w 557797"/>
                <a:gd name="T9" fmla="*/ 1858262 h 1858262"/>
                <a:gd name="T10" fmla="*/ 557797 w 557797"/>
                <a:gd name="T11" fmla="*/ 0 h 1858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7797" h="1858262">
                  <a:moveTo>
                    <a:pt x="557797" y="0"/>
                  </a:moveTo>
                  <a:lnTo>
                    <a:pt x="0" y="968973"/>
                  </a:lnTo>
                  <a:lnTo>
                    <a:pt x="0" y="968973"/>
                  </a:lnTo>
                  <a:lnTo>
                    <a:pt x="513174" y="1858262"/>
                  </a:lnTo>
                  <a:lnTo>
                    <a:pt x="557797" y="1858262"/>
                  </a:lnTo>
                  <a:lnTo>
                    <a:pt x="557797" y="0"/>
                  </a:lnTo>
                  <a:close/>
                </a:path>
              </a:pathLst>
            </a:custGeom>
            <a:solidFill>
              <a:srgbClr val="325B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2" name="Freeform 396">
              <a:extLst>
                <a:ext uri="{FF2B5EF4-FFF2-40B4-BE49-F238E27FC236}">
                  <a16:creationId xmlns:a16="http://schemas.microsoft.com/office/drawing/2014/main" id="{41CAA1EA-0C4C-4968-B359-A7294BFF6E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450382" y="112169810"/>
              <a:ext cx="557797" cy="1858262"/>
            </a:xfrm>
            <a:custGeom>
              <a:avLst/>
              <a:gdLst>
                <a:gd name="T0" fmla="*/ 557797 w 557797"/>
                <a:gd name="T1" fmla="*/ 0 h 1858262"/>
                <a:gd name="T2" fmla="*/ 0 w 557797"/>
                <a:gd name="T3" fmla="*/ 968973 h 1858262"/>
                <a:gd name="T4" fmla="*/ 0 w 557797"/>
                <a:gd name="T5" fmla="*/ 968973 h 1858262"/>
                <a:gd name="T6" fmla="*/ 513174 w 557797"/>
                <a:gd name="T7" fmla="*/ 1858262 h 1858262"/>
                <a:gd name="T8" fmla="*/ 557797 w 557797"/>
                <a:gd name="T9" fmla="*/ 1858262 h 1858262"/>
                <a:gd name="T10" fmla="*/ 557797 w 557797"/>
                <a:gd name="T11" fmla="*/ 0 h 1858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7797" h="1858262">
                  <a:moveTo>
                    <a:pt x="557797" y="0"/>
                  </a:moveTo>
                  <a:lnTo>
                    <a:pt x="0" y="968973"/>
                  </a:lnTo>
                  <a:lnTo>
                    <a:pt x="0" y="968973"/>
                  </a:lnTo>
                  <a:lnTo>
                    <a:pt x="513174" y="1858262"/>
                  </a:lnTo>
                  <a:lnTo>
                    <a:pt x="557797" y="1858262"/>
                  </a:lnTo>
                  <a:lnTo>
                    <a:pt x="557797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3" name="Freeform 397">
              <a:extLst>
                <a:ext uri="{FF2B5EF4-FFF2-40B4-BE49-F238E27FC236}">
                  <a16:creationId xmlns:a16="http://schemas.microsoft.com/office/drawing/2014/main" id="{34E5AD72-7D4B-4F92-AD01-1ED635040B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774651" y="113020849"/>
              <a:ext cx="742667" cy="117934"/>
            </a:xfrm>
            <a:custGeom>
              <a:avLst/>
              <a:gdLst>
                <a:gd name="T0" fmla="*/ 70123 w 742667"/>
                <a:gd name="T1" fmla="*/ 0 h 117934"/>
                <a:gd name="T2" fmla="*/ 0 w 742667"/>
                <a:gd name="T3" fmla="*/ 117934 h 117934"/>
                <a:gd name="T4" fmla="*/ 675731 w 742667"/>
                <a:gd name="T5" fmla="*/ 117934 h 117934"/>
                <a:gd name="T6" fmla="*/ 742667 w 742667"/>
                <a:gd name="T7" fmla="*/ 0 h 117934"/>
                <a:gd name="T8" fmla="*/ 70123 w 742667"/>
                <a:gd name="T9" fmla="*/ 0 h 117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2667" h="117934">
                  <a:moveTo>
                    <a:pt x="70123" y="0"/>
                  </a:moveTo>
                  <a:lnTo>
                    <a:pt x="0" y="117934"/>
                  </a:lnTo>
                  <a:lnTo>
                    <a:pt x="675731" y="117934"/>
                  </a:lnTo>
                  <a:lnTo>
                    <a:pt x="742667" y="0"/>
                  </a:lnTo>
                  <a:lnTo>
                    <a:pt x="70123" y="0"/>
                  </a:lnTo>
                  <a:close/>
                </a:path>
              </a:pathLst>
            </a:custGeom>
            <a:solidFill>
              <a:srgbClr val="94CD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4" name="Freeform 398">
              <a:extLst>
                <a:ext uri="{FF2B5EF4-FFF2-40B4-BE49-F238E27FC236}">
                  <a16:creationId xmlns:a16="http://schemas.microsoft.com/office/drawing/2014/main" id="{0BA7834E-8F21-4819-A26A-B675AEED69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774651" y="113020849"/>
              <a:ext cx="742667" cy="117934"/>
            </a:xfrm>
            <a:custGeom>
              <a:avLst/>
              <a:gdLst>
                <a:gd name="T0" fmla="*/ 70123 w 742667"/>
                <a:gd name="T1" fmla="*/ 0 h 117934"/>
                <a:gd name="T2" fmla="*/ 0 w 742667"/>
                <a:gd name="T3" fmla="*/ 117934 h 117934"/>
                <a:gd name="T4" fmla="*/ 675731 w 742667"/>
                <a:gd name="T5" fmla="*/ 117934 h 117934"/>
                <a:gd name="T6" fmla="*/ 742667 w 742667"/>
                <a:gd name="T7" fmla="*/ 0 h 117934"/>
                <a:gd name="T8" fmla="*/ 70123 w 742667"/>
                <a:gd name="T9" fmla="*/ 0 h 117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2667" h="117934">
                  <a:moveTo>
                    <a:pt x="70123" y="0"/>
                  </a:moveTo>
                  <a:lnTo>
                    <a:pt x="0" y="117934"/>
                  </a:lnTo>
                  <a:lnTo>
                    <a:pt x="675731" y="117934"/>
                  </a:lnTo>
                  <a:lnTo>
                    <a:pt x="742667" y="0"/>
                  </a:lnTo>
                  <a:lnTo>
                    <a:pt x="70123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5" name="Freeform 399">
              <a:extLst>
                <a:ext uri="{FF2B5EF4-FFF2-40B4-BE49-F238E27FC236}">
                  <a16:creationId xmlns:a16="http://schemas.microsoft.com/office/drawing/2014/main" id="{BBD23F0A-AACF-4B51-9AEF-FFC260BFF8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369850" y="112361054"/>
              <a:ext cx="1529957" cy="659795"/>
            </a:xfrm>
            <a:custGeom>
              <a:avLst/>
              <a:gdLst>
                <a:gd name="T0" fmla="*/ 1529957 w 1529957"/>
                <a:gd name="T1" fmla="*/ 0 h 659795"/>
                <a:gd name="T2" fmla="*/ 854226 w 1529957"/>
                <a:gd name="T3" fmla="*/ 0 h 659795"/>
                <a:gd name="T4" fmla="*/ 551422 w 1529957"/>
                <a:gd name="T5" fmla="*/ 525924 h 659795"/>
                <a:gd name="T6" fmla="*/ 290054 w 1529957"/>
                <a:gd name="T7" fmla="*/ 76498 h 659795"/>
                <a:gd name="T8" fmla="*/ 290054 w 1529957"/>
                <a:gd name="T9" fmla="*/ 76498 h 659795"/>
                <a:gd name="T10" fmla="*/ 334678 w 1529957"/>
                <a:gd name="T11" fmla="*/ 0 h 659795"/>
                <a:gd name="T12" fmla="*/ 63748 w 1529957"/>
                <a:gd name="T13" fmla="*/ 0 h 659795"/>
                <a:gd name="T14" fmla="*/ 15937 w 1529957"/>
                <a:gd name="T15" fmla="*/ 76498 h 659795"/>
                <a:gd name="T16" fmla="*/ 15937 w 1529957"/>
                <a:gd name="T17" fmla="*/ 76498 h 659795"/>
                <a:gd name="T18" fmla="*/ 15937 w 1529957"/>
                <a:gd name="T19" fmla="*/ 76498 h 659795"/>
                <a:gd name="T20" fmla="*/ 290054 w 1529957"/>
                <a:gd name="T21" fmla="*/ 76498 h 659795"/>
                <a:gd name="T22" fmla="*/ 551422 w 1529957"/>
                <a:gd name="T23" fmla="*/ 525924 h 659795"/>
                <a:gd name="T24" fmla="*/ 0 w 1529957"/>
                <a:gd name="T25" fmla="*/ 525924 h 659795"/>
                <a:gd name="T26" fmla="*/ 0 w 1529957"/>
                <a:gd name="T27" fmla="*/ 525924 h 659795"/>
                <a:gd name="T28" fmla="*/ 551422 w 1529957"/>
                <a:gd name="T29" fmla="*/ 525924 h 659795"/>
                <a:gd name="T30" fmla="*/ 474924 w 1529957"/>
                <a:gd name="T31" fmla="*/ 659795 h 659795"/>
                <a:gd name="T32" fmla="*/ 1147468 w 1529957"/>
                <a:gd name="T33" fmla="*/ 659795 h 659795"/>
                <a:gd name="T34" fmla="*/ 1529957 w 1529957"/>
                <a:gd name="T35" fmla="*/ 0 h 659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29957" h="659795">
                  <a:moveTo>
                    <a:pt x="1529957" y="0"/>
                  </a:moveTo>
                  <a:lnTo>
                    <a:pt x="854226" y="0"/>
                  </a:lnTo>
                  <a:lnTo>
                    <a:pt x="551422" y="525924"/>
                  </a:lnTo>
                  <a:lnTo>
                    <a:pt x="290054" y="76498"/>
                  </a:lnTo>
                  <a:lnTo>
                    <a:pt x="290054" y="76498"/>
                  </a:lnTo>
                  <a:lnTo>
                    <a:pt x="334678" y="0"/>
                  </a:lnTo>
                  <a:lnTo>
                    <a:pt x="63748" y="0"/>
                  </a:lnTo>
                  <a:lnTo>
                    <a:pt x="15937" y="76498"/>
                  </a:lnTo>
                  <a:lnTo>
                    <a:pt x="15937" y="76498"/>
                  </a:lnTo>
                  <a:lnTo>
                    <a:pt x="15937" y="76498"/>
                  </a:lnTo>
                  <a:lnTo>
                    <a:pt x="290054" y="76498"/>
                  </a:lnTo>
                  <a:lnTo>
                    <a:pt x="551422" y="525924"/>
                  </a:lnTo>
                  <a:lnTo>
                    <a:pt x="0" y="525924"/>
                  </a:lnTo>
                  <a:lnTo>
                    <a:pt x="0" y="525924"/>
                  </a:lnTo>
                  <a:lnTo>
                    <a:pt x="551422" y="525924"/>
                  </a:lnTo>
                  <a:lnTo>
                    <a:pt x="474924" y="659795"/>
                  </a:lnTo>
                  <a:lnTo>
                    <a:pt x="1147468" y="659795"/>
                  </a:lnTo>
                  <a:lnTo>
                    <a:pt x="1529957" y="0"/>
                  </a:lnTo>
                  <a:close/>
                </a:path>
              </a:pathLst>
            </a:custGeom>
            <a:solidFill>
              <a:srgbClr val="5AB2B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6" name="Freeform 400">
              <a:extLst>
                <a:ext uri="{FF2B5EF4-FFF2-40B4-BE49-F238E27FC236}">
                  <a16:creationId xmlns:a16="http://schemas.microsoft.com/office/drawing/2014/main" id="{4FEEF100-3F6D-437C-9E83-68D0141CB6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369850" y="112361054"/>
              <a:ext cx="1529957" cy="659795"/>
            </a:xfrm>
            <a:custGeom>
              <a:avLst/>
              <a:gdLst>
                <a:gd name="T0" fmla="*/ 1529957 w 1529957"/>
                <a:gd name="T1" fmla="*/ 0 h 659795"/>
                <a:gd name="T2" fmla="*/ 854226 w 1529957"/>
                <a:gd name="T3" fmla="*/ 0 h 659795"/>
                <a:gd name="T4" fmla="*/ 551422 w 1529957"/>
                <a:gd name="T5" fmla="*/ 525924 h 659795"/>
                <a:gd name="T6" fmla="*/ 290054 w 1529957"/>
                <a:gd name="T7" fmla="*/ 76498 h 659795"/>
                <a:gd name="T8" fmla="*/ 290054 w 1529957"/>
                <a:gd name="T9" fmla="*/ 76498 h 659795"/>
                <a:gd name="T10" fmla="*/ 334678 w 1529957"/>
                <a:gd name="T11" fmla="*/ 0 h 659795"/>
                <a:gd name="T12" fmla="*/ 63748 w 1529957"/>
                <a:gd name="T13" fmla="*/ 0 h 659795"/>
                <a:gd name="T14" fmla="*/ 15937 w 1529957"/>
                <a:gd name="T15" fmla="*/ 76498 h 659795"/>
                <a:gd name="T16" fmla="*/ 15937 w 1529957"/>
                <a:gd name="T17" fmla="*/ 76498 h 659795"/>
                <a:gd name="T18" fmla="*/ 15937 w 1529957"/>
                <a:gd name="T19" fmla="*/ 76498 h 659795"/>
                <a:gd name="T20" fmla="*/ 290054 w 1529957"/>
                <a:gd name="T21" fmla="*/ 76498 h 659795"/>
                <a:gd name="T22" fmla="*/ 551422 w 1529957"/>
                <a:gd name="T23" fmla="*/ 525924 h 659795"/>
                <a:gd name="T24" fmla="*/ 0 w 1529957"/>
                <a:gd name="T25" fmla="*/ 525924 h 659795"/>
                <a:gd name="T26" fmla="*/ 0 w 1529957"/>
                <a:gd name="T27" fmla="*/ 525924 h 659795"/>
                <a:gd name="T28" fmla="*/ 551422 w 1529957"/>
                <a:gd name="T29" fmla="*/ 525924 h 659795"/>
                <a:gd name="T30" fmla="*/ 474924 w 1529957"/>
                <a:gd name="T31" fmla="*/ 659795 h 659795"/>
                <a:gd name="T32" fmla="*/ 1147468 w 1529957"/>
                <a:gd name="T33" fmla="*/ 659795 h 659795"/>
                <a:gd name="T34" fmla="*/ 1529957 w 1529957"/>
                <a:gd name="T35" fmla="*/ 0 h 659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29957" h="659795">
                  <a:moveTo>
                    <a:pt x="1529957" y="0"/>
                  </a:moveTo>
                  <a:lnTo>
                    <a:pt x="854226" y="0"/>
                  </a:lnTo>
                  <a:lnTo>
                    <a:pt x="551422" y="525924"/>
                  </a:lnTo>
                  <a:lnTo>
                    <a:pt x="290054" y="76498"/>
                  </a:lnTo>
                  <a:lnTo>
                    <a:pt x="290054" y="76498"/>
                  </a:lnTo>
                  <a:lnTo>
                    <a:pt x="334678" y="0"/>
                  </a:lnTo>
                  <a:lnTo>
                    <a:pt x="63748" y="0"/>
                  </a:lnTo>
                  <a:lnTo>
                    <a:pt x="15937" y="76498"/>
                  </a:lnTo>
                  <a:lnTo>
                    <a:pt x="15937" y="76498"/>
                  </a:lnTo>
                  <a:lnTo>
                    <a:pt x="15937" y="76498"/>
                  </a:lnTo>
                  <a:lnTo>
                    <a:pt x="290054" y="76498"/>
                  </a:lnTo>
                  <a:lnTo>
                    <a:pt x="551422" y="525924"/>
                  </a:lnTo>
                  <a:lnTo>
                    <a:pt x="0" y="525924"/>
                  </a:lnTo>
                  <a:lnTo>
                    <a:pt x="0" y="525924"/>
                  </a:lnTo>
                  <a:lnTo>
                    <a:pt x="551422" y="525924"/>
                  </a:lnTo>
                  <a:lnTo>
                    <a:pt x="474924" y="659795"/>
                  </a:lnTo>
                  <a:lnTo>
                    <a:pt x="1147468" y="659795"/>
                  </a:lnTo>
                  <a:lnTo>
                    <a:pt x="1529957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7" name="Freeform 401">
              <a:extLst>
                <a:ext uri="{FF2B5EF4-FFF2-40B4-BE49-F238E27FC236}">
                  <a16:creationId xmlns:a16="http://schemas.microsoft.com/office/drawing/2014/main" id="{14606885-ACE0-4DA7-B481-3EC4010815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060671" y="112361054"/>
              <a:ext cx="331491" cy="76498"/>
            </a:xfrm>
            <a:custGeom>
              <a:avLst/>
              <a:gdLst>
                <a:gd name="T0" fmla="*/ 331491 w 331491"/>
                <a:gd name="T1" fmla="*/ 0 h 76498"/>
                <a:gd name="T2" fmla="*/ 0 w 331491"/>
                <a:gd name="T3" fmla="*/ 0 h 76498"/>
                <a:gd name="T4" fmla="*/ 44623 w 331491"/>
                <a:gd name="T5" fmla="*/ 76498 h 76498"/>
                <a:gd name="T6" fmla="*/ 325116 w 331491"/>
                <a:gd name="T7" fmla="*/ 76498 h 76498"/>
                <a:gd name="T8" fmla="*/ 325116 w 331491"/>
                <a:gd name="T9" fmla="*/ 76498 h 76498"/>
                <a:gd name="T10" fmla="*/ 286867 w 331491"/>
                <a:gd name="T11" fmla="*/ 76498 h 76498"/>
                <a:gd name="T12" fmla="*/ 331491 w 331491"/>
                <a:gd name="T13" fmla="*/ 0 h 76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1491" h="76498">
                  <a:moveTo>
                    <a:pt x="331491" y="0"/>
                  </a:moveTo>
                  <a:lnTo>
                    <a:pt x="0" y="0"/>
                  </a:lnTo>
                  <a:lnTo>
                    <a:pt x="44623" y="76498"/>
                  </a:lnTo>
                  <a:lnTo>
                    <a:pt x="325116" y="76498"/>
                  </a:lnTo>
                  <a:lnTo>
                    <a:pt x="325116" y="76498"/>
                  </a:lnTo>
                  <a:lnTo>
                    <a:pt x="286867" y="76498"/>
                  </a:lnTo>
                  <a:lnTo>
                    <a:pt x="331491" y="0"/>
                  </a:lnTo>
                  <a:close/>
                </a:path>
              </a:pathLst>
            </a:custGeom>
            <a:solidFill>
              <a:srgbClr val="2BA59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8" name="Freeform 402">
              <a:extLst>
                <a:ext uri="{FF2B5EF4-FFF2-40B4-BE49-F238E27FC236}">
                  <a16:creationId xmlns:a16="http://schemas.microsoft.com/office/drawing/2014/main" id="{95D3442F-F4F0-406F-A092-44BED9ABB0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060671" y="112361054"/>
              <a:ext cx="331491" cy="76498"/>
            </a:xfrm>
            <a:custGeom>
              <a:avLst/>
              <a:gdLst>
                <a:gd name="T0" fmla="*/ 331491 w 331491"/>
                <a:gd name="T1" fmla="*/ 0 h 76498"/>
                <a:gd name="T2" fmla="*/ 0 w 331491"/>
                <a:gd name="T3" fmla="*/ 0 h 76498"/>
                <a:gd name="T4" fmla="*/ 44623 w 331491"/>
                <a:gd name="T5" fmla="*/ 76498 h 76498"/>
                <a:gd name="T6" fmla="*/ 325116 w 331491"/>
                <a:gd name="T7" fmla="*/ 76498 h 76498"/>
                <a:gd name="T8" fmla="*/ 325116 w 331491"/>
                <a:gd name="T9" fmla="*/ 76498 h 76498"/>
                <a:gd name="T10" fmla="*/ 286867 w 331491"/>
                <a:gd name="T11" fmla="*/ 76498 h 76498"/>
                <a:gd name="T12" fmla="*/ 331491 w 331491"/>
                <a:gd name="T13" fmla="*/ 0 h 76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1491" h="76498">
                  <a:moveTo>
                    <a:pt x="331491" y="0"/>
                  </a:moveTo>
                  <a:lnTo>
                    <a:pt x="0" y="0"/>
                  </a:lnTo>
                  <a:lnTo>
                    <a:pt x="44623" y="76498"/>
                  </a:lnTo>
                  <a:lnTo>
                    <a:pt x="325116" y="76498"/>
                  </a:lnTo>
                  <a:lnTo>
                    <a:pt x="325116" y="76498"/>
                  </a:lnTo>
                  <a:lnTo>
                    <a:pt x="286867" y="76498"/>
                  </a:lnTo>
                  <a:lnTo>
                    <a:pt x="331491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9" name="Freeform 403">
              <a:extLst>
                <a:ext uri="{FF2B5EF4-FFF2-40B4-BE49-F238E27FC236}">
                  <a16:creationId xmlns:a16="http://schemas.microsoft.com/office/drawing/2014/main" id="{C9D1E165-1C37-41E3-BDC4-9356D2D275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446348" y="113020849"/>
              <a:ext cx="398426" cy="117934"/>
            </a:xfrm>
            <a:custGeom>
              <a:avLst/>
              <a:gdLst>
                <a:gd name="T0" fmla="*/ 0 w 398426"/>
                <a:gd name="T1" fmla="*/ 0 h 117934"/>
                <a:gd name="T2" fmla="*/ 60560 w 398426"/>
                <a:gd name="T3" fmla="*/ 108372 h 117934"/>
                <a:gd name="T4" fmla="*/ 66935 w 398426"/>
                <a:gd name="T5" fmla="*/ 117934 h 117934"/>
                <a:gd name="T6" fmla="*/ 328303 w 398426"/>
                <a:gd name="T7" fmla="*/ 117934 h 117934"/>
                <a:gd name="T8" fmla="*/ 398426 w 398426"/>
                <a:gd name="T9" fmla="*/ 0 h 117934"/>
                <a:gd name="T10" fmla="*/ 0 w 398426"/>
                <a:gd name="T11" fmla="*/ 0 h 117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8426" h="117934">
                  <a:moveTo>
                    <a:pt x="0" y="0"/>
                  </a:moveTo>
                  <a:lnTo>
                    <a:pt x="60560" y="108372"/>
                  </a:lnTo>
                  <a:lnTo>
                    <a:pt x="66935" y="117934"/>
                  </a:lnTo>
                  <a:lnTo>
                    <a:pt x="328303" y="117934"/>
                  </a:lnTo>
                  <a:lnTo>
                    <a:pt x="39842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CD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70" name="Freeform 404">
              <a:extLst>
                <a:ext uri="{FF2B5EF4-FFF2-40B4-BE49-F238E27FC236}">
                  <a16:creationId xmlns:a16="http://schemas.microsoft.com/office/drawing/2014/main" id="{0193CC6E-76C3-40BF-AD83-EFDEE146FF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446348" y="113020849"/>
              <a:ext cx="398426" cy="117934"/>
            </a:xfrm>
            <a:custGeom>
              <a:avLst/>
              <a:gdLst>
                <a:gd name="T0" fmla="*/ 0 w 398426"/>
                <a:gd name="T1" fmla="*/ 0 h 117934"/>
                <a:gd name="T2" fmla="*/ 60560 w 398426"/>
                <a:gd name="T3" fmla="*/ 108372 h 117934"/>
                <a:gd name="T4" fmla="*/ 66935 w 398426"/>
                <a:gd name="T5" fmla="*/ 117934 h 117934"/>
                <a:gd name="T6" fmla="*/ 328303 w 398426"/>
                <a:gd name="T7" fmla="*/ 117934 h 117934"/>
                <a:gd name="T8" fmla="*/ 398426 w 398426"/>
                <a:gd name="T9" fmla="*/ 0 h 117934"/>
                <a:gd name="T10" fmla="*/ 0 w 398426"/>
                <a:gd name="T11" fmla="*/ 0 h 117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8426" h="117934">
                  <a:moveTo>
                    <a:pt x="0" y="0"/>
                  </a:moveTo>
                  <a:lnTo>
                    <a:pt x="60560" y="108372"/>
                  </a:lnTo>
                  <a:lnTo>
                    <a:pt x="66935" y="117934"/>
                  </a:lnTo>
                  <a:lnTo>
                    <a:pt x="328303" y="117934"/>
                  </a:lnTo>
                  <a:lnTo>
                    <a:pt x="39842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71" name="Freeform 405">
              <a:extLst>
                <a:ext uri="{FF2B5EF4-FFF2-40B4-BE49-F238E27FC236}">
                  <a16:creationId xmlns:a16="http://schemas.microsoft.com/office/drawing/2014/main" id="{CD983F52-C94D-43FF-B643-BDE3CC854D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369850" y="112886978"/>
              <a:ext cx="551422" cy="133871"/>
            </a:xfrm>
            <a:custGeom>
              <a:avLst/>
              <a:gdLst>
                <a:gd name="T0" fmla="*/ 551422 w 551422"/>
                <a:gd name="T1" fmla="*/ 0 h 133871"/>
                <a:gd name="T2" fmla="*/ 0 w 551422"/>
                <a:gd name="T3" fmla="*/ 0 h 133871"/>
                <a:gd name="T4" fmla="*/ 76498 w 551422"/>
                <a:gd name="T5" fmla="*/ 133871 h 133871"/>
                <a:gd name="T6" fmla="*/ 474924 w 551422"/>
                <a:gd name="T7" fmla="*/ 133871 h 133871"/>
                <a:gd name="T8" fmla="*/ 551422 w 551422"/>
                <a:gd name="T9" fmla="*/ 0 h 133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1422" h="133871">
                  <a:moveTo>
                    <a:pt x="551422" y="0"/>
                  </a:moveTo>
                  <a:lnTo>
                    <a:pt x="0" y="0"/>
                  </a:lnTo>
                  <a:lnTo>
                    <a:pt x="76498" y="133871"/>
                  </a:lnTo>
                  <a:lnTo>
                    <a:pt x="474924" y="133871"/>
                  </a:lnTo>
                  <a:lnTo>
                    <a:pt x="551422" y="0"/>
                  </a:lnTo>
                  <a:close/>
                </a:path>
              </a:pathLst>
            </a:custGeom>
            <a:solidFill>
              <a:srgbClr val="7AC0C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72" name="Freeform 406">
              <a:extLst>
                <a:ext uri="{FF2B5EF4-FFF2-40B4-BE49-F238E27FC236}">
                  <a16:creationId xmlns:a16="http://schemas.microsoft.com/office/drawing/2014/main" id="{18E67D49-13AB-4848-B884-F3B2F68DC6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369850" y="112886978"/>
              <a:ext cx="551422" cy="133871"/>
            </a:xfrm>
            <a:custGeom>
              <a:avLst/>
              <a:gdLst>
                <a:gd name="T0" fmla="*/ 551422 w 551422"/>
                <a:gd name="T1" fmla="*/ 0 h 133871"/>
                <a:gd name="T2" fmla="*/ 0 w 551422"/>
                <a:gd name="T3" fmla="*/ 0 h 133871"/>
                <a:gd name="T4" fmla="*/ 76498 w 551422"/>
                <a:gd name="T5" fmla="*/ 133871 h 133871"/>
                <a:gd name="T6" fmla="*/ 474924 w 551422"/>
                <a:gd name="T7" fmla="*/ 133871 h 133871"/>
                <a:gd name="T8" fmla="*/ 551422 w 551422"/>
                <a:gd name="T9" fmla="*/ 0 h 133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1422" h="133871">
                  <a:moveTo>
                    <a:pt x="551422" y="0"/>
                  </a:moveTo>
                  <a:lnTo>
                    <a:pt x="0" y="0"/>
                  </a:lnTo>
                  <a:lnTo>
                    <a:pt x="76498" y="133871"/>
                  </a:lnTo>
                  <a:lnTo>
                    <a:pt x="474924" y="133871"/>
                  </a:lnTo>
                  <a:lnTo>
                    <a:pt x="551422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73" name="Freeform 407">
              <a:extLst>
                <a:ext uri="{FF2B5EF4-FFF2-40B4-BE49-F238E27FC236}">
                  <a16:creationId xmlns:a16="http://schemas.microsoft.com/office/drawing/2014/main" id="{DC489C41-5D75-4F7B-99F0-1320874CD7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385787" y="112361054"/>
              <a:ext cx="47811" cy="76498"/>
            </a:xfrm>
            <a:custGeom>
              <a:avLst/>
              <a:gdLst>
                <a:gd name="T0" fmla="*/ 47811 w 47811"/>
                <a:gd name="T1" fmla="*/ 0 h 76498"/>
                <a:gd name="T2" fmla="*/ 44623 w 47811"/>
                <a:gd name="T3" fmla="*/ 0 h 76498"/>
                <a:gd name="T4" fmla="*/ 0 w 47811"/>
                <a:gd name="T5" fmla="*/ 76498 h 76498"/>
                <a:gd name="T6" fmla="*/ 0 w 47811"/>
                <a:gd name="T7" fmla="*/ 76498 h 76498"/>
                <a:gd name="T8" fmla="*/ 47811 w 47811"/>
                <a:gd name="T9" fmla="*/ 0 h 76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811" h="76498">
                  <a:moveTo>
                    <a:pt x="47811" y="0"/>
                  </a:moveTo>
                  <a:lnTo>
                    <a:pt x="44623" y="0"/>
                  </a:lnTo>
                  <a:lnTo>
                    <a:pt x="0" y="76498"/>
                  </a:lnTo>
                  <a:lnTo>
                    <a:pt x="0" y="76498"/>
                  </a:lnTo>
                  <a:lnTo>
                    <a:pt x="47811" y="0"/>
                  </a:lnTo>
                  <a:close/>
                </a:path>
              </a:pathLst>
            </a:custGeom>
            <a:solidFill>
              <a:srgbClr val="29948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74" name="Freeform 408">
              <a:extLst>
                <a:ext uri="{FF2B5EF4-FFF2-40B4-BE49-F238E27FC236}">
                  <a16:creationId xmlns:a16="http://schemas.microsoft.com/office/drawing/2014/main" id="{43C91723-D2B1-4D68-8ADC-6AD73CED8E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385787" y="112361054"/>
              <a:ext cx="47811" cy="76498"/>
            </a:xfrm>
            <a:custGeom>
              <a:avLst/>
              <a:gdLst>
                <a:gd name="T0" fmla="*/ 47811 w 47811"/>
                <a:gd name="T1" fmla="*/ 0 h 76498"/>
                <a:gd name="T2" fmla="*/ 44623 w 47811"/>
                <a:gd name="T3" fmla="*/ 0 h 76498"/>
                <a:gd name="T4" fmla="*/ 0 w 47811"/>
                <a:gd name="T5" fmla="*/ 76498 h 76498"/>
                <a:gd name="T6" fmla="*/ 0 w 47811"/>
                <a:gd name="T7" fmla="*/ 76498 h 76498"/>
                <a:gd name="T8" fmla="*/ 47811 w 47811"/>
                <a:gd name="T9" fmla="*/ 0 h 76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811" h="76498">
                  <a:moveTo>
                    <a:pt x="47811" y="0"/>
                  </a:moveTo>
                  <a:lnTo>
                    <a:pt x="44623" y="0"/>
                  </a:lnTo>
                  <a:lnTo>
                    <a:pt x="0" y="76498"/>
                  </a:lnTo>
                  <a:lnTo>
                    <a:pt x="0" y="76498"/>
                  </a:lnTo>
                  <a:lnTo>
                    <a:pt x="47811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75" name="Freeform 409">
              <a:extLst>
                <a:ext uri="{FF2B5EF4-FFF2-40B4-BE49-F238E27FC236}">
                  <a16:creationId xmlns:a16="http://schemas.microsoft.com/office/drawing/2014/main" id="{A96AEFA2-1DE3-47B5-9E33-EBC6A6E53B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347538" y="112361054"/>
              <a:ext cx="82872" cy="76498"/>
            </a:xfrm>
            <a:custGeom>
              <a:avLst/>
              <a:gdLst>
                <a:gd name="T0" fmla="*/ 82872 w 82872"/>
                <a:gd name="T1" fmla="*/ 0 h 76498"/>
                <a:gd name="T2" fmla="*/ 44624 w 82872"/>
                <a:gd name="T3" fmla="*/ 0 h 76498"/>
                <a:gd name="T4" fmla="*/ 0 w 82872"/>
                <a:gd name="T5" fmla="*/ 76498 h 76498"/>
                <a:gd name="T6" fmla="*/ 38249 w 82872"/>
                <a:gd name="T7" fmla="*/ 76498 h 76498"/>
                <a:gd name="T8" fmla="*/ 82872 w 82872"/>
                <a:gd name="T9" fmla="*/ 0 h 76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872" h="76498">
                  <a:moveTo>
                    <a:pt x="82872" y="0"/>
                  </a:moveTo>
                  <a:lnTo>
                    <a:pt x="44624" y="0"/>
                  </a:lnTo>
                  <a:lnTo>
                    <a:pt x="0" y="76498"/>
                  </a:lnTo>
                  <a:lnTo>
                    <a:pt x="38249" y="76498"/>
                  </a:lnTo>
                  <a:lnTo>
                    <a:pt x="82872" y="0"/>
                  </a:lnTo>
                  <a:close/>
                </a:path>
              </a:pathLst>
            </a:custGeom>
            <a:solidFill>
              <a:srgbClr val="2891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76" name="Freeform 410">
              <a:extLst>
                <a:ext uri="{FF2B5EF4-FFF2-40B4-BE49-F238E27FC236}">
                  <a16:creationId xmlns:a16="http://schemas.microsoft.com/office/drawing/2014/main" id="{7767A238-593E-482C-9C46-172A8D5A4E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347538" y="112361054"/>
              <a:ext cx="82872" cy="76498"/>
            </a:xfrm>
            <a:custGeom>
              <a:avLst/>
              <a:gdLst>
                <a:gd name="T0" fmla="*/ 82872 w 82872"/>
                <a:gd name="T1" fmla="*/ 0 h 76498"/>
                <a:gd name="T2" fmla="*/ 44624 w 82872"/>
                <a:gd name="T3" fmla="*/ 0 h 76498"/>
                <a:gd name="T4" fmla="*/ 0 w 82872"/>
                <a:gd name="T5" fmla="*/ 76498 h 76498"/>
                <a:gd name="T6" fmla="*/ 38249 w 82872"/>
                <a:gd name="T7" fmla="*/ 76498 h 76498"/>
                <a:gd name="T8" fmla="*/ 82872 w 82872"/>
                <a:gd name="T9" fmla="*/ 0 h 76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872" h="76498">
                  <a:moveTo>
                    <a:pt x="82872" y="0"/>
                  </a:moveTo>
                  <a:lnTo>
                    <a:pt x="44624" y="0"/>
                  </a:lnTo>
                  <a:lnTo>
                    <a:pt x="0" y="76498"/>
                  </a:lnTo>
                  <a:lnTo>
                    <a:pt x="38249" y="76498"/>
                  </a:lnTo>
                  <a:lnTo>
                    <a:pt x="82872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77" name="Rectangle 411">
              <a:extLst>
                <a:ext uri="{FF2B5EF4-FFF2-40B4-BE49-F238E27FC236}">
                  <a16:creationId xmlns:a16="http://schemas.microsoft.com/office/drawing/2014/main" id="{DCB3D8FA-C4DC-4195-BFEA-E663F07CAE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366662" y="112886978"/>
              <a:ext cx="3188" cy="1"/>
            </a:xfrm>
            <a:prstGeom prst="rect">
              <a:avLst/>
            </a:prstGeom>
            <a:solidFill>
              <a:srgbClr val="3F535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78" name="Rectangle 412">
              <a:extLst>
                <a:ext uri="{FF2B5EF4-FFF2-40B4-BE49-F238E27FC236}">
                  <a16:creationId xmlns:a16="http://schemas.microsoft.com/office/drawing/2014/main" id="{CC50D417-BBCB-4327-8CDA-315C2414F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366662" y="112886978"/>
              <a:ext cx="3188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79" name="Freeform 413">
              <a:extLst>
                <a:ext uri="{FF2B5EF4-FFF2-40B4-BE49-F238E27FC236}">
                  <a16:creationId xmlns:a16="http://schemas.microsoft.com/office/drawing/2014/main" id="{25E49185-5473-416F-9D97-10C53C8FDC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446348" y="113020849"/>
              <a:ext cx="60560" cy="108372"/>
            </a:xfrm>
            <a:custGeom>
              <a:avLst/>
              <a:gdLst>
                <a:gd name="T0" fmla="*/ 0 w 60560"/>
                <a:gd name="T1" fmla="*/ 0 h 108372"/>
                <a:gd name="T2" fmla="*/ 60560 w 60560"/>
                <a:gd name="T3" fmla="*/ 108372 h 108372"/>
                <a:gd name="T4" fmla="*/ 0 w 60560"/>
                <a:gd name="T5" fmla="*/ 0 h 108372"/>
                <a:gd name="T6" fmla="*/ 0 w 60560"/>
                <a:gd name="T7" fmla="*/ 0 h 108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560" h="108372">
                  <a:moveTo>
                    <a:pt x="0" y="0"/>
                  </a:moveTo>
                  <a:lnTo>
                    <a:pt x="60560" y="10837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8596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0" name="Freeform 414">
              <a:extLst>
                <a:ext uri="{FF2B5EF4-FFF2-40B4-BE49-F238E27FC236}">
                  <a16:creationId xmlns:a16="http://schemas.microsoft.com/office/drawing/2014/main" id="{F835A7F1-109B-471D-AFDA-8E98B5028A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446348" y="113020849"/>
              <a:ext cx="60560" cy="108372"/>
            </a:xfrm>
            <a:custGeom>
              <a:avLst/>
              <a:gdLst>
                <a:gd name="T0" fmla="*/ 0 w 60560"/>
                <a:gd name="T1" fmla="*/ 0 h 108372"/>
                <a:gd name="T2" fmla="*/ 60560 w 60560"/>
                <a:gd name="T3" fmla="*/ 108372 h 108372"/>
                <a:gd name="T4" fmla="*/ 0 w 60560"/>
                <a:gd name="T5" fmla="*/ 0 h 108372"/>
                <a:gd name="T6" fmla="*/ 0 w 60560"/>
                <a:gd name="T7" fmla="*/ 0 h 108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560" h="108372">
                  <a:moveTo>
                    <a:pt x="0" y="0"/>
                  </a:moveTo>
                  <a:lnTo>
                    <a:pt x="60560" y="10837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1" name="Freeform 415">
              <a:extLst>
                <a:ext uri="{FF2B5EF4-FFF2-40B4-BE49-F238E27FC236}">
                  <a16:creationId xmlns:a16="http://schemas.microsoft.com/office/drawing/2014/main" id="{E760576A-DAE3-4DB4-BA42-0ECC036BF8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366662" y="112886978"/>
              <a:ext cx="79686" cy="133871"/>
            </a:xfrm>
            <a:custGeom>
              <a:avLst/>
              <a:gdLst>
                <a:gd name="T0" fmla="*/ 3188 w 79686"/>
                <a:gd name="T1" fmla="*/ 0 h 133871"/>
                <a:gd name="T2" fmla="*/ 0 w 79686"/>
                <a:gd name="T3" fmla="*/ 0 h 133871"/>
                <a:gd name="T4" fmla="*/ 79686 w 79686"/>
                <a:gd name="T5" fmla="*/ 133871 h 133871"/>
                <a:gd name="T6" fmla="*/ 79686 w 79686"/>
                <a:gd name="T7" fmla="*/ 133871 h 133871"/>
                <a:gd name="T8" fmla="*/ 3188 w 79686"/>
                <a:gd name="T9" fmla="*/ 0 h 133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686" h="133871">
                  <a:moveTo>
                    <a:pt x="3188" y="0"/>
                  </a:moveTo>
                  <a:lnTo>
                    <a:pt x="0" y="0"/>
                  </a:lnTo>
                  <a:lnTo>
                    <a:pt x="79686" y="133871"/>
                  </a:lnTo>
                  <a:lnTo>
                    <a:pt x="79686" y="133871"/>
                  </a:lnTo>
                  <a:lnTo>
                    <a:pt x="3188" y="0"/>
                  </a:lnTo>
                  <a:close/>
                </a:path>
              </a:pathLst>
            </a:custGeom>
            <a:solidFill>
              <a:srgbClr val="3C576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2" name="Freeform 416">
              <a:extLst>
                <a:ext uri="{FF2B5EF4-FFF2-40B4-BE49-F238E27FC236}">
                  <a16:creationId xmlns:a16="http://schemas.microsoft.com/office/drawing/2014/main" id="{ACD759DC-6F07-4625-8E53-18F0F90751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366662" y="112886978"/>
              <a:ext cx="79686" cy="133871"/>
            </a:xfrm>
            <a:custGeom>
              <a:avLst/>
              <a:gdLst>
                <a:gd name="T0" fmla="*/ 3188 w 79686"/>
                <a:gd name="T1" fmla="*/ 0 h 133871"/>
                <a:gd name="T2" fmla="*/ 0 w 79686"/>
                <a:gd name="T3" fmla="*/ 0 h 133871"/>
                <a:gd name="T4" fmla="*/ 79686 w 79686"/>
                <a:gd name="T5" fmla="*/ 133871 h 133871"/>
                <a:gd name="T6" fmla="*/ 79686 w 79686"/>
                <a:gd name="T7" fmla="*/ 133871 h 133871"/>
                <a:gd name="T8" fmla="*/ 3188 w 79686"/>
                <a:gd name="T9" fmla="*/ 0 h 133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686" h="133871">
                  <a:moveTo>
                    <a:pt x="3188" y="0"/>
                  </a:moveTo>
                  <a:lnTo>
                    <a:pt x="0" y="0"/>
                  </a:lnTo>
                  <a:lnTo>
                    <a:pt x="79686" y="133871"/>
                  </a:lnTo>
                  <a:lnTo>
                    <a:pt x="79686" y="133871"/>
                  </a:lnTo>
                  <a:lnTo>
                    <a:pt x="3188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3" name="Freeform 417">
              <a:extLst>
                <a:ext uri="{FF2B5EF4-FFF2-40B4-BE49-F238E27FC236}">
                  <a16:creationId xmlns:a16="http://schemas.microsoft.com/office/drawing/2014/main" id="{A41C07EC-0852-4EFF-B801-E3B87046E1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450382" y="112361054"/>
              <a:ext cx="557797" cy="777729"/>
            </a:xfrm>
            <a:custGeom>
              <a:avLst/>
              <a:gdLst>
                <a:gd name="T0" fmla="*/ 557797 w 557797"/>
                <a:gd name="T1" fmla="*/ 0 h 777729"/>
                <a:gd name="T2" fmla="*/ 449425 w 557797"/>
                <a:gd name="T3" fmla="*/ 0 h 777729"/>
                <a:gd name="T4" fmla="*/ 66936 w 557797"/>
                <a:gd name="T5" fmla="*/ 659795 h 777729"/>
                <a:gd name="T6" fmla="*/ 0 w 557797"/>
                <a:gd name="T7" fmla="*/ 777729 h 777729"/>
                <a:gd name="T8" fmla="*/ 557797 w 557797"/>
                <a:gd name="T9" fmla="*/ 777729 h 777729"/>
                <a:gd name="T10" fmla="*/ 557797 w 557797"/>
                <a:gd name="T11" fmla="*/ 0 h 777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7797" h="777729">
                  <a:moveTo>
                    <a:pt x="557797" y="0"/>
                  </a:moveTo>
                  <a:lnTo>
                    <a:pt x="449425" y="0"/>
                  </a:lnTo>
                  <a:lnTo>
                    <a:pt x="66936" y="659795"/>
                  </a:lnTo>
                  <a:lnTo>
                    <a:pt x="0" y="777729"/>
                  </a:lnTo>
                  <a:lnTo>
                    <a:pt x="557797" y="777729"/>
                  </a:lnTo>
                  <a:lnTo>
                    <a:pt x="557797" y="0"/>
                  </a:lnTo>
                  <a:close/>
                </a:path>
              </a:pathLst>
            </a:custGeom>
            <a:solidFill>
              <a:srgbClr val="38596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4" name="Freeform 418">
              <a:extLst>
                <a:ext uri="{FF2B5EF4-FFF2-40B4-BE49-F238E27FC236}">
                  <a16:creationId xmlns:a16="http://schemas.microsoft.com/office/drawing/2014/main" id="{E57E7DBF-B614-4277-BB49-658D0B22CF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450382" y="112361054"/>
              <a:ext cx="557797" cy="777729"/>
            </a:xfrm>
            <a:custGeom>
              <a:avLst/>
              <a:gdLst>
                <a:gd name="T0" fmla="*/ 557797 w 557797"/>
                <a:gd name="T1" fmla="*/ 0 h 777729"/>
                <a:gd name="T2" fmla="*/ 449425 w 557797"/>
                <a:gd name="T3" fmla="*/ 0 h 777729"/>
                <a:gd name="T4" fmla="*/ 66936 w 557797"/>
                <a:gd name="T5" fmla="*/ 659795 h 777729"/>
                <a:gd name="T6" fmla="*/ 0 w 557797"/>
                <a:gd name="T7" fmla="*/ 777729 h 777729"/>
                <a:gd name="T8" fmla="*/ 557797 w 557797"/>
                <a:gd name="T9" fmla="*/ 777729 h 777729"/>
                <a:gd name="T10" fmla="*/ 557797 w 557797"/>
                <a:gd name="T11" fmla="*/ 0 h 777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7797" h="777729">
                  <a:moveTo>
                    <a:pt x="557797" y="0"/>
                  </a:moveTo>
                  <a:lnTo>
                    <a:pt x="449425" y="0"/>
                  </a:lnTo>
                  <a:lnTo>
                    <a:pt x="66936" y="659795"/>
                  </a:lnTo>
                  <a:lnTo>
                    <a:pt x="0" y="777729"/>
                  </a:lnTo>
                  <a:lnTo>
                    <a:pt x="557797" y="777729"/>
                  </a:lnTo>
                  <a:lnTo>
                    <a:pt x="557797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5" name="Freeform 419">
              <a:extLst>
                <a:ext uri="{FF2B5EF4-FFF2-40B4-BE49-F238E27FC236}">
                  <a16:creationId xmlns:a16="http://schemas.microsoft.com/office/drawing/2014/main" id="{FA41C9E3-B38F-4681-88D2-E8681C22C2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930834" y="110741849"/>
              <a:ext cx="1077345" cy="149808"/>
            </a:xfrm>
            <a:custGeom>
              <a:avLst/>
              <a:gdLst>
                <a:gd name="T0" fmla="*/ 1077345 w 1077345"/>
                <a:gd name="T1" fmla="*/ 0 h 149808"/>
                <a:gd name="T2" fmla="*/ 0 w 1077345"/>
                <a:gd name="T3" fmla="*/ 0 h 149808"/>
                <a:gd name="T4" fmla="*/ 89248 w 1077345"/>
                <a:gd name="T5" fmla="*/ 149808 h 149808"/>
                <a:gd name="T6" fmla="*/ 1077345 w 1077345"/>
                <a:gd name="T7" fmla="*/ 149808 h 149808"/>
                <a:gd name="T8" fmla="*/ 1077345 w 1077345"/>
                <a:gd name="T9" fmla="*/ 0 h 149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7345" h="149808">
                  <a:moveTo>
                    <a:pt x="1077345" y="0"/>
                  </a:moveTo>
                  <a:lnTo>
                    <a:pt x="0" y="0"/>
                  </a:lnTo>
                  <a:lnTo>
                    <a:pt x="89248" y="149808"/>
                  </a:lnTo>
                  <a:lnTo>
                    <a:pt x="1077345" y="149808"/>
                  </a:lnTo>
                  <a:lnTo>
                    <a:pt x="1077345" y="0"/>
                  </a:lnTo>
                  <a:close/>
                </a:path>
              </a:pathLst>
            </a:custGeom>
            <a:solidFill>
              <a:srgbClr val="E2DC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6" name="Freeform 420">
              <a:extLst>
                <a:ext uri="{FF2B5EF4-FFF2-40B4-BE49-F238E27FC236}">
                  <a16:creationId xmlns:a16="http://schemas.microsoft.com/office/drawing/2014/main" id="{AFC2D17D-86DA-455E-99AD-62521C5B5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930834" y="110741849"/>
              <a:ext cx="1077345" cy="149808"/>
            </a:xfrm>
            <a:custGeom>
              <a:avLst/>
              <a:gdLst>
                <a:gd name="T0" fmla="*/ 1077345 w 1077345"/>
                <a:gd name="T1" fmla="*/ 0 h 149808"/>
                <a:gd name="T2" fmla="*/ 0 w 1077345"/>
                <a:gd name="T3" fmla="*/ 0 h 149808"/>
                <a:gd name="T4" fmla="*/ 89248 w 1077345"/>
                <a:gd name="T5" fmla="*/ 149808 h 149808"/>
                <a:gd name="T6" fmla="*/ 1077345 w 1077345"/>
                <a:gd name="T7" fmla="*/ 149808 h 149808"/>
                <a:gd name="T8" fmla="*/ 1077345 w 1077345"/>
                <a:gd name="T9" fmla="*/ 0 h 149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7345" h="149808">
                  <a:moveTo>
                    <a:pt x="1077345" y="0"/>
                  </a:moveTo>
                  <a:lnTo>
                    <a:pt x="0" y="0"/>
                  </a:lnTo>
                  <a:lnTo>
                    <a:pt x="89248" y="149808"/>
                  </a:lnTo>
                  <a:lnTo>
                    <a:pt x="1077345" y="149808"/>
                  </a:lnTo>
                  <a:lnTo>
                    <a:pt x="1077345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7" name="Freeform 421">
              <a:extLst>
                <a:ext uri="{FF2B5EF4-FFF2-40B4-BE49-F238E27FC236}">
                  <a16:creationId xmlns:a16="http://schemas.microsoft.com/office/drawing/2014/main" id="{1C795EA3-9149-4043-87C3-EE0A19C096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020082" y="110891657"/>
              <a:ext cx="988097" cy="417551"/>
            </a:xfrm>
            <a:custGeom>
              <a:avLst/>
              <a:gdLst>
                <a:gd name="T0" fmla="*/ 988097 w 988097"/>
                <a:gd name="T1" fmla="*/ 0 h 417551"/>
                <a:gd name="T2" fmla="*/ 0 w 988097"/>
                <a:gd name="T3" fmla="*/ 0 h 417551"/>
                <a:gd name="T4" fmla="*/ 242243 w 988097"/>
                <a:gd name="T5" fmla="*/ 417551 h 417551"/>
                <a:gd name="T6" fmla="*/ 988097 w 988097"/>
                <a:gd name="T7" fmla="*/ 417551 h 417551"/>
                <a:gd name="T8" fmla="*/ 988097 w 988097"/>
                <a:gd name="T9" fmla="*/ 0 h 417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8097" h="417551">
                  <a:moveTo>
                    <a:pt x="988097" y="0"/>
                  </a:moveTo>
                  <a:lnTo>
                    <a:pt x="0" y="0"/>
                  </a:lnTo>
                  <a:lnTo>
                    <a:pt x="242243" y="417551"/>
                  </a:lnTo>
                  <a:lnTo>
                    <a:pt x="988097" y="417551"/>
                  </a:lnTo>
                  <a:lnTo>
                    <a:pt x="988097" y="0"/>
                  </a:lnTo>
                  <a:close/>
                </a:path>
              </a:pathLst>
            </a:custGeom>
            <a:solidFill>
              <a:srgbClr val="89BEB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8" name="Freeform 422">
              <a:extLst>
                <a:ext uri="{FF2B5EF4-FFF2-40B4-BE49-F238E27FC236}">
                  <a16:creationId xmlns:a16="http://schemas.microsoft.com/office/drawing/2014/main" id="{5A98A350-8FB5-4454-970F-858EF27D74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020082" y="110891657"/>
              <a:ext cx="988097" cy="417551"/>
            </a:xfrm>
            <a:custGeom>
              <a:avLst/>
              <a:gdLst>
                <a:gd name="T0" fmla="*/ 988097 w 988097"/>
                <a:gd name="T1" fmla="*/ 0 h 417551"/>
                <a:gd name="T2" fmla="*/ 0 w 988097"/>
                <a:gd name="T3" fmla="*/ 0 h 417551"/>
                <a:gd name="T4" fmla="*/ 242243 w 988097"/>
                <a:gd name="T5" fmla="*/ 417551 h 417551"/>
                <a:gd name="T6" fmla="*/ 988097 w 988097"/>
                <a:gd name="T7" fmla="*/ 417551 h 417551"/>
                <a:gd name="T8" fmla="*/ 988097 w 988097"/>
                <a:gd name="T9" fmla="*/ 0 h 417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8097" h="417551">
                  <a:moveTo>
                    <a:pt x="988097" y="0"/>
                  </a:moveTo>
                  <a:lnTo>
                    <a:pt x="0" y="0"/>
                  </a:lnTo>
                  <a:lnTo>
                    <a:pt x="242243" y="417551"/>
                  </a:lnTo>
                  <a:lnTo>
                    <a:pt x="988097" y="417551"/>
                  </a:lnTo>
                  <a:lnTo>
                    <a:pt x="988097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9" name="Freeform 423">
              <a:extLst>
                <a:ext uri="{FF2B5EF4-FFF2-40B4-BE49-F238E27FC236}">
                  <a16:creationId xmlns:a16="http://schemas.microsoft.com/office/drawing/2014/main" id="{7124B7D6-91A9-42E8-9052-FA1193D3A0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827990" y="111956253"/>
              <a:ext cx="296429" cy="258180"/>
            </a:xfrm>
            <a:custGeom>
              <a:avLst/>
              <a:gdLst>
                <a:gd name="T0" fmla="*/ 146621 w 296429"/>
                <a:gd name="T1" fmla="*/ 258180 h 258180"/>
                <a:gd name="T2" fmla="*/ 0 w 296429"/>
                <a:gd name="T3" fmla="*/ 0 h 258180"/>
                <a:gd name="T4" fmla="*/ 296429 w 296429"/>
                <a:gd name="T5" fmla="*/ 0 h 258180"/>
                <a:gd name="T6" fmla="*/ 146621 w 296429"/>
                <a:gd name="T7" fmla="*/ 258180 h 258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6429" h="258180">
                  <a:moveTo>
                    <a:pt x="146621" y="258180"/>
                  </a:moveTo>
                  <a:lnTo>
                    <a:pt x="0" y="0"/>
                  </a:lnTo>
                  <a:lnTo>
                    <a:pt x="296429" y="0"/>
                  </a:lnTo>
                  <a:lnTo>
                    <a:pt x="146621" y="258180"/>
                  </a:lnTo>
                  <a:close/>
                </a:path>
              </a:pathLst>
            </a:custGeom>
            <a:solidFill>
              <a:srgbClr val="53B7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0" name="Freeform 424">
              <a:extLst>
                <a:ext uri="{FF2B5EF4-FFF2-40B4-BE49-F238E27FC236}">
                  <a16:creationId xmlns:a16="http://schemas.microsoft.com/office/drawing/2014/main" id="{8547F1F8-1639-4C7E-BDA4-0BAB26A2F8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827990" y="111956253"/>
              <a:ext cx="296429" cy="258180"/>
            </a:xfrm>
            <a:custGeom>
              <a:avLst/>
              <a:gdLst>
                <a:gd name="T0" fmla="*/ 146621 w 296429"/>
                <a:gd name="T1" fmla="*/ 258180 h 258180"/>
                <a:gd name="T2" fmla="*/ 0 w 296429"/>
                <a:gd name="T3" fmla="*/ 0 h 258180"/>
                <a:gd name="T4" fmla="*/ 296429 w 296429"/>
                <a:gd name="T5" fmla="*/ 0 h 258180"/>
                <a:gd name="T6" fmla="*/ 146621 w 296429"/>
                <a:gd name="T7" fmla="*/ 258180 h 258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6429" h="258180">
                  <a:moveTo>
                    <a:pt x="146621" y="258180"/>
                  </a:moveTo>
                  <a:lnTo>
                    <a:pt x="0" y="0"/>
                  </a:lnTo>
                  <a:lnTo>
                    <a:pt x="296429" y="0"/>
                  </a:lnTo>
                  <a:lnTo>
                    <a:pt x="146621" y="25818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1" name="Freeform 425">
              <a:extLst>
                <a:ext uri="{FF2B5EF4-FFF2-40B4-BE49-F238E27FC236}">
                  <a16:creationId xmlns:a16="http://schemas.microsoft.com/office/drawing/2014/main" id="{0F5BD1CE-6C71-4C95-9E95-282AF75118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308441" y="111656636"/>
              <a:ext cx="344241" cy="299617"/>
            </a:xfrm>
            <a:custGeom>
              <a:avLst/>
              <a:gdLst>
                <a:gd name="T0" fmla="*/ 172121 w 344241"/>
                <a:gd name="T1" fmla="*/ 0 h 299617"/>
                <a:gd name="T2" fmla="*/ 0 w 344241"/>
                <a:gd name="T3" fmla="*/ 299617 h 299617"/>
                <a:gd name="T4" fmla="*/ 344241 w 344241"/>
                <a:gd name="T5" fmla="*/ 299617 h 299617"/>
                <a:gd name="T6" fmla="*/ 172121 w 344241"/>
                <a:gd name="T7" fmla="*/ 0 h 299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4241" h="299617">
                  <a:moveTo>
                    <a:pt x="172121" y="0"/>
                  </a:moveTo>
                  <a:lnTo>
                    <a:pt x="0" y="299617"/>
                  </a:lnTo>
                  <a:lnTo>
                    <a:pt x="344241" y="299617"/>
                  </a:lnTo>
                  <a:lnTo>
                    <a:pt x="1721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2" name="Freeform 426">
              <a:extLst>
                <a:ext uri="{FF2B5EF4-FFF2-40B4-BE49-F238E27FC236}">
                  <a16:creationId xmlns:a16="http://schemas.microsoft.com/office/drawing/2014/main" id="{1C388554-79A9-45C1-B5C1-4E6147D78E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308441" y="111656636"/>
              <a:ext cx="344241" cy="299617"/>
            </a:xfrm>
            <a:custGeom>
              <a:avLst/>
              <a:gdLst>
                <a:gd name="T0" fmla="*/ 172121 w 344241"/>
                <a:gd name="T1" fmla="*/ 0 h 299617"/>
                <a:gd name="T2" fmla="*/ 0 w 344241"/>
                <a:gd name="T3" fmla="*/ 299617 h 299617"/>
                <a:gd name="T4" fmla="*/ 344241 w 344241"/>
                <a:gd name="T5" fmla="*/ 299617 h 299617"/>
                <a:gd name="T6" fmla="*/ 172121 w 344241"/>
                <a:gd name="T7" fmla="*/ 0 h 299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4241" h="299617">
                  <a:moveTo>
                    <a:pt x="172121" y="0"/>
                  </a:moveTo>
                  <a:lnTo>
                    <a:pt x="0" y="299617"/>
                  </a:lnTo>
                  <a:lnTo>
                    <a:pt x="344241" y="299617"/>
                  </a:lnTo>
                  <a:lnTo>
                    <a:pt x="172121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3" name="Freeform 427">
              <a:extLst>
                <a:ext uri="{FF2B5EF4-FFF2-40B4-BE49-F238E27FC236}">
                  <a16:creationId xmlns:a16="http://schemas.microsoft.com/office/drawing/2014/main" id="{BBEF7368-F5BA-4153-8114-9C6F5115A18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1480562" y="111025529"/>
              <a:ext cx="624732" cy="930724"/>
            </a:xfrm>
            <a:custGeom>
              <a:avLst/>
              <a:gdLst>
                <a:gd name="T0" fmla="*/ 0 w 624732"/>
                <a:gd name="T1" fmla="*/ 631107 h 930724"/>
                <a:gd name="T2" fmla="*/ 0 w 624732"/>
                <a:gd name="T3" fmla="*/ 631107 h 930724"/>
                <a:gd name="T4" fmla="*/ 172120 w 624732"/>
                <a:gd name="T5" fmla="*/ 930724 h 930724"/>
                <a:gd name="T6" fmla="*/ 172120 w 624732"/>
                <a:gd name="T7" fmla="*/ 930724 h 930724"/>
                <a:gd name="T8" fmla="*/ 0 w 624732"/>
                <a:gd name="T9" fmla="*/ 631107 h 930724"/>
                <a:gd name="T10" fmla="*/ 363365 w 624732"/>
                <a:gd name="T11" fmla="*/ 0 h 930724"/>
                <a:gd name="T12" fmla="*/ 363365 w 624732"/>
                <a:gd name="T13" fmla="*/ 0 h 930724"/>
                <a:gd name="T14" fmla="*/ 235868 w 624732"/>
                <a:gd name="T15" fmla="*/ 223119 h 930724"/>
                <a:gd name="T16" fmla="*/ 407988 w 624732"/>
                <a:gd name="T17" fmla="*/ 525923 h 930724"/>
                <a:gd name="T18" fmla="*/ 172120 w 624732"/>
                <a:gd name="T19" fmla="*/ 930724 h 930724"/>
                <a:gd name="T20" fmla="*/ 347428 w 624732"/>
                <a:gd name="T21" fmla="*/ 930724 h 930724"/>
                <a:gd name="T22" fmla="*/ 624732 w 624732"/>
                <a:gd name="T23" fmla="*/ 449425 h 930724"/>
                <a:gd name="T24" fmla="*/ 363365 w 624732"/>
                <a:gd name="T25" fmla="*/ 0 h 930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4732" h="930724">
                  <a:moveTo>
                    <a:pt x="0" y="631107"/>
                  </a:moveTo>
                  <a:lnTo>
                    <a:pt x="0" y="631107"/>
                  </a:lnTo>
                  <a:lnTo>
                    <a:pt x="172120" y="930724"/>
                  </a:lnTo>
                  <a:lnTo>
                    <a:pt x="172120" y="930724"/>
                  </a:lnTo>
                  <a:lnTo>
                    <a:pt x="0" y="631107"/>
                  </a:lnTo>
                  <a:close/>
                  <a:moveTo>
                    <a:pt x="363365" y="0"/>
                  </a:moveTo>
                  <a:lnTo>
                    <a:pt x="363365" y="0"/>
                  </a:lnTo>
                  <a:lnTo>
                    <a:pt x="235868" y="223119"/>
                  </a:lnTo>
                  <a:lnTo>
                    <a:pt x="407988" y="525923"/>
                  </a:lnTo>
                  <a:lnTo>
                    <a:pt x="172120" y="930724"/>
                  </a:lnTo>
                  <a:lnTo>
                    <a:pt x="347428" y="930724"/>
                  </a:lnTo>
                  <a:lnTo>
                    <a:pt x="624732" y="449425"/>
                  </a:lnTo>
                  <a:lnTo>
                    <a:pt x="363365" y="0"/>
                  </a:lnTo>
                  <a:close/>
                </a:path>
              </a:pathLst>
            </a:custGeom>
            <a:solidFill>
              <a:srgbClr val="C9D3E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4" name="Freeform 428">
              <a:extLst>
                <a:ext uri="{FF2B5EF4-FFF2-40B4-BE49-F238E27FC236}">
                  <a16:creationId xmlns:a16="http://schemas.microsoft.com/office/drawing/2014/main" id="{BC0B383D-E4ED-4C42-9391-144064DA903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1480562" y="111025529"/>
              <a:ext cx="624732" cy="930724"/>
            </a:xfrm>
            <a:custGeom>
              <a:avLst/>
              <a:gdLst>
                <a:gd name="T0" fmla="*/ 0 w 624732"/>
                <a:gd name="T1" fmla="*/ 631107 h 930724"/>
                <a:gd name="T2" fmla="*/ 0 w 624732"/>
                <a:gd name="T3" fmla="*/ 631107 h 930724"/>
                <a:gd name="T4" fmla="*/ 172120 w 624732"/>
                <a:gd name="T5" fmla="*/ 930724 h 930724"/>
                <a:gd name="T6" fmla="*/ 172120 w 624732"/>
                <a:gd name="T7" fmla="*/ 930724 h 930724"/>
                <a:gd name="T8" fmla="*/ 0 w 624732"/>
                <a:gd name="T9" fmla="*/ 631107 h 930724"/>
                <a:gd name="T10" fmla="*/ 363365 w 624732"/>
                <a:gd name="T11" fmla="*/ 0 h 930724"/>
                <a:gd name="T12" fmla="*/ 363365 w 624732"/>
                <a:gd name="T13" fmla="*/ 0 h 930724"/>
                <a:gd name="T14" fmla="*/ 235868 w 624732"/>
                <a:gd name="T15" fmla="*/ 223119 h 930724"/>
                <a:gd name="T16" fmla="*/ 407988 w 624732"/>
                <a:gd name="T17" fmla="*/ 525923 h 930724"/>
                <a:gd name="T18" fmla="*/ 172120 w 624732"/>
                <a:gd name="T19" fmla="*/ 930724 h 930724"/>
                <a:gd name="T20" fmla="*/ 347428 w 624732"/>
                <a:gd name="T21" fmla="*/ 930724 h 930724"/>
                <a:gd name="T22" fmla="*/ 624732 w 624732"/>
                <a:gd name="T23" fmla="*/ 449425 h 930724"/>
                <a:gd name="T24" fmla="*/ 363365 w 624732"/>
                <a:gd name="T25" fmla="*/ 0 h 930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4732" h="930724">
                  <a:moveTo>
                    <a:pt x="0" y="631107"/>
                  </a:moveTo>
                  <a:lnTo>
                    <a:pt x="0" y="631107"/>
                  </a:lnTo>
                  <a:lnTo>
                    <a:pt x="172120" y="930724"/>
                  </a:lnTo>
                  <a:lnTo>
                    <a:pt x="172120" y="930724"/>
                  </a:lnTo>
                  <a:lnTo>
                    <a:pt x="0" y="631107"/>
                  </a:lnTo>
                  <a:moveTo>
                    <a:pt x="363365" y="0"/>
                  </a:moveTo>
                  <a:lnTo>
                    <a:pt x="363365" y="0"/>
                  </a:lnTo>
                  <a:lnTo>
                    <a:pt x="235868" y="223119"/>
                  </a:lnTo>
                  <a:lnTo>
                    <a:pt x="407988" y="525923"/>
                  </a:lnTo>
                  <a:lnTo>
                    <a:pt x="172120" y="930724"/>
                  </a:lnTo>
                  <a:lnTo>
                    <a:pt x="347428" y="930724"/>
                  </a:lnTo>
                  <a:lnTo>
                    <a:pt x="624732" y="449425"/>
                  </a:lnTo>
                  <a:lnTo>
                    <a:pt x="363365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5" name="Rectangle 429">
              <a:extLst>
                <a:ext uri="{FF2B5EF4-FFF2-40B4-BE49-F238E27FC236}">
                  <a16:creationId xmlns:a16="http://schemas.microsoft.com/office/drawing/2014/main" id="{0D0A3A0E-AF3A-4C98-B1CA-AB75CA458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52682" y="111956253"/>
              <a:ext cx="175308" cy="1"/>
            </a:xfrm>
            <a:prstGeom prst="rect">
              <a:avLst/>
            </a:prstGeom>
            <a:solidFill>
              <a:srgbClr val="CCD4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6" name="Freeform 430">
              <a:extLst>
                <a:ext uri="{FF2B5EF4-FFF2-40B4-BE49-F238E27FC236}">
                  <a16:creationId xmlns:a16="http://schemas.microsoft.com/office/drawing/2014/main" id="{59542454-5242-4F5D-8D72-26AC1DB00D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652682" y="111956253"/>
              <a:ext cx="175308" cy="0"/>
            </a:xfrm>
            <a:custGeom>
              <a:avLst/>
              <a:gdLst>
                <a:gd name="T0" fmla="*/ 175308 w 175308"/>
                <a:gd name="T1" fmla="*/ 0 w 175308"/>
                <a:gd name="T2" fmla="*/ 0 w 175308"/>
                <a:gd name="T3" fmla="*/ 175308 w 17530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75308">
                  <a:moveTo>
                    <a:pt x="175308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75308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7" name="Freeform 431">
              <a:extLst>
                <a:ext uri="{FF2B5EF4-FFF2-40B4-BE49-F238E27FC236}">
                  <a16:creationId xmlns:a16="http://schemas.microsoft.com/office/drawing/2014/main" id="{853ABDE5-E2BB-4C91-8012-8A375F8BA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480562" y="111248648"/>
              <a:ext cx="407988" cy="707605"/>
            </a:xfrm>
            <a:custGeom>
              <a:avLst/>
              <a:gdLst>
                <a:gd name="T0" fmla="*/ 235868 w 407988"/>
                <a:gd name="T1" fmla="*/ 0 h 707605"/>
                <a:gd name="T2" fmla="*/ 114747 w 407988"/>
                <a:gd name="T3" fmla="*/ 210369 h 707605"/>
                <a:gd name="T4" fmla="*/ 261367 w 407988"/>
                <a:gd name="T5" fmla="*/ 462174 h 707605"/>
                <a:gd name="T6" fmla="*/ 31874 w 407988"/>
                <a:gd name="T7" fmla="*/ 462174 h 707605"/>
                <a:gd name="T8" fmla="*/ 0 w 407988"/>
                <a:gd name="T9" fmla="*/ 407988 h 707605"/>
                <a:gd name="T10" fmla="*/ 0 w 407988"/>
                <a:gd name="T11" fmla="*/ 407988 h 707605"/>
                <a:gd name="T12" fmla="*/ 172120 w 407988"/>
                <a:gd name="T13" fmla="*/ 707605 h 707605"/>
                <a:gd name="T14" fmla="*/ 172120 w 407988"/>
                <a:gd name="T15" fmla="*/ 707605 h 707605"/>
                <a:gd name="T16" fmla="*/ 172120 w 407988"/>
                <a:gd name="T17" fmla="*/ 707605 h 707605"/>
                <a:gd name="T18" fmla="*/ 172120 w 407988"/>
                <a:gd name="T19" fmla="*/ 707605 h 707605"/>
                <a:gd name="T20" fmla="*/ 407988 w 407988"/>
                <a:gd name="T21" fmla="*/ 302804 h 707605"/>
                <a:gd name="T22" fmla="*/ 235868 w 407988"/>
                <a:gd name="T23" fmla="*/ 0 h 707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7988" h="707605">
                  <a:moveTo>
                    <a:pt x="235868" y="0"/>
                  </a:moveTo>
                  <a:lnTo>
                    <a:pt x="114747" y="210369"/>
                  </a:lnTo>
                  <a:lnTo>
                    <a:pt x="261367" y="462174"/>
                  </a:lnTo>
                  <a:lnTo>
                    <a:pt x="31874" y="462174"/>
                  </a:lnTo>
                  <a:lnTo>
                    <a:pt x="0" y="407988"/>
                  </a:lnTo>
                  <a:lnTo>
                    <a:pt x="0" y="407988"/>
                  </a:lnTo>
                  <a:lnTo>
                    <a:pt x="172120" y="707605"/>
                  </a:lnTo>
                  <a:lnTo>
                    <a:pt x="172120" y="707605"/>
                  </a:lnTo>
                  <a:lnTo>
                    <a:pt x="172120" y="707605"/>
                  </a:lnTo>
                  <a:lnTo>
                    <a:pt x="172120" y="707605"/>
                  </a:lnTo>
                  <a:lnTo>
                    <a:pt x="407988" y="302804"/>
                  </a:lnTo>
                  <a:lnTo>
                    <a:pt x="235868" y="0"/>
                  </a:lnTo>
                  <a:close/>
                </a:path>
              </a:pathLst>
            </a:custGeom>
            <a:solidFill>
              <a:srgbClr val="C8C5D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8" name="Freeform 432">
              <a:extLst>
                <a:ext uri="{FF2B5EF4-FFF2-40B4-BE49-F238E27FC236}">
                  <a16:creationId xmlns:a16="http://schemas.microsoft.com/office/drawing/2014/main" id="{B7864471-3AA8-492D-8BD1-929BC2991C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480562" y="111248648"/>
              <a:ext cx="407988" cy="707605"/>
            </a:xfrm>
            <a:custGeom>
              <a:avLst/>
              <a:gdLst>
                <a:gd name="T0" fmla="*/ 235868 w 407988"/>
                <a:gd name="T1" fmla="*/ 0 h 707605"/>
                <a:gd name="T2" fmla="*/ 114747 w 407988"/>
                <a:gd name="T3" fmla="*/ 210369 h 707605"/>
                <a:gd name="T4" fmla="*/ 261367 w 407988"/>
                <a:gd name="T5" fmla="*/ 462174 h 707605"/>
                <a:gd name="T6" fmla="*/ 31874 w 407988"/>
                <a:gd name="T7" fmla="*/ 462174 h 707605"/>
                <a:gd name="T8" fmla="*/ 0 w 407988"/>
                <a:gd name="T9" fmla="*/ 407988 h 707605"/>
                <a:gd name="T10" fmla="*/ 0 w 407988"/>
                <a:gd name="T11" fmla="*/ 407988 h 707605"/>
                <a:gd name="T12" fmla="*/ 172120 w 407988"/>
                <a:gd name="T13" fmla="*/ 707605 h 707605"/>
                <a:gd name="T14" fmla="*/ 172120 w 407988"/>
                <a:gd name="T15" fmla="*/ 707605 h 707605"/>
                <a:gd name="T16" fmla="*/ 172120 w 407988"/>
                <a:gd name="T17" fmla="*/ 707605 h 707605"/>
                <a:gd name="T18" fmla="*/ 172120 w 407988"/>
                <a:gd name="T19" fmla="*/ 707605 h 707605"/>
                <a:gd name="T20" fmla="*/ 407988 w 407988"/>
                <a:gd name="T21" fmla="*/ 302804 h 707605"/>
                <a:gd name="T22" fmla="*/ 235868 w 407988"/>
                <a:gd name="T23" fmla="*/ 0 h 707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7988" h="707605">
                  <a:moveTo>
                    <a:pt x="235868" y="0"/>
                  </a:moveTo>
                  <a:lnTo>
                    <a:pt x="114747" y="210369"/>
                  </a:lnTo>
                  <a:lnTo>
                    <a:pt x="261367" y="462174"/>
                  </a:lnTo>
                  <a:lnTo>
                    <a:pt x="31874" y="462174"/>
                  </a:lnTo>
                  <a:lnTo>
                    <a:pt x="0" y="407988"/>
                  </a:lnTo>
                  <a:lnTo>
                    <a:pt x="0" y="407988"/>
                  </a:lnTo>
                  <a:lnTo>
                    <a:pt x="172120" y="707605"/>
                  </a:lnTo>
                  <a:lnTo>
                    <a:pt x="172120" y="707605"/>
                  </a:lnTo>
                  <a:lnTo>
                    <a:pt x="172120" y="707605"/>
                  </a:lnTo>
                  <a:lnTo>
                    <a:pt x="172120" y="707605"/>
                  </a:lnTo>
                  <a:lnTo>
                    <a:pt x="407988" y="302804"/>
                  </a:lnTo>
                  <a:lnTo>
                    <a:pt x="235868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9" name="Freeform 433">
              <a:extLst>
                <a:ext uri="{FF2B5EF4-FFF2-40B4-BE49-F238E27FC236}">
                  <a16:creationId xmlns:a16="http://schemas.microsoft.com/office/drawing/2014/main" id="{2EE8418E-E165-463D-B0A8-E22706D01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480562" y="111459017"/>
              <a:ext cx="261367" cy="251805"/>
            </a:xfrm>
            <a:custGeom>
              <a:avLst/>
              <a:gdLst>
                <a:gd name="T0" fmla="*/ 114747 w 261367"/>
                <a:gd name="T1" fmla="*/ 0 h 251805"/>
                <a:gd name="T2" fmla="*/ 0 w 261367"/>
                <a:gd name="T3" fmla="*/ 197619 h 251805"/>
                <a:gd name="T4" fmla="*/ 31874 w 261367"/>
                <a:gd name="T5" fmla="*/ 251805 h 251805"/>
                <a:gd name="T6" fmla="*/ 261367 w 261367"/>
                <a:gd name="T7" fmla="*/ 251805 h 251805"/>
                <a:gd name="T8" fmla="*/ 114747 w 261367"/>
                <a:gd name="T9" fmla="*/ 0 h 251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367" h="251805">
                  <a:moveTo>
                    <a:pt x="114747" y="0"/>
                  </a:moveTo>
                  <a:lnTo>
                    <a:pt x="0" y="197619"/>
                  </a:lnTo>
                  <a:lnTo>
                    <a:pt x="31874" y="251805"/>
                  </a:lnTo>
                  <a:lnTo>
                    <a:pt x="261367" y="251805"/>
                  </a:lnTo>
                  <a:lnTo>
                    <a:pt x="114747" y="0"/>
                  </a:lnTo>
                  <a:close/>
                </a:path>
              </a:pathLst>
            </a:custGeom>
            <a:solidFill>
              <a:srgbClr val="C5BBC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0" name="Freeform 434">
              <a:extLst>
                <a:ext uri="{FF2B5EF4-FFF2-40B4-BE49-F238E27FC236}">
                  <a16:creationId xmlns:a16="http://schemas.microsoft.com/office/drawing/2014/main" id="{AB01893D-09C6-4A03-B191-615636E68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480562" y="111459017"/>
              <a:ext cx="261367" cy="251805"/>
            </a:xfrm>
            <a:custGeom>
              <a:avLst/>
              <a:gdLst>
                <a:gd name="T0" fmla="*/ 114747 w 261367"/>
                <a:gd name="T1" fmla="*/ 0 h 251805"/>
                <a:gd name="T2" fmla="*/ 0 w 261367"/>
                <a:gd name="T3" fmla="*/ 197619 h 251805"/>
                <a:gd name="T4" fmla="*/ 31874 w 261367"/>
                <a:gd name="T5" fmla="*/ 251805 h 251805"/>
                <a:gd name="T6" fmla="*/ 261367 w 261367"/>
                <a:gd name="T7" fmla="*/ 251805 h 251805"/>
                <a:gd name="T8" fmla="*/ 114747 w 261367"/>
                <a:gd name="T9" fmla="*/ 0 h 251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367" h="251805">
                  <a:moveTo>
                    <a:pt x="114747" y="0"/>
                  </a:moveTo>
                  <a:lnTo>
                    <a:pt x="0" y="197619"/>
                  </a:lnTo>
                  <a:lnTo>
                    <a:pt x="31874" y="251805"/>
                  </a:lnTo>
                  <a:lnTo>
                    <a:pt x="261367" y="251805"/>
                  </a:lnTo>
                  <a:lnTo>
                    <a:pt x="114747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1" name="Rectangle 435">
              <a:extLst>
                <a:ext uri="{FF2B5EF4-FFF2-40B4-BE49-F238E27FC236}">
                  <a16:creationId xmlns:a16="http://schemas.microsoft.com/office/drawing/2014/main" id="{5AAB7892-3134-4A8C-AA73-BF0A5D5DB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52682" y="111956253"/>
              <a:ext cx="1" cy="1"/>
            </a:xfrm>
            <a:prstGeom prst="rect">
              <a:avLst/>
            </a:prstGeom>
            <a:solidFill>
              <a:srgbClr val="C8C5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2" name="Freeform 436">
              <a:extLst>
                <a:ext uri="{FF2B5EF4-FFF2-40B4-BE49-F238E27FC236}">
                  <a16:creationId xmlns:a16="http://schemas.microsoft.com/office/drawing/2014/main" id="{9CC556B1-D2CE-4DE3-8487-A1CCE0B884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652682" y="11195625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3" name="Freeform 437">
              <a:extLst>
                <a:ext uri="{FF2B5EF4-FFF2-40B4-BE49-F238E27FC236}">
                  <a16:creationId xmlns:a16="http://schemas.microsoft.com/office/drawing/2014/main" id="{81C9B03F-5F74-4E7F-A53B-719A8F8382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308441" y="111956253"/>
              <a:ext cx="344241" cy="299617"/>
            </a:xfrm>
            <a:custGeom>
              <a:avLst/>
              <a:gdLst>
                <a:gd name="T0" fmla="*/ 344241 w 344241"/>
                <a:gd name="T1" fmla="*/ 0 h 299617"/>
                <a:gd name="T2" fmla="*/ 0 w 344241"/>
                <a:gd name="T3" fmla="*/ 0 h 299617"/>
                <a:gd name="T4" fmla="*/ 172121 w 344241"/>
                <a:gd name="T5" fmla="*/ 299617 h 299617"/>
                <a:gd name="T6" fmla="*/ 344241 w 344241"/>
                <a:gd name="T7" fmla="*/ 0 h 299617"/>
                <a:gd name="T8" fmla="*/ 344241 w 344241"/>
                <a:gd name="T9" fmla="*/ 0 h 299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4241" h="299617">
                  <a:moveTo>
                    <a:pt x="344241" y="0"/>
                  </a:moveTo>
                  <a:lnTo>
                    <a:pt x="0" y="0"/>
                  </a:lnTo>
                  <a:lnTo>
                    <a:pt x="172121" y="299617"/>
                  </a:lnTo>
                  <a:lnTo>
                    <a:pt x="344241" y="0"/>
                  </a:lnTo>
                  <a:lnTo>
                    <a:pt x="3442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4" name="Freeform 438">
              <a:extLst>
                <a:ext uri="{FF2B5EF4-FFF2-40B4-BE49-F238E27FC236}">
                  <a16:creationId xmlns:a16="http://schemas.microsoft.com/office/drawing/2014/main" id="{BD145BDB-2E91-4C3C-A247-56204D5134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308441" y="111956253"/>
              <a:ext cx="344241" cy="299617"/>
            </a:xfrm>
            <a:custGeom>
              <a:avLst/>
              <a:gdLst>
                <a:gd name="T0" fmla="*/ 344241 w 344241"/>
                <a:gd name="T1" fmla="*/ 0 h 299617"/>
                <a:gd name="T2" fmla="*/ 0 w 344241"/>
                <a:gd name="T3" fmla="*/ 0 h 299617"/>
                <a:gd name="T4" fmla="*/ 172121 w 344241"/>
                <a:gd name="T5" fmla="*/ 299617 h 299617"/>
                <a:gd name="T6" fmla="*/ 344241 w 344241"/>
                <a:gd name="T7" fmla="*/ 0 h 299617"/>
                <a:gd name="T8" fmla="*/ 344241 w 344241"/>
                <a:gd name="T9" fmla="*/ 0 h 299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4241" h="299617">
                  <a:moveTo>
                    <a:pt x="344241" y="0"/>
                  </a:moveTo>
                  <a:lnTo>
                    <a:pt x="0" y="0"/>
                  </a:lnTo>
                  <a:lnTo>
                    <a:pt x="172121" y="299617"/>
                  </a:lnTo>
                  <a:lnTo>
                    <a:pt x="344241" y="0"/>
                  </a:lnTo>
                  <a:lnTo>
                    <a:pt x="344241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5" name="Rectangle 439">
              <a:extLst>
                <a:ext uri="{FF2B5EF4-FFF2-40B4-BE49-F238E27FC236}">
                  <a16:creationId xmlns:a16="http://schemas.microsoft.com/office/drawing/2014/main" id="{F0381AA7-BFD8-43D3-AFBF-AB0120701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52682" y="111956253"/>
              <a:ext cx="1" cy="1"/>
            </a:xfrm>
            <a:prstGeom prst="rect">
              <a:avLst/>
            </a:prstGeom>
            <a:solidFill>
              <a:srgbClr val="819CB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6" name="Rectangle 440">
              <a:extLst>
                <a:ext uri="{FF2B5EF4-FFF2-40B4-BE49-F238E27FC236}">
                  <a16:creationId xmlns:a16="http://schemas.microsoft.com/office/drawing/2014/main" id="{0360472B-648E-4D3A-8769-883F24DBA4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52682" y="111956253"/>
              <a:ext cx="1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7" name="Freeform 441">
              <a:extLst>
                <a:ext uri="{FF2B5EF4-FFF2-40B4-BE49-F238E27FC236}">
                  <a16:creationId xmlns:a16="http://schemas.microsoft.com/office/drawing/2014/main" id="{9AEA36D6-D77B-43CB-86B2-2B2EB121D1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716430" y="112214433"/>
              <a:ext cx="388864" cy="672545"/>
            </a:xfrm>
            <a:custGeom>
              <a:avLst/>
              <a:gdLst>
                <a:gd name="T0" fmla="*/ 258181 w 388864"/>
                <a:gd name="T1" fmla="*/ 0 h 672545"/>
                <a:gd name="T2" fmla="*/ 0 w 388864"/>
                <a:gd name="T3" fmla="*/ 449426 h 672545"/>
                <a:gd name="T4" fmla="*/ 127497 w 388864"/>
                <a:gd name="T5" fmla="*/ 672545 h 672545"/>
                <a:gd name="T6" fmla="*/ 388864 w 388864"/>
                <a:gd name="T7" fmla="*/ 223119 h 672545"/>
                <a:gd name="T8" fmla="*/ 258181 w 388864"/>
                <a:gd name="T9" fmla="*/ 0 h 672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8864" h="672545">
                  <a:moveTo>
                    <a:pt x="258181" y="0"/>
                  </a:moveTo>
                  <a:lnTo>
                    <a:pt x="0" y="449426"/>
                  </a:lnTo>
                  <a:lnTo>
                    <a:pt x="127497" y="672545"/>
                  </a:lnTo>
                  <a:lnTo>
                    <a:pt x="388864" y="223119"/>
                  </a:lnTo>
                  <a:lnTo>
                    <a:pt x="258181" y="0"/>
                  </a:lnTo>
                  <a:close/>
                </a:path>
              </a:pathLst>
            </a:custGeom>
            <a:solidFill>
              <a:srgbClr val="A4D0D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8" name="Freeform 442">
              <a:extLst>
                <a:ext uri="{FF2B5EF4-FFF2-40B4-BE49-F238E27FC236}">
                  <a16:creationId xmlns:a16="http://schemas.microsoft.com/office/drawing/2014/main" id="{2823ED75-3C98-49D8-902C-14504A974C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716430" y="112214433"/>
              <a:ext cx="388864" cy="672545"/>
            </a:xfrm>
            <a:custGeom>
              <a:avLst/>
              <a:gdLst>
                <a:gd name="T0" fmla="*/ 258181 w 388864"/>
                <a:gd name="T1" fmla="*/ 0 h 672545"/>
                <a:gd name="T2" fmla="*/ 0 w 388864"/>
                <a:gd name="T3" fmla="*/ 449426 h 672545"/>
                <a:gd name="T4" fmla="*/ 127497 w 388864"/>
                <a:gd name="T5" fmla="*/ 672545 h 672545"/>
                <a:gd name="T6" fmla="*/ 388864 w 388864"/>
                <a:gd name="T7" fmla="*/ 223119 h 672545"/>
                <a:gd name="T8" fmla="*/ 258181 w 388864"/>
                <a:gd name="T9" fmla="*/ 0 h 672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8864" h="672545">
                  <a:moveTo>
                    <a:pt x="258181" y="0"/>
                  </a:moveTo>
                  <a:lnTo>
                    <a:pt x="0" y="449426"/>
                  </a:lnTo>
                  <a:lnTo>
                    <a:pt x="127497" y="672545"/>
                  </a:lnTo>
                  <a:lnTo>
                    <a:pt x="388864" y="223119"/>
                  </a:lnTo>
                  <a:lnTo>
                    <a:pt x="258181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9" name="Freeform 443">
              <a:extLst>
                <a:ext uri="{FF2B5EF4-FFF2-40B4-BE49-F238E27FC236}">
                  <a16:creationId xmlns:a16="http://schemas.microsoft.com/office/drawing/2014/main" id="{A3582C59-47B1-40B6-9593-0A266505C4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480562" y="111956253"/>
              <a:ext cx="172120" cy="299617"/>
            </a:xfrm>
            <a:custGeom>
              <a:avLst/>
              <a:gdLst>
                <a:gd name="T0" fmla="*/ 172120 w 172120"/>
                <a:gd name="T1" fmla="*/ 0 h 299617"/>
                <a:gd name="T2" fmla="*/ 0 w 172120"/>
                <a:gd name="T3" fmla="*/ 299617 h 299617"/>
                <a:gd name="T4" fmla="*/ 0 w 172120"/>
                <a:gd name="T5" fmla="*/ 299617 h 299617"/>
                <a:gd name="T6" fmla="*/ 172120 w 172120"/>
                <a:gd name="T7" fmla="*/ 0 h 299617"/>
                <a:gd name="T8" fmla="*/ 172120 w 172120"/>
                <a:gd name="T9" fmla="*/ 0 h 299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120" h="299617">
                  <a:moveTo>
                    <a:pt x="172120" y="0"/>
                  </a:moveTo>
                  <a:lnTo>
                    <a:pt x="0" y="299617"/>
                  </a:lnTo>
                  <a:lnTo>
                    <a:pt x="0" y="299617"/>
                  </a:lnTo>
                  <a:lnTo>
                    <a:pt x="172120" y="0"/>
                  </a:lnTo>
                  <a:lnTo>
                    <a:pt x="172120" y="0"/>
                  </a:lnTo>
                  <a:close/>
                </a:path>
              </a:pathLst>
            </a:custGeom>
            <a:solidFill>
              <a:srgbClr val="B2DAD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0" name="Freeform 444">
              <a:extLst>
                <a:ext uri="{FF2B5EF4-FFF2-40B4-BE49-F238E27FC236}">
                  <a16:creationId xmlns:a16="http://schemas.microsoft.com/office/drawing/2014/main" id="{A81717B5-5A2D-4239-BD90-7A3170BDB7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480562" y="111956253"/>
              <a:ext cx="172120" cy="299617"/>
            </a:xfrm>
            <a:custGeom>
              <a:avLst/>
              <a:gdLst>
                <a:gd name="T0" fmla="*/ 172120 w 172120"/>
                <a:gd name="T1" fmla="*/ 0 h 299617"/>
                <a:gd name="T2" fmla="*/ 0 w 172120"/>
                <a:gd name="T3" fmla="*/ 299617 h 299617"/>
                <a:gd name="T4" fmla="*/ 0 w 172120"/>
                <a:gd name="T5" fmla="*/ 299617 h 299617"/>
                <a:gd name="T6" fmla="*/ 172120 w 172120"/>
                <a:gd name="T7" fmla="*/ 0 h 299617"/>
                <a:gd name="T8" fmla="*/ 172120 w 172120"/>
                <a:gd name="T9" fmla="*/ 0 h 299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120" h="299617">
                  <a:moveTo>
                    <a:pt x="172120" y="0"/>
                  </a:moveTo>
                  <a:lnTo>
                    <a:pt x="0" y="299617"/>
                  </a:lnTo>
                  <a:lnTo>
                    <a:pt x="0" y="299617"/>
                  </a:lnTo>
                  <a:lnTo>
                    <a:pt x="172120" y="0"/>
                  </a:lnTo>
                  <a:lnTo>
                    <a:pt x="17212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1" name="Freeform 445">
              <a:extLst>
                <a:ext uri="{FF2B5EF4-FFF2-40B4-BE49-F238E27FC236}">
                  <a16:creationId xmlns:a16="http://schemas.microsoft.com/office/drawing/2014/main" id="{3F2C8794-B9B5-4266-9FFA-E5797FEE97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480562" y="111956253"/>
              <a:ext cx="172120" cy="299617"/>
            </a:xfrm>
            <a:custGeom>
              <a:avLst/>
              <a:gdLst>
                <a:gd name="T0" fmla="*/ 172120 w 172120"/>
                <a:gd name="T1" fmla="*/ 0 h 299617"/>
                <a:gd name="T2" fmla="*/ 0 w 172120"/>
                <a:gd name="T3" fmla="*/ 299617 h 299617"/>
                <a:gd name="T4" fmla="*/ 0 w 172120"/>
                <a:gd name="T5" fmla="*/ 299617 h 299617"/>
                <a:gd name="T6" fmla="*/ 172120 w 172120"/>
                <a:gd name="T7" fmla="*/ 0 h 299617"/>
                <a:gd name="T8" fmla="*/ 172120 w 172120"/>
                <a:gd name="T9" fmla="*/ 0 h 299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120" h="299617">
                  <a:moveTo>
                    <a:pt x="172120" y="0"/>
                  </a:moveTo>
                  <a:lnTo>
                    <a:pt x="0" y="299617"/>
                  </a:lnTo>
                  <a:lnTo>
                    <a:pt x="0" y="299617"/>
                  </a:lnTo>
                  <a:lnTo>
                    <a:pt x="172120" y="0"/>
                  </a:lnTo>
                  <a:lnTo>
                    <a:pt x="172120" y="0"/>
                  </a:lnTo>
                  <a:close/>
                </a:path>
              </a:pathLst>
            </a:custGeom>
            <a:solidFill>
              <a:srgbClr val="A4D0D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2" name="Freeform 446">
              <a:extLst>
                <a:ext uri="{FF2B5EF4-FFF2-40B4-BE49-F238E27FC236}">
                  <a16:creationId xmlns:a16="http://schemas.microsoft.com/office/drawing/2014/main" id="{200D9402-72E9-469C-A99C-EFD2304FC0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480562" y="111956253"/>
              <a:ext cx="172120" cy="299617"/>
            </a:xfrm>
            <a:custGeom>
              <a:avLst/>
              <a:gdLst>
                <a:gd name="T0" fmla="*/ 172120 w 172120"/>
                <a:gd name="T1" fmla="*/ 0 h 299617"/>
                <a:gd name="T2" fmla="*/ 0 w 172120"/>
                <a:gd name="T3" fmla="*/ 299617 h 299617"/>
                <a:gd name="T4" fmla="*/ 0 w 172120"/>
                <a:gd name="T5" fmla="*/ 299617 h 299617"/>
                <a:gd name="T6" fmla="*/ 172120 w 172120"/>
                <a:gd name="T7" fmla="*/ 0 h 299617"/>
                <a:gd name="T8" fmla="*/ 172120 w 172120"/>
                <a:gd name="T9" fmla="*/ 0 h 299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120" h="299617">
                  <a:moveTo>
                    <a:pt x="172120" y="0"/>
                  </a:moveTo>
                  <a:lnTo>
                    <a:pt x="0" y="299617"/>
                  </a:lnTo>
                  <a:lnTo>
                    <a:pt x="0" y="299617"/>
                  </a:lnTo>
                  <a:lnTo>
                    <a:pt x="172120" y="0"/>
                  </a:lnTo>
                  <a:lnTo>
                    <a:pt x="17212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3" name="Freeform 447">
              <a:extLst>
                <a:ext uri="{FF2B5EF4-FFF2-40B4-BE49-F238E27FC236}">
                  <a16:creationId xmlns:a16="http://schemas.microsoft.com/office/drawing/2014/main" id="{A393F92E-6300-4BD1-A9FD-0BC7FD868C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652682" y="111956253"/>
              <a:ext cx="175308" cy="0"/>
            </a:xfrm>
            <a:custGeom>
              <a:avLst/>
              <a:gdLst>
                <a:gd name="T0" fmla="*/ 175308 w 175308"/>
                <a:gd name="T1" fmla="*/ 175308 w 175308"/>
                <a:gd name="T2" fmla="*/ 0 w 175308"/>
                <a:gd name="T3" fmla="*/ 0 w 175308"/>
                <a:gd name="T4" fmla="*/ 0 w 175308"/>
                <a:gd name="T5" fmla="*/ 0 w 175308"/>
                <a:gd name="T6" fmla="*/ 0 w 175308"/>
                <a:gd name="T7" fmla="*/ 0 w 175308"/>
                <a:gd name="T8" fmla="*/ 175308 w 175308"/>
                <a:gd name="T9" fmla="*/ 175308 w 175308"/>
                <a:gd name="T10" fmla="*/ 175308 w 175308"/>
                <a:gd name="T11" fmla="*/ 175308 w 175308"/>
                <a:gd name="T12" fmla="*/ 175308 w 17530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</a:cxnLst>
              <a:rect l="0" t="0" r="r" b="b"/>
              <a:pathLst>
                <a:path w="175308">
                  <a:moveTo>
                    <a:pt x="175308" y="0"/>
                  </a:moveTo>
                  <a:lnTo>
                    <a:pt x="17530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75308" y="0"/>
                  </a:lnTo>
                  <a:lnTo>
                    <a:pt x="175308" y="0"/>
                  </a:lnTo>
                  <a:lnTo>
                    <a:pt x="175308" y="0"/>
                  </a:lnTo>
                  <a:lnTo>
                    <a:pt x="175308" y="0"/>
                  </a:lnTo>
                  <a:lnTo>
                    <a:pt x="175308" y="0"/>
                  </a:lnTo>
                  <a:close/>
                </a:path>
              </a:pathLst>
            </a:custGeom>
            <a:solidFill>
              <a:srgbClr val="869CA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4" name="Freeform 448">
              <a:extLst>
                <a:ext uri="{FF2B5EF4-FFF2-40B4-BE49-F238E27FC236}">
                  <a16:creationId xmlns:a16="http://schemas.microsoft.com/office/drawing/2014/main" id="{2952B0AA-DBE4-4FEE-AFD1-F31888F21D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652682" y="111956253"/>
              <a:ext cx="175308" cy="0"/>
            </a:xfrm>
            <a:custGeom>
              <a:avLst/>
              <a:gdLst>
                <a:gd name="T0" fmla="*/ 175308 w 175308"/>
                <a:gd name="T1" fmla="*/ 175308 w 175308"/>
                <a:gd name="T2" fmla="*/ 0 w 175308"/>
                <a:gd name="T3" fmla="*/ 0 w 175308"/>
                <a:gd name="T4" fmla="*/ 0 w 175308"/>
                <a:gd name="T5" fmla="*/ 0 w 175308"/>
                <a:gd name="T6" fmla="*/ 0 w 175308"/>
                <a:gd name="T7" fmla="*/ 0 w 175308"/>
                <a:gd name="T8" fmla="*/ 175308 w 175308"/>
                <a:gd name="T9" fmla="*/ 175308 w 175308"/>
                <a:gd name="T10" fmla="*/ 175308 w 175308"/>
                <a:gd name="T11" fmla="*/ 175308 w 175308"/>
                <a:gd name="T12" fmla="*/ 175308 w 17530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</a:cxnLst>
              <a:rect l="0" t="0" r="r" b="b"/>
              <a:pathLst>
                <a:path w="175308">
                  <a:moveTo>
                    <a:pt x="175308" y="0"/>
                  </a:moveTo>
                  <a:lnTo>
                    <a:pt x="17530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75308" y="0"/>
                  </a:lnTo>
                  <a:lnTo>
                    <a:pt x="175308" y="0"/>
                  </a:lnTo>
                  <a:lnTo>
                    <a:pt x="175308" y="0"/>
                  </a:lnTo>
                  <a:lnTo>
                    <a:pt x="175308" y="0"/>
                  </a:lnTo>
                  <a:lnTo>
                    <a:pt x="175308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5" name="Freeform 449">
              <a:extLst>
                <a:ext uri="{FF2B5EF4-FFF2-40B4-BE49-F238E27FC236}">
                  <a16:creationId xmlns:a16="http://schemas.microsoft.com/office/drawing/2014/main" id="{12FE27E7-51F6-430A-B63F-DDAD3F3F59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1652682" y="111956253"/>
              <a:ext cx="175308" cy="0"/>
            </a:xfrm>
            <a:custGeom>
              <a:avLst/>
              <a:gdLst>
                <a:gd name="T0" fmla="*/ 0 w 175308"/>
                <a:gd name="T1" fmla="*/ 0 w 175308"/>
                <a:gd name="T2" fmla="*/ 0 w 175308"/>
                <a:gd name="T3" fmla="*/ 175308 w 175308"/>
                <a:gd name="T4" fmla="*/ 0 w 175308"/>
                <a:gd name="T5" fmla="*/ 175308 w 175308"/>
                <a:gd name="T6" fmla="*/ 175308 w 17530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1753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175308" y="0"/>
                  </a:moveTo>
                  <a:lnTo>
                    <a:pt x="0" y="0"/>
                  </a:lnTo>
                  <a:lnTo>
                    <a:pt x="175308" y="0"/>
                  </a:lnTo>
                  <a:lnTo>
                    <a:pt x="175308" y="0"/>
                  </a:lnTo>
                  <a:close/>
                </a:path>
              </a:pathLst>
            </a:custGeom>
            <a:solidFill>
              <a:srgbClr val="8798A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6" name="Freeform 450">
              <a:extLst>
                <a:ext uri="{FF2B5EF4-FFF2-40B4-BE49-F238E27FC236}">
                  <a16:creationId xmlns:a16="http://schemas.microsoft.com/office/drawing/2014/main" id="{AA118AFC-D6A5-4530-95AB-3EB196EEE59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1652682" y="111956253"/>
              <a:ext cx="175308" cy="0"/>
            </a:xfrm>
            <a:custGeom>
              <a:avLst/>
              <a:gdLst>
                <a:gd name="T0" fmla="*/ 0 w 175308"/>
                <a:gd name="T1" fmla="*/ 0 w 175308"/>
                <a:gd name="T2" fmla="*/ 0 w 175308"/>
                <a:gd name="T3" fmla="*/ 175308 w 175308"/>
                <a:gd name="T4" fmla="*/ 0 w 175308"/>
                <a:gd name="T5" fmla="*/ 175308 w 175308"/>
                <a:gd name="T6" fmla="*/ 175308 w 17530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17530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moveTo>
                    <a:pt x="175308" y="0"/>
                  </a:moveTo>
                  <a:lnTo>
                    <a:pt x="0" y="0"/>
                  </a:lnTo>
                  <a:lnTo>
                    <a:pt x="175308" y="0"/>
                  </a:lnTo>
                  <a:lnTo>
                    <a:pt x="175308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7" name="Freeform 451">
              <a:extLst>
                <a:ext uri="{FF2B5EF4-FFF2-40B4-BE49-F238E27FC236}">
                  <a16:creationId xmlns:a16="http://schemas.microsoft.com/office/drawing/2014/main" id="{2896D310-9126-416C-888E-F5011E5DCF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480562" y="111956253"/>
              <a:ext cx="494049" cy="707606"/>
            </a:xfrm>
            <a:custGeom>
              <a:avLst/>
              <a:gdLst>
                <a:gd name="T0" fmla="*/ 172120 w 494049"/>
                <a:gd name="T1" fmla="*/ 0 h 707606"/>
                <a:gd name="T2" fmla="*/ 0 w 494049"/>
                <a:gd name="T3" fmla="*/ 299617 h 707606"/>
                <a:gd name="T4" fmla="*/ 235868 w 494049"/>
                <a:gd name="T5" fmla="*/ 707606 h 707606"/>
                <a:gd name="T6" fmla="*/ 494049 w 494049"/>
                <a:gd name="T7" fmla="*/ 258180 h 707606"/>
                <a:gd name="T8" fmla="*/ 455800 w 494049"/>
                <a:gd name="T9" fmla="*/ 191245 h 707606"/>
                <a:gd name="T10" fmla="*/ 347428 w 494049"/>
                <a:gd name="T11" fmla="*/ 0 h 707606"/>
                <a:gd name="T12" fmla="*/ 172120 w 494049"/>
                <a:gd name="T13" fmla="*/ 0 h 707606"/>
                <a:gd name="T14" fmla="*/ 172120 w 494049"/>
                <a:gd name="T15" fmla="*/ 0 h 707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4049" h="707606">
                  <a:moveTo>
                    <a:pt x="172120" y="0"/>
                  </a:moveTo>
                  <a:lnTo>
                    <a:pt x="0" y="299617"/>
                  </a:lnTo>
                  <a:lnTo>
                    <a:pt x="235868" y="707606"/>
                  </a:lnTo>
                  <a:lnTo>
                    <a:pt x="494049" y="258180"/>
                  </a:lnTo>
                  <a:lnTo>
                    <a:pt x="455800" y="191245"/>
                  </a:lnTo>
                  <a:lnTo>
                    <a:pt x="347428" y="0"/>
                  </a:lnTo>
                  <a:lnTo>
                    <a:pt x="172120" y="0"/>
                  </a:lnTo>
                  <a:lnTo>
                    <a:pt x="172120" y="0"/>
                  </a:lnTo>
                  <a:close/>
                </a:path>
              </a:pathLst>
            </a:custGeom>
            <a:solidFill>
              <a:srgbClr val="94C9C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8" name="Freeform 452">
              <a:extLst>
                <a:ext uri="{FF2B5EF4-FFF2-40B4-BE49-F238E27FC236}">
                  <a16:creationId xmlns:a16="http://schemas.microsoft.com/office/drawing/2014/main" id="{1EB8BD28-F897-400B-A9B1-82BF4215F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480562" y="111956253"/>
              <a:ext cx="494049" cy="707606"/>
            </a:xfrm>
            <a:custGeom>
              <a:avLst/>
              <a:gdLst>
                <a:gd name="T0" fmla="*/ 172120 w 494049"/>
                <a:gd name="T1" fmla="*/ 0 h 707606"/>
                <a:gd name="T2" fmla="*/ 0 w 494049"/>
                <a:gd name="T3" fmla="*/ 299617 h 707606"/>
                <a:gd name="T4" fmla="*/ 235868 w 494049"/>
                <a:gd name="T5" fmla="*/ 707606 h 707606"/>
                <a:gd name="T6" fmla="*/ 494049 w 494049"/>
                <a:gd name="T7" fmla="*/ 258180 h 707606"/>
                <a:gd name="T8" fmla="*/ 455800 w 494049"/>
                <a:gd name="T9" fmla="*/ 191245 h 707606"/>
                <a:gd name="T10" fmla="*/ 347428 w 494049"/>
                <a:gd name="T11" fmla="*/ 0 h 707606"/>
                <a:gd name="T12" fmla="*/ 172120 w 494049"/>
                <a:gd name="T13" fmla="*/ 0 h 707606"/>
                <a:gd name="T14" fmla="*/ 172120 w 494049"/>
                <a:gd name="T15" fmla="*/ 0 h 707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4049" h="707606">
                  <a:moveTo>
                    <a:pt x="172120" y="0"/>
                  </a:moveTo>
                  <a:lnTo>
                    <a:pt x="0" y="299617"/>
                  </a:lnTo>
                  <a:lnTo>
                    <a:pt x="235868" y="707606"/>
                  </a:lnTo>
                  <a:lnTo>
                    <a:pt x="494049" y="258180"/>
                  </a:lnTo>
                  <a:lnTo>
                    <a:pt x="455800" y="191245"/>
                  </a:lnTo>
                  <a:lnTo>
                    <a:pt x="347428" y="0"/>
                  </a:lnTo>
                  <a:lnTo>
                    <a:pt x="172120" y="0"/>
                  </a:lnTo>
                  <a:lnTo>
                    <a:pt x="17212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9" name="Rectangle 453">
              <a:extLst>
                <a:ext uri="{FF2B5EF4-FFF2-40B4-BE49-F238E27FC236}">
                  <a16:creationId xmlns:a16="http://schemas.microsoft.com/office/drawing/2014/main" id="{6B18FFE8-725A-4132-8071-FBB1776937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52682" y="111956253"/>
              <a:ext cx="175308" cy="1"/>
            </a:xfrm>
            <a:prstGeom prst="rect">
              <a:avLst/>
            </a:prstGeom>
            <a:solidFill>
              <a:srgbClr val="89979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0" name="Rectangle 454">
              <a:extLst>
                <a:ext uri="{FF2B5EF4-FFF2-40B4-BE49-F238E27FC236}">
                  <a16:creationId xmlns:a16="http://schemas.microsoft.com/office/drawing/2014/main" id="{CD2FA186-EB06-47BA-8198-A3078A4BB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52682" y="111956253"/>
              <a:ext cx="175308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1" name="Rectangle 455">
              <a:extLst>
                <a:ext uri="{FF2B5EF4-FFF2-40B4-BE49-F238E27FC236}">
                  <a16:creationId xmlns:a16="http://schemas.microsoft.com/office/drawing/2014/main" id="{0C33B835-8F62-4DC7-B357-A59594C11B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52682" y="111956253"/>
              <a:ext cx="1" cy="1"/>
            </a:xfrm>
            <a:prstGeom prst="rect">
              <a:avLst/>
            </a:prstGeom>
            <a:solidFill>
              <a:srgbClr val="7C7D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2" name="Freeform 456">
              <a:extLst>
                <a:ext uri="{FF2B5EF4-FFF2-40B4-BE49-F238E27FC236}">
                  <a16:creationId xmlns:a16="http://schemas.microsoft.com/office/drawing/2014/main" id="{BA6A5821-A552-474C-8340-A1CCDB0DC2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652682" y="11195625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3" name="Rectangle 457">
              <a:extLst>
                <a:ext uri="{FF2B5EF4-FFF2-40B4-BE49-F238E27FC236}">
                  <a16:creationId xmlns:a16="http://schemas.microsoft.com/office/drawing/2014/main" id="{ADFADB89-74E2-4444-A606-B8DDBA2B35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52682" y="111956253"/>
              <a:ext cx="1" cy="1"/>
            </a:xfrm>
            <a:prstGeom prst="rect">
              <a:avLst/>
            </a:prstGeom>
            <a:solidFill>
              <a:srgbClr val="7D7E8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4" name="Rectangle 458">
              <a:extLst>
                <a:ext uri="{FF2B5EF4-FFF2-40B4-BE49-F238E27FC236}">
                  <a16:creationId xmlns:a16="http://schemas.microsoft.com/office/drawing/2014/main" id="{AD27D32F-AFCC-458D-B074-02DA990311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52682" y="111956253"/>
              <a:ext cx="1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5" name="Freeform 459">
              <a:extLst>
                <a:ext uri="{FF2B5EF4-FFF2-40B4-BE49-F238E27FC236}">
                  <a16:creationId xmlns:a16="http://schemas.microsoft.com/office/drawing/2014/main" id="{482E8546-C89F-42B3-95A6-8EC4D4CBA6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827990" y="111956253"/>
              <a:ext cx="108372" cy="191245"/>
            </a:xfrm>
            <a:custGeom>
              <a:avLst/>
              <a:gdLst>
                <a:gd name="T0" fmla="*/ 0 w 108372"/>
                <a:gd name="T1" fmla="*/ 0 h 191245"/>
                <a:gd name="T2" fmla="*/ 0 w 108372"/>
                <a:gd name="T3" fmla="*/ 0 h 191245"/>
                <a:gd name="T4" fmla="*/ 0 w 108372"/>
                <a:gd name="T5" fmla="*/ 0 h 191245"/>
                <a:gd name="T6" fmla="*/ 0 w 108372"/>
                <a:gd name="T7" fmla="*/ 0 h 191245"/>
                <a:gd name="T8" fmla="*/ 0 w 108372"/>
                <a:gd name="T9" fmla="*/ 0 h 191245"/>
                <a:gd name="T10" fmla="*/ 108372 w 108372"/>
                <a:gd name="T11" fmla="*/ 191245 h 191245"/>
                <a:gd name="T12" fmla="*/ 0 w 108372"/>
                <a:gd name="T13" fmla="*/ 0 h 191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372" h="19124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8372" y="1912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DAD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6" name="Freeform 460">
              <a:extLst>
                <a:ext uri="{FF2B5EF4-FFF2-40B4-BE49-F238E27FC236}">
                  <a16:creationId xmlns:a16="http://schemas.microsoft.com/office/drawing/2014/main" id="{B01F8EB5-0E51-4494-AF2E-0269B96F41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827990" y="111956253"/>
              <a:ext cx="108372" cy="191245"/>
            </a:xfrm>
            <a:custGeom>
              <a:avLst/>
              <a:gdLst>
                <a:gd name="T0" fmla="*/ 0 w 108372"/>
                <a:gd name="T1" fmla="*/ 0 h 191245"/>
                <a:gd name="T2" fmla="*/ 0 w 108372"/>
                <a:gd name="T3" fmla="*/ 0 h 191245"/>
                <a:gd name="T4" fmla="*/ 0 w 108372"/>
                <a:gd name="T5" fmla="*/ 0 h 191245"/>
                <a:gd name="T6" fmla="*/ 0 w 108372"/>
                <a:gd name="T7" fmla="*/ 0 h 191245"/>
                <a:gd name="T8" fmla="*/ 0 w 108372"/>
                <a:gd name="T9" fmla="*/ 0 h 191245"/>
                <a:gd name="T10" fmla="*/ 108372 w 108372"/>
                <a:gd name="T11" fmla="*/ 191245 h 191245"/>
                <a:gd name="T12" fmla="*/ 0 w 108372"/>
                <a:gd name="T13" fmla="*/ 0 h 191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372" h="19124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8372" y="191245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7" name="Rectangle 461">
              <a:extLst>
                <a:ext uri="{FF2B5EF4-FFF2-40B4-BE49-F238E27FC236}">
                  <a16:creationId xmlns:a16="http://schemas.microsoft.com/office/drawing/2014/main" id="{5F934062-1937-47ED-90AE-35465DCD6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52682" y="111956253"/>
              <a:ext cx="1" cy="1"/>
            </a:xfrm>
            <a:prstGeom prst="rect">
              <a:avLst/>
            </a:prstGeom>
            <a:solidFill>
              <a:srgbClr val="E5DFE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8" name="Freeform 462">
              <a:extLst>
                <a:ext uri="{FF2B5EF4-FFF2-40B4-BE49-F238E27FC236}">
                  <a16:creationId xmlns:a16="http://schemas.microsoft.com/office/drawing/2014/main" id="{4EFFAFBC-9176-4619-8457-A04927262C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652682" y="11195625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9" name="Freeform 463">
              <a:extLst>
                <a:ext uri="{FF2B5EF4-FFF2-40B4-BE49-F238E27FC236}">
                  <a16:creationId xmlns:a16="http://schemas.microsoft.com/office/drawing/2014/main" id="{9A82D283-0CAC-4CDB-8DC7-260288746E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27606" y="112679796"/>
              <a:ext cx="239056" cy="207182"/>
            </a:xfrm>
            <a:custGeom>
              <a:avLst/>
              <a:gdLst>
                <a:gd name="T0" fmla="*/ 117935 w 239056"/>
                <a:gd name="T1" fmla="*/ 0 h 207182"/>
                <a:gd name="T2" fmla="*/ 0 w 239056"/>
                <a:gd name="T3" fmla="*/ 207182 h 207182"/>
                <a:gd name="T4" fmla="*/ 15937 w 239056"/>
                <a:gd name="T5" fmla="*/ 207182 h 207182"/>
                <a:gd name="T6" fmla="*/ 15937 w 239056"/>
                <a:gd name="T7" fmla="*/ 207182 h 207182"/>
                <a:gd name="T8" fmla="*/ 239056 w 239056"/>
                <a:gd name="T9" fmla="*/ 207182 h 207182"/>
                <a:gd name="T10" fmla="*/ 117935 w 239056"/>
                <a:gd name="T11" fmla="*/ 0 h 207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9056" h="207182">
                  <a:moveTo>
                    <a:pt x="117935" y="0"/>
                  </a:moveTo>
                  <a:lnTo>
                    <a:pt x="0" y="207182"/>
                  </a:lnTo>
                  <a:lnTo>
                    <a:pt x="15937" y="207182"/>
                  </a:lnTo>
                  <a:lnTo>
                    <a:pt x="15937" y="207182"/>
                  </a:lnTo>
                  <a:lnTo>
                    <a:pt x="239056" y="207182"/>
                  </a:lnTo>
                  <a:lnTo>
                    <a:pt x="117935" y="0"/>
                  </a:lnTo>
                  <a:close/>
                </a:path>
              </a:pathLst>
            </a:custGeom>
            <a:solidFill>
              <a:srgbClr val="E9EF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0" name="Freeform 464">
              <a:extLst>
                <a:ext uri="{FF2B5EF4-FFF2-40B4-BE49-F238E27FC236}">
                  <a16:creationId xmlns:a16="http://schemas.microsoft.com/office/drawing/2014/main" id="{C890E64E-06C6-4C14-85F4-C18C1EB5B3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27606" y="112679796"/>
              <a:ext cx="239056" cy="207182"/>
            </a:xfrm>
            <a:custGeom>
              <a:avLst/>
              <a:gdLst>
                <a:gd name="T0" fmla="*/ 117935 w 239056"/>
                <a:gd name="T1" fmla="*/ 0 h 207182"/>
                <a:gd name="T2" fmla="*/ 0 w 239056"/>
                <a:gd name="T3" fmla="*/ 207182 h 207182"/>
                <a:gd name="T4" fmla="*/ 15937 w 239056"/>
                <a:gd name="T5" fmla="*/ 207182 h 207182"/>
                <a:gd name="T6" fmla="*/ 15937 w 239056"/>
                <a:gd name="T7" fmla="*/ 207182 h 207182"/>
                <a:gd name="T8" fmla="*/ 239056 w 239056"/>
                <a:gd name="T9" fmla="*/ 207182 h 207182"/>
                <a:gd name="T10" fmla="*/ 117935 w 239056"/>
                <a:gd name="T11" fmla="*/ 0 h 207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9056" h="207182">
                  <a:moveTo>
                    <a:pt x="117935" y="0"/>
                  </a:moveTo>
                  <a:lnTo>
                    <a:pt x="0" y="207182"/>
                  </a:lnTo>
                  <a:lnTo>
                    <a:pt x="15937" y="207182"/>
                  </a:lnTo>
                  <a:lnTo>
                    <a:pt x="15937" y="207182"/>
                  </a:lnTo>
                  <a:lnTo>
                    <a:pt x="239056" y="207182"/>
                  </a:lnTo>
                  <a:lnTo>
                    <a:pt x="117935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1" name="Freeform 465">
              <a:extLst>
                <a:ext uri="{FF2B5EF4-FFF2-40B4-BE49-F238E27FC236}">
                  <a16:creationId xmlns:a16="http://schemas.microsoft.com/office/drawing/2014/main" id="{F9938651-C6C5-40C9-AB3D-6DD182ECAF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843927" y="112437552"/>
              <a:ext cx="401614" cy="449426"/>
            </a:xfrm>
            <a:custGeom>
              <a:avLst/>
              <a:gdLst>
                <a:gd name="T0" fmla="*/ 261367 w 401614"/>
                <a:gd name="T1" fmla="*/ 0 h 449426"/>
                <a:gd name="T2" fmla="*/ 261367 w 401614"/>
                <a:gd name="T3" fmla="*/ 0 h 449426"/>
                <a:gd name="T4" fmla="*/ 0 w 401614"/>
                <a:gd name="T5" fmla="*/ 449426 h 449426"/>
                <a:gd name="T6" fmla="*/ 283679 w 401614"/>
                <a:gd name="T7" fmla="*/ 449426 h 449426"/>
                <a:gd name="T8" fmla="*/ 401614 w 401614"/>
                <a:gd name="T9" fmla="*/ 242244 h 449426"/>
                <a:gd name="T10" fmla="*/ 261367 w 401614"/>
                <a:gd name="T11" fmla="*/ 0 h 449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1614" h="449426">
                  <a:moveTo>
                    <a:pt x="261367" y="0"/>
                  </a:moveTo>
                  <a:lnTo>
                    <a:pt x="261367" y="0"/>
                  </a:lnTo>
                  <a:lnTo>
                    <a:pt x="0" y="449426"/>
                  </a:lnTo>
                  <a:lnTo>
                    <a:pt x="283679" y="449426"/>
                  </a:lnTo>
                  <a:lnTo>
                    <a:pt x="401614" y="242244"/>
                  </a:lnTo>
                  <a:lnTo>
                    <a:pt x="261367" y="0"/>
                  </a:lnTo>
                  <a:close/>
                </a:path>
              </a:pathLst>
            </a:custGeom>
            <a:solidFill>
              <a:srgbClr val="DAEA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2" name="Freeform 466">
              <a:extLst>
                <a:ext uri="{FF2B5EF4-FFF2-40B4-BE49-F238E27FC236}">
                  <a16:creationId xmlns:a16="http://schemas.microsoft.com/office/drawing/2014/main" id="{7E12502C-86D7-497A-B65A-95F9776C63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843927" y="112437552"/>
              <a:ext cx="401614" cy="449426"/>
            </a:xfrm>
            <a:custGeom>
              <a:avLst/>
              <a:gdLst>
                <a:gd name="T0" fmla="*/ 261367 w 401614"/>
                <a:gd name="T1" fmla="*/ 0 h 449426"/>
                <a:gd name="T2" fmla="*/ 261367 w 401614"/>
                <a:gd name="T3" fmla="*/ 0 h 449426"/>
                <a:gd name="T4" fmla="*/ 0 w 401614"/>
                <a:gd name="T5" fmla="*/ 449426 h 449426"/>
                <a:gd name="T6" fmla="*/ 283679 w 401614"/>
                <a:gd name="T7" fmla="*/ 449426 h 449426"/>
                <a:gd name="T8" fmla="*/ 401614 w 401614"/>
                <a:gd name="T9" fmla="*/ 242244 h 449426"/>
                <a:gd name="T10" fmla="*/ 261367 w 401614"/>
                <a:gd name="T11" fmla="*/ 0 h 449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1614" h="449426">
                  <a:moveTo>
                    <a:pt x="261367" y="0"/>
                  </a:moveTo>
                  <a:lnTo>
                    <a:pt x="261367" y="0"/>
                  </a:lnTo>
                  <a:lnTo>
                    <a:pt x="0" y="449426"/>
                  </a:lnTo>
                  <a:lnTo>
                    <a:pt x="283679" y="449426"/>
                  </a:lnTo>
                  <a:lnTo>
                    <a:pt x="401614" y="242244"/>
                  </a:lnTo>
                  <a:lnTo>
                    <a:pt x="261367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3" name="Rectangle 467">
              <a:extLst>
                <a:ext uri="{FF2B5EF4-FFF2-40B4-BE49-F238E27FC236}">
                  <a16:creationId xmlns:a16="http://schemas.microsoft.com/office/drawing/2014/main" id="{81844886-1A1E-4B78-81E7-6595E4AE05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43543" y="112886978"/>
              <a:ext cx="223119" cy="1"/>
            </a:xfrm>
            <a:prstGeom prst="rect">
              <a:avLst/>
            </a:prstGeom>
            <a:solidFill>
              <a:srgbClr val="CBD3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4" name="Rectangle 468">
              <a:extLst>
                <a:ext uri="{FF2B5EF4-FFF2-40B4-BE49-F238E27FC236}">
                  <a16:creationId xmlns:a16="http://schemas.microsoft.com/office/drawing/2014/main" id="{9F2D0406-0DA8-4498-9095-C76F9E3DDA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43543" y="112886978"/>
              <a:ext cx="223119" cy="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5" name="Freeform 469">
              <a:extLst>
                <a:ext uri="{FF2B5EF4-FFF2-40B4-BE49-F238E27FC236}">
                  <a16:creationId xmlns:a16="http://schemas.microsoft.com/office/drawing/2014/main" id="{B29FA872-7F94-4F3A-80E0-24C53B060A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45541" y="112437552"/>
              <a:ext cx="675731" cy="449426"/>
            </a:xfrm>
            <a:custGeom>
              <a:avLst/>
              <a:gdLst>
                <a:gd name="T0" fmla="*/ 414363 w 675731"/>
                <a:gd name="T1" fmla="*/ 0 h 449426"/>
                <a:gd name="T2" fmla="*/ 140246 w 675731"/>
                <a:gd name="T3" fmla="*/ 0 h 449426"/>
                <a:gd name="T4" fmla="*/ 0 w 675731"/>
                <a:gd name="T5" fmla="*/ 242244 h 449426"/>
                <a:gd name="T6" fmla="*/ 121121 w 675731"/>
                <a:gd name="T7" fmla="*/ 449426 h 449426"/>
                <a:gd name="T8" fmla="*/ 124309 w 675731"/>
                <a:gd name="T9" fmla="*/ 449426 h 449426"/>
                <a:gd name="T10" fmla="*/ 124309 w 675731"/>
                <a:gd name="T11" fmla="*/ 449426 h 449426"/>
                <a:gd name="T12" fmla="*/ 124309 w 675731"/>
                <a:gd name="T13" fmla="*/ 449426 h 449426"/>
                <a:gd name="T14" fmla="*/ 124309 w 675731"/>
                <a:gd name="T15" fmla="*/ 449426 h 449426"/>
                <a:gd name="T16" fmla="*/ 675731 w 675731"/>
                <a:gd name="T17" fmla="*/ 449426 h 449426"/>
                <a:gd name="T18" fmla="*/ 414363 w 675731"/>
                <a:gd name="T19" fmla="*/ 0 h 449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5731" h="449426">
                  <a:moveTo>
                    <a:pt x="414363" y="0"/>
                  </a:moveTo>
                  <a:lnTo>
                    <a:pt x="140246" y="0"/>
                  </a:lnTo>
                  <a:lnTo>
                    <a:pt x="0" y="242244"/>
                  </a:lnTo>
                  <a:lnTo>
                    <a:pt x="121121" y="449426"/>
                  </a:lnTo>
                  <a:lnTo>
                    <a:pt x="124309" y="449426"/>
                  </a:lnTo>
                  <a:lnTo>
                    <a:pt x="124309" y="449426"/>
                  </a:lnTo>
                  <a:lnTo>
                    <a:pt x="124309" y="449426"/>
                  </a:lnTo>
                  <a:lnTo>
                    <a:pt x="124309" y="449426"/>
                  </a:lnTo>
                  <a:lnTo>
                    <a:pt x="675731" y="449426"/>
                  </a:lnTo>
                  <a:lnTo>
                    <a:pt x="414363" y="0"/>
                  </a:lnTo>
                  <a:close/>
                </a:path>
              </a:pathLst>
            </a:custGeom>
            <a:solidFill>
              <a:srgbClr val="DFECE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6" name="Freeform 470">
              <a:extLst>
                <a:ext uri="{FF2B5EF4-FFF2-40B4-BE49-F238E27FC236}">
                  <a16:creationId xmlns:a16="http://schemas.microsoft.com/office/drawing/2014/main" id="{950F3EBE-12D9-4FBB-84B4-F24FB19EE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45541" y="112437552"/>
              <a:ext cx="675731" cy="449426"/>
            </a:xfrm>
            <a:custGeom>
              <a:avLst/>
              <a:gdLst>
                <a:gd name="T0" fmla="*/ 414363 w 675731"/>
                <a:gd name="T1" fmla="*/ 0 h 449426"/>
                <a:gd name="T2" fmla="*/ 140246 w 675731"/>
                <a:gd name="T3" fmla="*/ 0 h 449426"/>
                <a:gd name="T4" fmla="*/ 0 w 675731"/>
                <a:gd name="T5" fmla="*/ 242244 h 449426"/>
                <a:gd name="T6" fmla="*/ 121121 w 675731"/>
                <a:gd name="T7" fmla="*/ 449426 h 449426"/>
                <a:gd name="T8" fmla="*/ 124309 w 675731"/>
                <a:gd name="T9" fmla="*/ 449426 h 449426"/>
                <a:gd name="T10" fmla="*/ 124309 w 675731"/>
                <a:gd name="T11" fmla="*/ 449426 h 449426"/>
                <a:gd name="T12" fmla="*/ 124309 w 675731"/>
                <a:gd name="T13" fmla="*/ 449426 h 449426"/>
                <a:gd name="T14" fmla="*/ 124309 w 675731"/>
                <a:gd name="T15" fmla="*/ 449426 h 449426"/>
                <a:gd name="T16" fmla="*/ 675731 w 675731"/>
                <a:gd name="T17" fmla="*/ 449426 h 449426"/>
                <a:gd name="T18" fmla="*/ 414363 w 675731"/>
                <a:gd name="T19" fmla="*/ 0 h 449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5731" h="449426">
                  <a:moveTo>
                    <a:pt x="414363" y="0"/>
                  </a:moveTo>
                  <a:lnTo>
                    <a:pt x="140246" y="0"/>
                  </a:lnTo>
                  <a:lnTo>
                    <a:pt x="0" y="242244"/>
                  </a:lnTo>
                  <a:lnTo>
                    <a:pt x="121121" y="449426"/>
                  </a:lnTo>
                  <a:lnTo>
                    <a:pt x="124309" y="449426"/>
                  </a:lnTo>
                  <a:lnTo>
                    <a:pt x="124309" y="449426"/>
                  </a:lnTo>
                  <a:lnTo>
                    <a:pt x="124309" y="449426"/>
                  </a:lnTo>
                  <a:lnTo>
                    <a:pt x="124309" y="449426"/>
                  </a:lnTo>
                  <a:lnTo>
                    <a:pt x="675731" y="449426"/>
                  </a:lnTo>
                  <a:lnTo>
                    <a:pt x="414363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7" name="Freeform 471">
              <a:extLst>
                <a:ext uri="{FF2B5EF4-FFF2-40B4-BE49-F238E27FC236}">
                  <a16:creationId xmlns:a16="http://schemas.microsoft.com/office/drawing/2014/main" id="{8D6C64C1-1996-418E-8346-5182D6BFA8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05294" y="112437552"/>
              <a:ext cx="280493" cy="242244"/>
            </a:xfrm>
            <a:custGeom>
              <a:avLst/>
              <a:gdLst>
                <a:gd name="T0" fmla="*/ 280493 w 280493"/>
                <a:gd name="T1" fmla="*/ 0 h 242244"/>
                <a:gd name="T2" fmla="*/ 0 w 280493"/>
                <a:gd name="T3" fmla="*/ 0 h 242244"/>
                <a:gd name="T4" fmla="*/ 140247 w 280493"/>
                <a:gd name="T5" fmla="*/ 242244 h 242244"/>
                <a:gd name="T6" fmla="*/ 280493 w 280493"/>
                <a:gd name="T7" fmla="*/ 0 h 242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0493" h="242244">
                  <a:moveTo>
                    <a:pt x="280493" y="0"/>
                  </a:moveTo>
                  <a:lnTo>
                    <a:pt x="0" y="0"/>
                  </a:lnTo>
                  <a:lnTo>
                    <a:pt x="140247" y="242244"/>
                  </a:lnTo>
                  <a:lnTo>
                    <a:pt x="280493" y="0"/>
                  </a:lnTo>
                  <a:close/>
                </a:path>
              </a:pathLst>
            </a:custGeom>
            <a:solidFill>
              <a:srgbClr val="D9E9E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8" name="Freeform 472">
              <a:extLst>
                <a:ext uri="{FF2B5EF4-FFF2-40B4-BE49-F238E27FC236}">
                  <a16:creationId xmlns:a16="http://schemas.microsoft.com/office/drawing/2014/main" id="{A1159BA4-250C-44D4-9174-9AF85BD140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05294" y="112437552"/>
              <a:ext cx="280493" cy="242244"/>
            </a:xfrm>
            <a:custGeom>
              <a:avLst/>
              <a:gdLst>
                <a:gd name="T0" fmla="*/ 280493 w 280493"/>
                <a:gd name="T1" fmla="*/ 0 h 242244"/>
                <a:gd name="T2" fmla="*/ 0 w 280493"/>
                <a:gd name="T3" fmla="*/ 0 h 242244"/>
                <a:gd name="T4" fmla="*/ 140247 w 280493"/>
                <a:gd name="T5" fmla="*/ 242244 h 242244"/>
                <a:gd name="T6" fmla="*/ 280493 w 280493"/>
                <a:gd name="T7" fmla="*/ 0 h 242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0493" h="242244">
                  <a:moveTo>
                    <a:pt x="280493" y="0"/>
                  </a:moveTo>
                  <a:lnTo>
                    <a:pt x="0" y="0"/>
                  </a:lnTo>
                  <a:lnTo>
                    <a:pt x="140247" y="242244"/>
                  </a:lnTo>
                  <a:lnTo>
                    <a:pt x="280493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9" name="Freeform 473">
              <a:extLst>
                <a:ext uri="{FF2B5EF4-FFF2-40B4-BE49-F238E27FC236}">
                  <a16:creationId xmlns:a16="http://schemas.microsoft.com/office/drawing/2014/main" id="{3E8C6A78-9637-41BF-93C2-CD63BA1831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2366662" y="112886978"/>
              <a:ext cx="3188" cy="0"/>
            </a:xfrm>
            <a:custGeom>
              <a:avLst/>
              <a:gdLst>
                <a:gd name="T0" fmla="*/ 3188 w 3188"/>
                <a:gd name="T1" fmla="*/ 0 w 3188"/>
                <a:gd name="T2" fmla="*/ 0 w 3188"/>
                <a:gd name="T3" fmla="*/ 3188 w 3188"/>
                <a:gd name="T4" fmla="*/ 3188 w 3188"/>
                <a:gd name="T5" fmla="*/ 3188 w 3188"/>
                <a:gd name="T6" fmla="*/ 3188 w 3188"/>
                <a:gd name="T7" fmla="*/ 3188 w 318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</a:cxnLst>
              <a:rect l="0" t="0" r="r" b="b"/>
              <a:pathLst>
                <a:path w="3188">
                  <a:moveTo>
                    <a:pt x="3188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188" y="0"/>
                  </a:lnTo>
                  <a:lnTo>
                    <a:pt x="3188" y="0"/>
                  </a:lnTo>
                  <a:close/>
                  <a:moveTo>
                    <a:pt x="3188" y="0"/>
                  </a:moveTo>
                  <a:lnTo>
                    <a:pt x="3188" y="0"/>
                  </a:lnTo>
                  <a:lnTo>
                    <a:pt x="3188" y="0"/>
                  </a:lnTo>
                  <a:close/>
                </a:path>
              </a:pathLst>
            </a:custGeom>
            <a:solidFill>
              <a:srgbClr val="CCD3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0" name="Freeform 474">
              <a:extLst>
                <a:ext uri="{FF2B5EF4-FFF2-40B4-BE49-F238E27FC236}">
                  <a16:creationId xmlns:a16="http://schemas.microsoft.com/office/drawing/2014/main" id="{1473B29F-66C8-4992-BAD4-AA591D5316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2366662" y="112886978"/>
              <a:ext cx="3188" cy="0"/>
            </a:xfrm>
            <a:custGeom>
              <a:avLst/>
              <a:gdLst>
                <a:gd name="T0" fmla="*/ 3188 w 3188"/>
                <a:gd name="T1" fmla="*/ 0 w 3188"/>
                <a:gd name="T2" fmla="*/ 0 w 3188"/>
                <a:gd name="T3" fmla="*/ 3188 w 3188"/>
                <a:gd name="T4" fmla="*/ 3188 w 3188"/>
                <a:gd name="T5" fmla="*/ 3188 w 3188"/>
                <a:gd name="T6" fmla="*/ 3188 w 3188"/>
                <a:gd name="T7" fmla="*/ 3188 w 318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</a:cxnLst>
              <a:rect l="0" t="0" r="r" b="b"/>
              <a:pathLst>
                <a:path w="3188">
                  <a:moveTo>
                    <a:pt x="3188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188" y="0"/>
                  </a:lnTo>
                  <a:lnTo>
                    <a:pt x="3188" y="0"/>
                  </a:lnTo>
                  <a:moveTo>
                    <a:pt x="3188" y="0"/>
                  </a:moveTo>
                  <a:lnTo>
                    <a:pt x="3188" y="0"/>
                  </a:lnTo>
                  <a:lnTo>
                    <a:pt x="3188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1" name="Freeform 475">
              <a:extLst>
                <a:ext uri="{FF2B5EF4-FFF2-40B4-BE49-F238E27FC236}">
                  <a16:creationId xmlns:a16="http://schemas.microsoft.com/office/drawing/2014/main" id="{D02DCEBA-BA37-4670-9206-3A106E8F9B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843927" y="111025529"/>
              <a:ext cx="1077345" cy="449425"/>
            </a:xfrm>
            <a:custGeom>
              <a:avLst/>
              <a:gdLst>
                <a:gd name="T0" fmla="*/ 815977 w 1077345"/>
                <a:gd name="T1" fmla="*/ 449425 h 449425"/>
                <a:gd name="T2" fmla="*/ 1077345 w 1077345"/>
                <a:gd name="T3" fmla="*/ 0 h 449425"/>
                <a:gd name="T4" fmla="*/ 0 w 1077345"/>
                <a:gd name="T5" fmla="*/ 0 h 449425"/>
                <a:gd name="T6" fmla="*/ 261367 w 1077345"/>
                <a:gd name="T7" fmla="*/ 449425 h 449425"/>
                <a:gd name="T8" fmla="*/ 815977 w 1077345"/>
                <a:gd name="T9" fmla="*/ 449425 h 449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7345" h="449425">
                  <a:moveTo>
                    <a:pt x="815977" y="449425"/>
                  </a:moveTo>
                  <a:lnTo>
                    <a:pt x="1077345" y="0"/>
                  </a:lnTo>
                  <a:lnTo>
                    <a:pt x="0" y="0"/>
                  </a:lnTo>
                  <a:lnTo>
                    <a:pt x="261367" y="449425"/>
                  </a:lnTo>
                  <a:lnTo>
                    <a:pt x="815977" y="4494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2" name="Freeform 476">
              <a:extLst>
                <a:ext uri="{FF2B5EF4-FFF2-40B4-BE49-F238E27FC236}">
                  <a16:creationId xmlns:a16="http://schemas.microsoft.com/office/drawing/2014/main" id="{51B4EBA4-27C8-4F49-A79E-85F862C76D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59904" y="111025529"/>
              <a:ext cx="796853" cy="930724"/>
            </a:xfrm>
            <a:custGeom>
              <a:avLst/>
              <a:gdLst>
                <a:gd name="T0" fmla="*/ 0 w 796853"/>
                <a:gd name="T1" fmla="*/ 449425 h 930724"/>
                <a:gd name="T2" fmla="*/ 277305 w 796853"/>
                <a:gd name="T3" fmla="*/ 930724 h 930724"/>
                <a:gd name="T4" fmla="*/ 796853 w 796853"/>
                <a:gd name="T5" fmla="*/ 930724 h 930724"/>
                <a:gd name="T6" fmla="*/ 261368 w 796853"/>
                <a:gd name="T7" fmla="*/ 0 h 930724"/>
                <a:gd name="T8" fmla="*/ 261368 w 796853"/>
                <a:gd name="T9" fmla="*/ 0 h 930724"/>
                <a:gd name="T10" fmla="*/ 0 w 796853"/>
                <a:gd name="T11" fmla="*/ 449425 h 930724"/>
                <a:gd name="T12" fmla="*/ 0 w 796853"/>
                <a:gd name="T13" fmla="*/ 449425 h 930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6853" h="930724">
                  <a:moveTo>
                    <a:pt x="0" y="449425"/>
                  </a:moveTo>
                  <a:lnTo>
                    <a:pt x="277305" y="930724"/>
                  </a:lnTo>
                  <a:lnTo>
                    <a:pt x="796853" y="930724"/>
                  </a:lnTo>
                  <a:lnTo>
                    <a:pt x="261368" y="0"/>
                  </a:lnTo>
                  <a:lnTo>
                    <a:pt x="261368" y="0"/>
                  </a:lnTo>
                  <a:lnTo>
                    <a:pt x="0" y="449425"/>
                  </a:lnTo>
                  <a:lnTo>
                    <a:pt x="0" y="4494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3" name="Freeform 477">
              <a:extLst>
                <a:ext uri="{FF2B5EF4-FFF2-40B4-BE49-F238E27FC236}">
                  <a16:creationId xmlns:a16="http://schemas.microsoft.com/office/drawing/2014/main" id="{8018E015-C76A-4621-8E9E-42F73EBA6A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59904" y="111025529"/>
              <a:ext cx="796853" cy="930724"/>
            </a:xfrm>
            <a:custGeom>
              <a:avLst/>
              <a:gdLst>
                <a:gd name="T0" fmla="*/ 0 w 796853"/>
                <a:gd name="T1" fmla="*/ 449425 h 930724"/>
                <a:gd name="T2" fmla="*/ 277305 w 796853"/>
                <a:gd name="T3" fmla="*/ 930724 h 930724"/>
                <a:gd name="T4" fmla="*/ 796853 w 796853"/>
                <a:gd name="T5" fmla="*/ 930724 h 930724"/>
                <a:gd name="T6" fmla="*/ 261368 w 796853"/>
                <a:gd name="T7" fmla="*/ 0 h 930724"/>
                <a:gd name="T8" fmla="*/ 261368 w 796853"/>
                <a:gd name="T9" fmla="*/ 0 h 930724"/>
                <a:gd name="T10" fmla="*/ 0 w 796853"/>
                <a:gd name="T11" fmla="*/ 449425 h 930724"/>
                <a:gd name="T12" fmla="*/ 0 w 796853"/>
                <a:gd name="T13" fmla="*/ 449425 h 930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6853" h="930724">
                  <a:moveTo>
                    <a:pt x="0" y="449425"/>
                  </a:moveTo>
                  <a:lnTo>
                    <a:pt x="277305" y="930724"/>
                  </a:lnTo>
                  <a:lnTo>
                    <a:pt x="796853" y="930724"/>
                  </a:lnTo>
                  <a:lnTo>
                    <a:pt x="261368" y="0"/>
                  </a:lnTo>
                  <a:lnTo>
                    <a:pt x="261368" y="0"/>
                  </a:lnTo>
                  <a:lnTo>
                    <a:pt x="0" y="449425"/>
                  </a:lnTo>
                  <a:lnTo>
                    <a:pt x="0" y="449425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4" name="Freeform 478">
              <a:extLst>
                <a:ext uri="{FF2B5EF4-FFF2-40B4-BE49-F238E27FC236}">
                  <a16:creationId xmlns:a16="http://schemas.microsoft.com/office/drawing/2014/main" id="{E705F67E-449A-43CF-AC67-2FAF3EB720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704528" y="111956253"/>
              <a:ext cx="752229" cy="404801"/>
            </a:xfrm>
            <a:custGeom>
              <a:avLst/>
              <a:gdLst>
                <a:gd name="T0" fmla="*/ 752229 w 752229"/>
                <a:gd name="T1" fmla="*/ 0 h 404801"/>
                <a:gd name="T2" fmla="*/ 752229 w 752229"/>
                <a:gd name="T3" fmla="*/ 0 h 404801"/>
                <a:gd name="T4" fmla="*/ 599233 w 752229"/>
                <a:gd name="T5" fmla="*/ 0 h 404801"/>
                <a:gd name="T6" fmla="*/ 232681 w 752229"/>
                <a:gd name="T7" fmla="*/ 0 h 404801"/>
                <a:gd name="T8" fmla="*/ 0 w 752229"/>
                <a:gd name="T9" fmla="*/ 404801 h 404801"/>
                <a:gd name="T10" fmla="*/ 519548 w 752229"/>
                <a:gd name="T11" fmla="*/ 404801 h 404801"/>
                <a:gd name="T12" fmla="*/ 640670 w 752229"/>
                <a:gd name="T13" fmla="*/ 197620 h 404801"/>
                <a:gd name="T14" fmla="*/ 121122 w 752229"/>
                <a:gd name="T15" fmla="*/ 197620 h 404801"/>
                <a:gd name="T16" fmla="*/ 232681 w 752229"/>
                <a:gd name="T17" fmla="*/ 0 h 404801"/>
                <a:gd name="T18" fmla="*/ 752229 w 752229"/>
                <a:gd name="T19" fmla="*/ 0 h 404801"/>
                <a:gd name="T20" fmla="*/ 752229 w 752229"/>
                <a:gd name="T21" fmla="*/ 0 h 404801"/>
                <a:gd name="T22" fmla="*/ 752229 w 752229"/>
                <a:gd name="T23" fmla="*/ 0 h 404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2229" h="404801">
                  <a:moveTo>
                    <a:pt x="752229" y="0"/>
                  </a:moveTo>
                  <a:lnTo>
                    <a:pt x="752229" y="0"/>
                  </a:lnTo>
                  <a:lnTo>
                    <a:pt x="599233" y="0"/>
                  </a:lnTo>
                  <a:lnTo>
                    <a:pt x="232681" y="0"/>
                  </a:lnTo>
                  <a:lnTo>
                    <a:pt x="0" y="404801"/>
                  </a:lnTo>
                  <a:lnTo>
                    <a:pt x="519548" y="404801"/>
                  </a:lnTo>
                  <a:lnTo>
                    <a:pt x="640670" y="197620"/>
                  </a:lnTo>
                  <a:lnTo>
                    <a:pt x="121122" y="197620"/>
                  </a:lnTo>
                  <a:lnTo>
                    <a:pt x="232681" y="0"/>
                  </a:lnTo>
                  <a:lnTo>
                    <a:pt x="752229" y="0"/>
                  </a:lnTo>
                  <a:lnTo>
                    <a:pt x="752229" y="0"/>
                  </a:lnTo>
                  <a:lnTo>
                    <a:pt x="752229" y="0"/>
                  </a:lnTo>
                  <a:close/>
                </a:path>
              </a:pathLst>
            </a:custGeom>
            <a:solidFill>
              <a:srgbClr val="D6E7E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5" name="Freeform 479">
              <a:extLst>
                <a:ext uri="{FF2B5EF4-FFF2-40B4-BE49-F238E27FC236}">
                  <a16:creationId xmlns:a16="http://schemas.microsoft.com/office/drawing/2014/main" id="{D07A9D0F-4473-4143-943E-0BD337BEAD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704528" y="111956253"/>
              <a:ext cx="752229" cy="404801"/>
            </a:xfrm>
            <a:custGeom>
              <a:avLst/>
              <a:gdLst>
                <a:gd name="T0" fmla="*/ 752229 w 752229"/>
                <a:gd name="T1" fmla="*/ 0 h 404801"/>
                <a:gd name="T2" fmla="*/ 752229 w 752229"/>
                <a:gd name="T3" fmla="*/ 0 h 404801"/>
                <a:gd name="T4" fmla="*/ 599233 w 752229"/>
                <a:gd name="T5" fmla="*/ 0 h 404801"/>
                <a:gd name="T6" fmla="*/ 232681 w 752229"/>
                <a:gd name="T7" fmla="*/ 0 h 404801"/>
                <a:gd name="T8" fmla="*/ 0 w 752229"/>
                <a:gd name="T9" fmla="*/ 404801 h 404801"/>
                <a:gd name="T10" fmla="*/ 519548 w 752229"/>
                <a:gd name="T11" fmla="*/ 404801 h 404801"/>
                <a:gd name="T12" fmla="*/ 640670 w 752229"/>
                <a:gd name="T13" fmla="*/ 197620 h 404801"/>
                <a:gd name="T14" fmla="*/ 121122 w 752229"/>
                <a:gd name="T15" fmla="*/ 197620 h 404801"/>
                <a:gd name="T16" fmla="*/ 232681 w 752229"/>
                <a:gd name="T17" fmla="*/ 0 h 404801"/>
                <a:gd name="T18" fmla="*/ 752229 w 752229"/>
                <a:gd name="T19" fmla="*/ 0 h 404801"/>
                <a:gd name="T20" fmla="*/ 752229 w 752229"/>
                <a:gd name="T21" fmla="*/ 0 h 404801"/>
                <a:gd name="T22" fmla="*/ 752229 w 752229"/>
                <a:gd name="T23" fmla="*/ 0 h 404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2229" h="404801">
                  <a:moveTo>
                    <a:pt x="752229" y="0"/>
                  </a:moveTo>
                  <a:lnTo>
                    <a:pt x="752229" y="0"/>
                  </a:lnTo>
                  <a:lnTo>
                    <a:pt x="599233" y="0"/>
                  </a:lnTo>
                  <a:lnTo>
                    <a:pt x="232681" y="0"/>
                  </a:lnTo>
                  <a:lnTo>
                    <a:pt x="0" y="404801"/>
                  </a:lnTo>
                  <a:lnTo>
                    <a:pt x="519548" y="404801"/>
                  </a:lnTo>
                  <a:lnTo>
                    <a:pt x="640670" y="197620"/>
                  </a:lnTo>
                  <a:lnTo>
                    <a:pt x="121122" y="197620"/>
                  </a:lnTo>
                  <a:lnTo>
                    <a:pt x="232681" y="0"/>
                  </a:lnTo>
                  <a:lnTo>
                    <a:pt x="752229" y="0"/>
                  </a:lnTo>
                  <a:lnTo>
                    <a:pt x="752229" y="0"/>
                  </a:lnTo>
                  <a:lnTo>
                    <a:pt x="752229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6" name="Freeform 480">
              <a:extLst>
                <a:ext uri="{FF2B5EF4-FFF2-40B4-BE49-F238E27FC236}">
                  <a16:creationId xmlns:a16="http://schemas.microsoft.com/office/drawing/2014/main" id="{2335C818-AFFA-465A-9F9B-335F258130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937209" y="111956253"/>
              <a:ext cx="366552" cy="0"/>
            </a:xfrm>
            <a:custGeom>
              <a:avLst/>
              <a:gdLst>
                <a:gd name="T0" fmla="*/ 366552 w 366552"/>
                <a:gd name="T1" fmla="*/ 0 w 366552"/>
                <a:gd name="T2" fmla="*/ 0 w 366552"/>
                <a:gd name="T3" fmla="*/ 0 w 366552"/>
                <a:gd name="T4" fmla="*/ 366552 w 3665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66552">
                  <a:moveTo>
                    <a:pt x="3665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66552" y="0"/>
                  </a:lnTo>
                  <a:close/>
                </a:path>
              </a:pathLst>
            </a:custGeom>
            <a:solidFill>
              <a:srgbClr val="D5E9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7" name="Freeform 481">
              <a:extLst>
                <a:ext uri="{FF2B5EF4-FFF2-40B4-BE49-F238E27FC236}">
                  <a16:creationId xmlns:a16="http://schemas.microsoft.com/office/drawing/2014/main" id="{61C6E50C-F96F-4D3C-862D-4DF0D1C472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937209" y="111956253"/>
              <a:ext cx="366552" cy="0"/>
            </a:xfrm>
            <a:custGeom>
              <a:avLst/>
              <a:gdLst>
                <a:gd name="T0" fmla="*/ 366552 w 366552"/>
                <a:gd name="T1" fmla="*/ 0 w 366552"/>
                <a:gd name="T2" fmla="*/ 0 w 366552"/>
                <a:gd name="T3" fmla="*/ 0 w 366552"/>
                <a:gd name="T4" fmla="*/ 366552 w 36655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66552">
                  <a:moveTo>
                    <a:pt x="3665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66552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8" name="Freeform 482">
              <a:extLst>
                <a:ext uri="{FF2B5EF4-FFF2-40B4-BE49-F238E27FC236}">
                  <a16:creationId xmlns:a16="http://schemas.microsoft.com/office/drawing/2014/main" id="{E692C7E2-ACD6-461D-AC86-DEC99BE058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59904" y="112361054"/>
              <a:ext cx="564172" cy="525924"/>
            </a:xfrm>
            <a:custGeom>
              <a:avLst/>
              <a:gdLst>
                <a:gd name="T0" fmla="*/ 564172 w 564172"/>
                <a:gd name="T1" fmla="*/ 0 h 525924"/>
                <a:gd name="T2" fmla="*/ 44624 w 564172"/>
                <a:gd name="T3" fmla="*/ 0 h 525924"/>
                <a:gd name="T4" fmla="*/ 0 w 564172"/>
                <a:gd name="T5" fmla="*/ 76498 h 525924"/>
                <a:gd name="T6" fmla="*/ 0 w 564172"/>
                <a:gd name="T7" fmla="*/ 76498 h 525924"/>
                <a:gd name="T8" fmla="*/ 261368 w 564172"/>
                <a:gd name="T9" fmla="*/ 525924 h 525924"/>
                <a:gd name="T10" fmla="*/ 564172 w 564172"/>
                <a:gd name="T11" fmla="*/ 0 h 525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4172" h="525924">
                  <a:moveTo>
                    <a:pt x="564172" y="0"/>
                  </a:moveTo>
                  <a:lnTo>
                    <a:pt x="44624" y="0"/>
                  </a:lnTo>
                  <a:lnTo>
                    <a:pt x="0" y="76498"/>
                  </a:lnTo>
                  <a:lnTo>
                    <a:pt x="0" y="76498"/>
                  </a:lnTo>
                  <a:lnTo>
                    <a:pt x="261368" y="525924"/>
                  </a:lnTo>
                  <a:lnTo>
                    <a:pt x="564172" y="0"/>
                  </a:lnTo>
                  <a:close/>
                </a:path>
              </a:pathLst>
            </a:custGeom>
            <a:solidFill>
              <a:srgbClr val="C2DE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9" name="Freeform 483">
              <a:extLst>
                <a:ext uri="{FF2B5EF4-FFF2-40B4-BE49-F238E27FC236}">
                  <a16:creationId xmlns:a16="http://schemas.microsoft.com/office/drawing/2014/main" id="{9A6CFA09-A793-4003-9A16-2908FC260D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59904" y="112361054"/>
              <a:ext cx="564172" cy="525924"/>
            </a:xfrm>
            <a:custGeom>
              <a:avLst/>
              <a:gdLst>
                <a:gd name="T0" fmla="*/ 564172 w 564172"/>
                <a:gd name="T1" fmla="*/ 0 h 525924"/>
                <a:gd name="T2" fmla="*/ 44624 w 564172"/>
                <a:gd name="T3" fmla="*/ 0 h 525924"/>
                <a:gd name="T4" fmla="*/ 0 w 564172"/>
                <a:gd name="T5" fmla="*/ 76498 h 525924"/>
                <a:gd name="T6" fmla="*/ 0 w 564172"/>
                <a:gd name="T7" fmla="*/ 76498 h 525924"/>
                <a:gd name="T8" fmla="*/ 261368 w 564172"/>
                <a:gd name="T9" fmla="*/ 525924 h 525924"/>
                <a:gd name="T10" fmla="*/ 564172 w 564172"/>
                <a:gd name="T11" fmla="*/ 0 h 525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4172" h="525924">
                  <a:moveTo>
                    <a:pt x="564172" y="0"/>
                  </a:moveTo>
                  <a:lnTo>
                    <a:pt x="44624" y="0"/>
                  </a:lnTo>
                  <a:lnTo>
                    <a:pt x="0" y="76498"/>
                  </a:lnTo>
                  <a:lnTo>
                    <a:pt x="0" y="76498"/>
                  </a:lnTo>
                  <a:lnTo>
                    <a:pt x="261368" y="525924"/>
                  </a:lnTo>
                  <a:lnTo>
                    <a:pt x="564172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0" name="Freeform 484">
              <a:extLst>
                <a:ext uri="{FF2B5EF4-FFF2-40B4-BE49-F238E27FC236}">
                  <a16:creationId xmlns:a16="http://schemas.microsoft.com/office/drawing/2014/main" id="{B7907DB8-9E6B-430B-BAEE-9692615563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937209" y="111956253"/>
              <a:ext cx="519548" cy="0"/>
            </a:xfrm>
            <a:custGeom>
              <a:avLst/>
              <a:gdLst>
                <a:gd name="T0" fmla="*/ 519548 w 519548"/>
                <a:gd name="T1" fmla="*/ 0 w 519548"/>
                <a:gd name="T2" fmla="*/ 366552 w 519548"/>
                <a:gd name="T3" fmla="*/ 519548 w 51954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19548">
                  <a:moveTo>
                    <a:pt x="519548" y="0"/>
                  </a:moveTo>
                  <a:lnTo>
                    <a:pt x="0" y="0"/>
                  </a:lnTo>
                  <a:lnTo>
                    <a:pt x="366552" y="0"/>
                  </a:lnTo>
                  <a:lnTo>
                    <a:pt x="51954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1" name="Freeform 485">
              <a:extLst>
                <a:ext uri="{FF2B5EF4-FFF2-40B4-BE49-F238E27FC236}">
                  <a16:creationId xmlns:a16="http://schemas.microsoft.com/office/drawing/2014/main" id="{B8B3ADDB-B9FE-4BC8-BC37-90A43C4AEE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937209" y="111956253"/>
              <a:ext cx="519548" cy="0"/>
            </a:xfrm>
            <a:custGeom>
              <a:avLst/>
              <a:gdLst>
                <a:gd name="T0" fmla="*/ 519548 w 519548"/>
                <a:gd name="T1" fmla="*/ 0 w 519548"/>
                <a:gd name="T2" fmla="*/ 366552 w 519548"/>
                <a:gd name="T3" fmla="*/ 519548 w 51954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19548">
                  <a:moveTo>
                    <a:pt x="519548" y="0"/>
                  </a:moveTo>
                  <a:lnTo>
                    <a:pt x="0" y="0"/>
                  </a:lnTo>
                  <a:lnTo>
                    <a:pt x="366552" y="0"/>
                  </a:lnTo>
                  <a:lnTo>
                    <a:pt x="519548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2" name="Freeform 486">
              <a:extLst>
                <a:ext uri="{FF2B5EF4-FFF2-40B4-BE49-F238E27FC236}">
                  <a16:creationId xmlns:a16="http://schemas.microsoft.com/office/drawing/2014/main" id="{8CC8E369-9DB9-4A8C-B4D3-791203E06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345198" y="111956253"/>
              <a:ext cx="662981" cy="197620"/>
            </a:xfrm>
            <a:custGeom>
              <a:avLst/>
              <a:gdLst>
                <a:gd name="T0" fmla="*/ 662981 w 662981"/>
                <a:gd name="T1" fmla="*/ 0 h 197620"/>
                <a:gd name="T2" fmla="*/ 111559 w 662981"/>
                <a:gd name="T3" fmla="*/ 0 h 197620"/>
                <a:gd name="T4" fmla="*/ 0 w 662981"/>
                <a:gd name="T5" fmla="*/ 197620 h 197620"/>
                <a:gd name="T6" fmla="*/ 662981 w 662981"/>
                <a:gd name="T7" fmla="*/ 197620 h 197620"/>
                <a:gd name="T8" fmla="*/ 662981 w 662981"/>
                <a:gd name="T9" fmla="*/ 0 h 197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2981" h="197620">
                  <a:moveTo>
                    <a:pt x="662981" y="0"/>
                  </a:moveTo>
                  <a:lnTo>
                    <a:pt x="111559" y="0"/>
                  </a:lnTo>
                  <a:lnTo>
                    <a:pt x="0" y="197620"/>
                  </a:lnTo>
                  <a:lnTo>
                    <a:pt x="662981" y="197620"/>
                  </a:lnTo>
                  <a:lnTo>
                    <a:pt x="662981" y="0"/>
                  </a:lnTo>
                  <a:close/>
                </a:path>
              </a:pathLst>
            </a:custGeom>
            <a:solidFill>
              <a:srgbClr val="8DB1B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3" name="Freeform 487">
              <a:extLst>
                <a:ext uri="{FF2B5EF4-FFF2-40B4-BE49-F238E27FC236}">
                  <a16:creationId xmlns:a16="http://schemas.microsoft.com/office/drawing/2014/main" id="{F9E7B69F-2007-40A2-AD0C-D36D0DC409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345198" y="111956253"/>
              <a:ext cx="662981" cy="197620"/>
            </a:xfrm>
            <a:custGeom>
              <a:avLst/>
              <a:gdLst>
                <a:gd name="T0" fmla="*/ 662981 w 662981"/>
                <a:gd name="T1" fmla="*/ 0 h 197620"/>
                <a:gd name="T2" fmla="*/ 111559 w 662981"/>
                <a:gd name="T3" fmla="*/ 0 h 197620"/>
                <a:gd name="T4" fmla="*/ 0 w 662981"/>
                <a:gd name="T5" fmla="*/ 197620 h 197620"/>
                <a:gd name="T6" fmla="*/ 662981 w 662981"/>
                <a:gd name="T7" fmla="*/ 197620 h 197620"/>
                <a:gd name="T8" fmla="*/ 662981 w 662981"/>
                <a:gd name="T9" fmla="*/ 0 h 197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2981" h="197620">
                  <a:moveTo>
                    <a:pt x="662981" y="0"/>
                  </a:moveTo>
                  <a:lnTo>
                    <a:pt x="111559" y="0"/>
                  </a:lnTo>
                  <a:lnTo>
                    <a:pt x="0" y="197620"/>
                  </a:lnTo>
                  <a:lnTo>
                    <a:pt x="662981" y="197620"/>
                  </a:lnTo>
                  <a:lnTo>
                    <a:pt x="662981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4" name="Freeform 488">
              <a:extLst>
                <a:ext uri="{FF2B5EF4-FFF2-40B4-BE49-F238E27FC236}">
                  <a16:creationId xmlns:a16="http://schemas.microsoft.com/office/drawing/2014/main" id="{A778FEB8-AF86-4966-B4D1-45ACD8144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825650" y="111956253"/>
              <a:ext cx="631107" cy="197620"/>
            </a:xfrm>
            <a:custGeom>
              <a:avLst/>
              <a:gdLst>
                <a:gd name="T0" fmla="*/ 631107 w 631107"/>
                <a:gd name="T1" fmla="*/ 0 h 197620"/>
                <a:gd name="T2" fmla="*/ 111559 w 631107"/>
                <a:gd name="T3" fmla="*/ 0 h 197620"/>
                <a:gd name="T4" fmla="*/ 0 w 631107"/>
                <a:gd name="T5" fmla="*/ 197620 h 197620"/>
                <a:gd name="T6" fmla="*/ 519548 w 631107"/>
                <a:gd name="T7" fmla="*/ 197620 h 197620"/>
                <a:gd name="T8" fmla="*/ 631107 w 631107"/>
                <a:gd name="T9" fmla="*/ 0 h 197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1107" h="197620">
                  <a:moveTo>
                    <a:pt x="631107" y="0"/>
                  </a:moveTo>
                  <a:lnTo>
                    <a:pt x="111559" y="0"/>
                  </a:lnTo>
                  <a:lnTo>
                    <a:pt x="0" y="197620"/>
                  </a:lnTo>
                  <a:lnTo>
                    <a:pt x="519548" y="197620"/>
                  </a:lnTo>
                  <a:lnTo>
                    <a:pt x="631107" y="0"/>
                  </a:lnTo>
                  <a:close/>
                </a:path>
              </a:pathLst>
            </a:custGeom>
            <a:solidFill>
              <a:srgbClr val="BECA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5" name="Freeform 489">
              <a:extLst>
                <a:ext uri="{FF2B5EF4-FFF2-40B4-BE49-F238E27FC236}">
                  <a16:creationId xmlns:a16="http://schemas.microsoft.com/office/drawing/2014/main" id="{6B0F1F54-7501-4196-95BF-6045186FE6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825650" y="111956253"/>
              <a:ext cx="631107" cy="197620"/>
            </a:xfrm>
            <a:custGeom>
              <a:avLst/>
              <a:gdLst>
                <a:gd name="T0" fmla="*/ 631107 w 631107"/>
                <a:gd name="T1" fmla="*/ 0 h 197620"/>
                <a:gd name="T2" fmla="*/ 111559 w 631107"/>
                <a:gd name="T3" fmla="*/ 0 h 197620"/>
                <a:gd name="T4" fmla="*/ 0 w 631107"/>
                <a:gd name="T5" fmla="*/ 197620 h 197620"/>
                <a:gd name="T6" fmla="*/ 519548 w 631107"/>
                <a:gd name="T7" fmla="*/ 197620 h 197620"/>
                <a:gd name="T8" fmla="*/ 631107 w 631107"/>
                <a:gd name="T9" fmla="*/ 0 h 197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1107" h="197620">
                  <a:moveTo>
                    <a:pt x="631107" y="0"/>
                  </a:moveTo>
                  <a:lnTo>
                    <a:pt x="111559" y="0"/>
                  </a:lnTo>
                  <a:lnTo>
                    <a:pt x="0" y="197620"/>
                  </a:lnTo>
                  <a:lnTo>
                    <a:pt x="519548" y="197620"/>
                  </a:lnTo>
                  <a:lnTo>
                    <a:pt x="631107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6" name="Freeform 490">
              <a:extLst>
                <a:ext uri="{FF2B5EF4-FFF2-40B4-BE49-F238E27FC236}">
                  <a16:creationId xmlns:a16="http://schemas.microsoft.com/office/drawing/2014/main" id="{E611E076-0D80-47E4-B5F3-B0DA22CD28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767429" y="108615844"/>
              <a:ext cx="283679" cy="487675"/>
            </a:xfrm>
            <a:custGeom>
              <a:avLst/>
              <a:gdLst>
                <a:gd name="T0" fmla="*/ 280492 w 283679"/>
                <a:gd name="T1" fmla="*/ 0 h 487675"/>
                <a:gd name="T2" fmla="*/ 280492 w 283679"/>
                <a:gd name="T3" fmla="*/ 0 h 487675"/>
                <a:gd name="T4" fmla="*/ 280492 w 283679"/>
                <a:gd name="T5" fmla="*/ 0 h 487675"/>
                <a:gd name="T6" fmla="*/ 0 w 283679"/>
                <a:gd name="T7" fmla="*/ 487675 h 487675"/>
                <a:gd name="T8" fmla="*/ 6375 w 283679"/>
                <a:gd name="T9" fmla="*/ 487675 h 487675"/>
                <a:gd name="T10" fmla="*/ 283679 w 283679"/>
                <a:gd name="T11" fmla="*/ 6375 h 487675"/>
                <a:gd name="T12" fmla="*/ 280492 w 283679"/>
                <a:gd name="T13" fmla="*/ 0 h 487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3679" h="487675">
                  <a:moveTo>
                    <a:pt x="280492" y="0"/>
                  </a:moveTo>
                  <a:lnTo>
                    <a:pt x="280492" y="0"/>
                  </a:lnTo>
                  <a:lnTo>
                    <a:pt x="280492" y="0"/>
                  </a:lnTo>
                  <a:lnTo>
                    <a:pt x="0" y="487675"/>
                  </a:lnTo>
                  <a:lnTo>
                    <a:pt x="6375" y="487675"/>
                  </a:lnTo>
                  <a:lnTo>
                    <a:pt x="283679" y="6375"/>
                  </a:lnTo>
                  <a:lnTo>
                    <a:pt x="2804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7" name="Freeform 491">
              <a:extLst>
                <a:ext uri="{FF2B5EF4-FFF2-40B4-BE49-F238E27FC236}">
                  <a16:creationId xmlns:a16="http://schemas.microsoft.com/office/drawing/2014/main" id="{F4ADA3D5-B1AB-47C3-B02F-3712824FCA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767429" y="108615844"/>
              <a:ext cx="283679" cy="487675"/>
            </a:xfrm>
            <a:custGeom>
              <a:avLst/>
              <a:gdLst>
                <a:gd name="T0" fmla="*/ 280492 w 283679"/>
                <a:gd name="T1" fmla="*/ 0 h 487675"/>
                <a:gd name="T2" fmla="*/ 280492 w 283679"/>
                <a:gd name="T3" fmla="*/ 0 h 487675"/>
                <a:gd name="T4" fmla="*/ 280492 w 283679"/>
                <a:gd name="T5" fmla="*/ 0 h 487675"/>
                <a:gd name="T6" fmla="*/ 0 w 283679"/>
                <a:gd name="T7" fmla="*/ 487675 h 487675"/>
                <a:gd name="T8" fmla="*/ 6375 w 283679"/>
                <a:gd name="T9" fmla="*/ 487675 h 487675"/>
                <a:gd name="T10" fmla="*/ 283679 w 283679"/>
                <a:gd name="T11" fmla="*/ 6375 h 487675"/>
                <a:gd name="T12" fmla="*/ 280492 w 283679"/>
                <a:gd name="T13" fmla="*/ 0 h 487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3679" h="487675">
                  <a:moveTo>
                    <a:pt x="280492" y="0"/>
                  </a:moveTo>
                  <a:lnTo>
                    <a:pt x="280492" y="0"/>
                  </a:lnTo>
                  <a:lnTo>
                    <a:pt x="280492" y="0"/>
                  </a:lnTo>
                  <a:lnTo>
                    <a:pt x="0" y="487675"/>
                  </a:lnTo>
                  <a:lnTo>
                    <a:pt x="6375" y="487675"/>
                  </a:lnTo>
                  <a:lnTo>
                    <a:pt x="283679" y="6375"/>
                  </a:lnTo>
                  <a:lnTo>
                    <a:pt x="280492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8" name="Freeform 492">
              <a:extLst>
                <a:ext uri="{FF2B5EF4-FFF2-40B4-BE49-F238E27FC236}">
                  <a16:creationId xmlns:a16="http://schemas.microsoft.com/office/drawing/2014/main" id="{8BB19710-2985-4207-B3C5-0AAE5B98F3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789741" y="108169607"/>
              <a:ext cx="258180" cy="446237"/>
            </a:xfrm>
            <a:custGeom>
              <a:avLst/>
              <a:gdLst>
                <a:gd name="T0" fmla="*/ 3187 w 258180"/>
                <a:gd name="T1" fmla="*/ 0 h 446237"/>
                <a:gd name="T2" fmla="*/ 3187 w 258180"/>
                <a:gd name="T3" fmla="*/ 0 h 446237"/>
                <a:gd name="T4" fmla="*/ 0 w 258180"/>
                <a:gd name="T5" fmla="*/ 3187 h 446237"/>
                <a:gd name="T6" fmla="*/ 258180 w 258180"/>
                <a:gd name="T7" fmla="*/ 446237 h 446237"/>
                <a:gd name="T8" fmla="*/ 258180 w 258180"/>
                <a:gd name="T9" fmla="*/ 446237 h 446237"/>
                <a:gd name="T10" fmla="*/ 3187 w 258180"/>
                <a:gd name="T11" fmla="*/ 0 h 446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8180" h="446237">
                  <a:moveTo>
                    <a:pt x="3187" y="0"/>
                  </a:moveTo>
                  <a:lnTo>
                    <a:pt x="3187" y="0"/>
                  </a:lnTo>
                  <a:lnTo>
                    <a:pt x="0" y="3187"/>
                  </a:lnTo>
                  <a:lnTo>
                    <a:pt x="258180" y="446237"/>
                  </a:lnTo>
                  <a:lnTo>
                    <a:pt x="258180" y="446237"/>
                  </a:lnTo>
                  <a:lnTo>
                    <a:pt x="3187" y="0"/>
                  </a:lnTo>
                  <a:close/>
                </a:path>
              </a:pathLst>
            </a:custGeom>
            <a:solidFill>
              <a:srgbClr val="E9EF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9" name="Freeform 493">
              <a:extLst>
                <a:ext uri="{FF2B5EF4-FFF2-40B4-BE49-F238E27FC236}">
                  <a16:creationId xmlns:a16="http://schemas.microsoft.com/office/drawing/2014/main" id="{D33AB159-6BB4-499D-B871-C1693BD499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789741" y="108169607"/>
              <a:ext cx="258180" cy="446237"/>
            </a:xfrm>
            <a:custGeom>
              <a:avLst/>
              <a:gdLst>
                <a:gd name="T0" fmla="*/ 3187 w 258180"/>
                <a:gd name="T1" fmla="*/ 0 h 446237"/>
                <a:gd name="T2" fmla="*/ 3187 w 258180"/>
                <a:gd name="T3" fmla="*/ 0 h 446237"/>
                <a:gd name="T4" fmla="*/ 0 w 258180"/>
                <a:gd name="T5" fmla="*/ 3187 h 446237"/>
                <a:gd name="T6" fmla="*/ 258180 w 258180"/>
                <a:gd name="T7" fmla="*/ 446237 h 446237"/>
                <a:gd name="T8" fmla="*/ 258180 w 258180"/>
                <a:gd name="T9" fmla="*/ 446237 h 446237"/>
                <a:gd name="T10" fmla="*/ 3187 w 258180"/>
                <a:gd name="T11" fmla="*/ 0 h 446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8180" h="446237">
                  <a:moveTo>
                    <a:pt x="3187" y="0"/>
                  </a:moveTo>
                  <a:lnTo>
                    <a:pt x="3187" y="0"/>
                  </a:lnTo>
                  <a:lnTo>
                    <a:pt x="0" y="3187"/>
                  </a:lnTo>
                  <a:lnTo>
                    <a:pt x="258180" y="446237"/>
                  </a:lnTo>
                  <a:lnTo>
                    <a:pt x="258180" y="446237"/>
                  </a:lnTo>
                  <a:lnTo>
                    <a:pt x="3187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60" name="Freeform 494">
              <a:extLst>
                <a:ext uri="{FF2B5EF4-FFF2-40B4-BE49-F238E27FC236}">
                  <a16:creationId xmlns:a16="http://schemas.microsoft.com/office/drawing/2014/main" id="{0857DD1E-6173-49EB-ACFC-47C5B12852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254255" y="108172794"/>
              <a:ext cx="793666" cy="930725"/>
            </a:xfrm>
            <a:custGeom>
              <a:avLst/>
              <a:gdLst>
                <a:gd name="T0" fmla="*/ 535486 w 793666"/>
                <a:gd name="T1" fmla="*/ 0 h 930725"/>
                <a:gd name="T2" fmla="*/ 0 w 793666"/>
                <a:gd name="T3" fmla="*/ 930725 h 930725"/>
                <a:gd name="T4" fmla="*/ 513174 w 793666"/>
                <a:gd name="T5" fmla="*/ 930725 h 930725"/>
                <a:gd name="T6" fmla="*/ 793666 w 793666"/>
                <a:gd name="T7" fmla="*/ 443050 h 930725"/>
                <a:gd name="T8" fmla="*/ 793666 w 793666"/>
                <a:gd name="T9" fmla="*/ 443050 h 930725"/>
                <a:gd name="T10" fmla="*/ 535486 w 793666"/>
                <a:gd name="T11" fmla="*/ 0 h 930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3666" h="930725">
                  <a:moveTo>
                    <a:pt x="535486" y="0"/>
                  </a:moveTo>
                  <a:lnTo>
                    <a:pt x="0" y="930725"/>
                  </a:lnTo>
                  <a:lnTo>
                    <a:pt x="513174" y="930725"/>
                  </a:lnTo>
                  <a:lnTo>
                    <a:pt x="793666" y="443050"/>
                  </a:lnTo>
                  <a:lnTo>
                    <a:pt x="793666" y="443050"/>
                  </a:lnTo>
                  <a:lnTo>
                    <a:pt x="535486" y="0"/>
                  </a:lnTo>
                  <a:close/>
                </a:path>
              </a:pathLst>
            </a:custGeom>
            <a:solidFill>
              <a:srgbClr val="DEEDE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61" name="Freeform 495">
              <a:extLst>
                <a:ext uri="{FF2B5EF4-FFF2-40B4-BE49-F238E27FC236}">
                  <a16:creationId xmlns:a16="http://schemas.microsoft.com/office/drawing/2014/main" id="{386CFD62-CA20-4297-A088-B70EA23E03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254255" y="108172794"/>
              <a:ext cx="793666" cy="930725"/>
            </a:xfrm>
            <a:custGeom>
              <a:avLst/>
              <a:gdLst>
                <a:gd name="T0" fmla="*/ 535486 w 793666"/>
                <a:gd name="T1" fmla="*/ 0 h 930725"/>
                <a:gd name="T2" fmla="*/ 0 w 793666"/>
                <a:gd name="T3" fmla="*/ 930725 h 930725"/>
                <a:gd name="T4" fmla="*/ 513174 w 793666"/>
                <a:gd name="T5" fmla="*/ 930725 h 930725"/>
                <a:gd name="T6" fmla="*/ 793666 w 793666"/>
                <a:gd name="T7" fmla="*/ 443050 h 930725"/>
                <a:gd name="T8" fmla="*/ 793666 w 793666"/>
                <a:gd name="T9" fmla="*/ 443050 h 930725"/>
                <a:gd name="T10" fmla="*/ 535486 w 793666"/>
                <a:gd name="T11" fmla="*/ 0 h 930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3666" h="930725">
                  <a:moveTo>
                    <a:pt x="535486" y="0"/>
                  </a:moveTo>
                  <a:lnTo>
                    <a:pt x="0" y="930725"/>
                  </a:lnTo>
                  <a:lnTo>
                    <a:pt x="513174" y="930725"/>
                  </a:lnTo>
                  <a:lnTo>
                    <a:pt x="793666" y="443050"/>
                  </a:lnTo>
                  <a:lnTo>
                    <a:pt x="793666" y="443050"/>
                  </a:lnTo>
                  <a:lnTo>
                    <a:pt x="535486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62" name="Freeform 496">
              <a:extLst>
                <a:ext uri="{FF2B5EF4-FFF2-40B4-BE49-F238E27FC236}">
                  <a16:creationId xmlns:a16="http://schemas.microsoft.com/office/drawing/2014/main" id="{8116670D-2796-4AAC-B38A-4371CEE0FD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12436" y="109103519"/>
              <a:ext cx="538672" cy="930724"/>
            </a:xfrm>
            <a:custGeom>
              <a:avLst/>
              <a:gdLst>
                <a:gd name="T0" fmla="*/ 261368 w 538672"/>
                <a:gd name="T1" fmla="*/ 0 h 930724"/>
                <a:gd name="T2" fmla="*/ 261368 w 538672"/>
                <a:gd name="T3" fmla="*/ 0 h 930724"/>
                <a:gd name="T4" fmla="*/ 254993 w 538672"/>
                <a:gd name="T5" fmla="*/ 0 h 930724"/>
                <a:gd name="T6" fmla="*/ 0 w 538672"/>
                <a:gd name="T7" fmla="*/ 443050 h 930724"/>
                <a:gd name="T8" fmla="*/ 280492 w 538672"/>
                <a:gd name="T9" fmla="*/ 930724 h 930724"/>
                <a:gd name="T10" fmla="*/ 538672 w 538672"/>
                <a:gd name="T11" fmla="*/ 481299 h 930724"/>
                <a:gd name="T12" fmla="*/ 261368 w 538672"/>
                <a:gd name="T13" fmla="*/ 0 h 930724"/>
                <a:gd name="T14" fmla="*/ 261368 w 538672"/>
                <a:gd name="T15" fmla="*/ 0 h 930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8672" h="930724">
                  <a:moveTo>
                    <a:pt x="261368" y="0"/>
                  </a:moveTo>
                  <a:lnTo>
                    <a:pt x="261368" y="0"/>
                  </a:lnTo>
                  <a:lnTo>
                    <a:pt x="254993" y="0"/>
                  </a:lnTo>
                  <a:lnTo>
                    <a:pt x="0" y="443050"/>
                  </a:lnTo>
                  <a:lnTo>
                    <a:pt x="280492" y="930724"/>
                  </a:lnTo>
                  <a:lnTo>
                    <a:pt x="538672" y="481299"/>
                  </a:lnTo>
                  <a:lnTo>
                    <a:pt x="261368" y="0"/>
                  </a:lnTo>
                  <a:lnTo>
                    <a:pt x="2613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63" name="Freeform 497">
              <a:extLst>
                <a:ext uri="{FF2B5EF4-FFF2-40B4-BE49-F238E27FC236}">
                  <a16:creationId xmlns:a16="http://schemas.microsoft.com/office/drawing/2014/main" id="{AAD5E075-81C2-4A2B-8C0B-63700CBA5A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12436" y="109103519"/>
              <a:ext cx="538672" cy="930724"/>
            </a:xfrm>
            <a:custGeom>
              <a:avLst/>
              <a:gdLst>
                <a:gd name="T0" fmla="*/ 261368 w 538672"/>
                <a:gd name="T1" fmla="*/ 0 h 930724"/>
                <a:gd name="T2" fmla="*/ 261368 w 538672"/>
                <a:gd name="T3" fmla="*/ 0 h 930724"/>
                <a:gd name="T4" fmla="*/ 254993 w 538672"/>
                <a:gd name="T5" fmla="*/ 0 h 930724"/>
                <a:gd name="T6" fmla="*/ 0 w 538672"/>
                <a:gd name="T7" fmla="*/ 443050 h 930724"/>
                <a:gd name="T8" fmla="*/ 280492 w 538672"/>
                <a:gd name="T9" fmla="*/ 930724 h 930724"/>
                <a:gd name="T10" fmla="*/ 538672 w 538672"/>
                <a:gd name="T11" fmla="*/ 481299 h 930724"/>
                <a:gd name="T12" fmla="*/ 261368 w 538672"/>
                <a:gd name="T13" fmla="*/ 0 h 930724"/>
                <a:gd name="T14" fmla="*/ 261368 w 538672"/>
                <a:gd name="T15" fmla="*/ 0 h 930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8672" h="930724">
                  <a:moveTo>
                    <a:pt x="261368" y="0"/>
                  </a:moveTo>
                  <a:lnTo>
                    <a:pt x="261368" y="0"/>
                  </a:lnTo>
                  <a:lnTo>
                    <a:pt x="254993" y="0"/>
                  </a:lnTo>
                  <a:lnTo>
                    <a:pt x="0" y="443050"/>
                  </a:lnTo>
                  <a:lnTo>
                    <a:pt x="280492" y="930724"/>
                  </a:lnTo>
                  <a:lnTo>
                    <a:pt x="538672" y="481299"/>
                  </a:lnTo>
                  <a:lnTo>
                    <a:pt x="261368" y="0"/>
                  </a:lnTo>
                  <a:lnTo>
                    <a:pt x="261368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64" name="Freeform 498">
              <a:extLst>
                <a:ext uri="{FF2B5EF4-FFF2-40B4-BE49-F238E27FC236}">
                  <a16:creationId xmlns:a16="http://schemas.microsoft.com/office/drawing/2014/main" id="{471BFD76-ABDA-459D-BF3B-A32E75267D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254255" y="109103519"/>
              <a:ext cx="513174" cy="443050"/>
            </a:xfrm>
            <a:custGeom>
              <a:avLst/>
              <a:gdLst>
                <a:gd name="T0" fmla="*/ 513174 w 513174"/>
                <a:gd name="T1" fmla="*/ 0 h 443050"/>
                <a:gd name="T2" fmla="*/ 0 w 513174"/>
                <a:gd name="T3" fmla="*/ 0 h 443050"/>
                <a:gd name="T4" fmla="*/ 258181 w 513174"/>
                <a:gd name="T5" fmla="*/ 443050 h 443050"/>
                <a:gd name="T6" fmla="*/ 513174 w 513174"/>
                <a:gd name="T7" fmla="*/ 0 h 443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3174" h="443050">
                  <a:moveTo>
                    <a:pt x="513174" y="0"/>
                  </a:moveTo>
                  <a:lnTo>
                    <a:pt x="0" y="0"/>
                  </a:lnTo>
                  <a:lnTo>
                    <a:pt x="258181" y="443050"/>
                  </a:lnTo>
                  <a:lnTo>
                    <a:pt x="513174" y="0"/>
                  </a:lnTo>
                  <a:close/>
                </a:path>
              </a:pathLst>
            </a:custGeom>
            <a:solidFill>
              <a:srgbClr val="B2DAD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65" name="Freeform 499">
              <a:extLst>
                <a:ext uri="{FF2B5EF4-FFF2-40B4-BE49-F238E27FC236}">
                  <a16:creationId xmlns:a16="http://schemas.microsoft.com/office/drawing/2014/main" id="{7F4AE9E9-3D98-4A5F-81F4-73D7104CF5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254255" y="109103519"/>
              <a:ext cx="513174" cy="443050"/>
            </a:xfrm>
            <a:custGeom>
              <a:avLst/>
              <a:gdLst>
                <a:gd name="T0" fmla="*/ 513174 w 513174"/>
                <a:gd name="T1" fmla="*/ 0 h 443050"/>
                <a:gd name="T2" fmla="*/ 0 w 513174"/>
                <a:gd name="T3" fmla="*/ 0 h 443050"/>
                <a:gd name="T4" fmla="*/ 258181 w 513174"/>
                <a:gd name="T5" fmla="*/ 443050 h 443050"/>
                <a:gd name="T6" fmla="*/ 513174 w 513174"/>
                <a:gd name="T7" fmla="*/ 0 h 443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3174" h="443050">
                  <a:moveTo>
                    <a:pt x="513174" y="0"/>
                  </a:moveTo>
                  <a:lnTo>
                    <a:pt x="0" y="0"/>
                  </a:lnTo>
                  <a:lnTo>
                    <a:pt x="258181" y="443050"/>
                  </a:lnTo>
                  <a:lnTo>
                    <a:pt x="513174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66" name="Freeform 500">
              <a:extLst>
                <a:ext uri="{FF2B5EF4-FFF2-40B4-BE49-F238E27FC236}">
                  <a16:creationId xmlns:a16="http://schemas.microsoft.com/office/drawing/2014/main" id="{313300F9-75B1-4731-9FF1-0CD030412B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792928" y="109584818"/>
              <a:ext cx="1074158" cy="449425"/>
            </a:xfrm>
            <a:custGeom>
              <a:avLst/>
              <a:gdLst>
                <a:gd name="T0" fmla="*/ 812790 w 1074158"/>
                <a:gd name="T1" fmla="*/ 0 h 449425"/>
                <a:gd name="T2" fmla="*/ 258180 w 1074158"/>
                <a:gd name="T3" fmla="*/ 0 h 449425"/>
                <a:gd name="T4" fmla="*/ 0 w 1074158"/>
                <a:gd name="T5" fmla="*/ 449425 h 449425"/>
                <a:gd name="T6" fmla="*/ 1074158 w 1074158"/>
                <a:gd name="T7" fmla="*/ 449425 h 449425"/>
                <a:gd name="T8" fmla="*/ 812790 w 1074158"/>
                <a:gd name="T9" fmla="*/ 0 h 449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4158" h="449425">
                  <a:moveTo>
                    <a:pt x="812790" y="0"/>
                  </a:moveTo>
                  <a:lnTo>
                    <a:pt x="258180" y="0"/>
                  </a:lnTo>
                  <a:lnTo>
                    <a:pt x="0" y="449425"/>
                  </a:lnTo>
                  <a:lnTo>
                    <a:pt x="1074158" y="449425"/>
                  </a:lnTo>
                  <a:lnTo>
                    <a:pt x="8127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67" name="Freeform 501">
              <a:extLst>
                <a:ext uri="{FF2B5EF4-FFF2-40B4-BE49-F238E27FC236}">
                  <a16:creationId xmlns:a16="http://schemas.microsoft.com/office/drawing/2014/main" id="{7D554DE0-A3D0-4C59-9405-5BB9619024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792928" y="109584818"/>
              <a:ext cx="1074158" cy="449425"/>
            </a:xfrm>
            <a:custGeom>
              <a:avLst/>
              <a:gdLst>
                <a:gd name="T0" fmla="*/ 812790 w 1074158"/>
                <a:gd name="T1" fmla="*/ 0 h 449425"/>
                <a:gd name="T2" fmla="*/ 258180 w 1074158"/>
                <a:gd name="T3" fmla="*/ 0 h 449425"/>
                <a:gd name="T4" fmla="*/ 0 w 1074158"/>
                <a:gd name="T5" fmla="*/ 449425 h 449425"/>
                <a:gd name="T6" fmla="*/ 1074158 w 1074158"/>
                <a:gd name="T7" fmla="*/ 449425 h 449425"/>
                <a:gd name="T8" fmla="*/ 812790 w 1074158"/>
                <a:gd name="T9" fmla="*/ 0 h 449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4158" h="449425">
                  <a:moveTo>
                    <a:pt x="812790" y="0"/>
                  </a:moveTo>
                  <a:lnTo>
                    <a:pt x="258180" y="0"/>
                  </a:lnTo>
                  <a:lnTo>
                    <a:pt x="0" y="449425"/>
                  </a:lnTo>
                  <a:lnTo>
                    <a:pt x="1074158" y="449425"/>
                  </a:lnTo>
                  <a:lnTo>
                    <a:pt x="81279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68" name="Freeform 502">
              <a:extLst>
                <a:ext uri="{FF2B5EF4-FFF2-40B4-BE49-F238E27FC236}">
                  <a16:creationId xmlns:a16="http://schemas.microsoft.com/office/drawing/2014/main" id="{614DA2EB-B1E4-44DB-B878-9E2731D00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792928" y="108169607"/>
              <a:ext cx="1074158" cy="452612"/>
            </a:xfrm>
            <a:custGeom>
              <a:avLst/>
              <a:gdLst>
                <a:gd name="T0" fmla="*/ 812790 w 1074158"/>
                <a:gd name="T1" fmla="*/ 452612 h 452612"/>
                <a:gd name="T2" fmla="*/ 1074158 w 1074158"/>
                <a:gd name="T3" fmla="*/ 0 h 452612"/>
                <a:gd name="T4" fmla="*/ 0 w 1074158"/>
                <a:gd name="T5" fmla="*/ 0 h 452612"/>
                <a:gd name="T6" fmla="*/ 258180 w 1074158"/>
                <a:gd name="T7" fmla="*/ 452612 h 452612"/>
                <a:gd name="T8" fmla="*/ 812790 w 1074158"/>
                <a:gd name="T9" fmla="*/ 452612 h 452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4158" h="452612">
                  <a:moveTo>
                    <a:pt x="812790" y="452612"/>
                  </a:moveTo>
                  <a:lnTo>
                    <a:pt x="1074158" y="0"/>
                  </a:lnTo>
                  <a:lnTo>
                    <a:pt x="0" y="0"/>
                  </a:lnTo>
                  <a:lnTo>
                    <a:pt x="258180" y="452612"/>
                  </a:lnTo>
                  <a:lnTo>
                    <a:pt x="812790" y="4526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69" name="Freeform 503">
              <a:extLst>
                <a:ext uri="{FF2B5EF4-FFF2-40B4-BE49-F238E27FC236}">
                  <a16:creationId xmlns:a16="http://schemas.microsoft.com/office/drawing/2014/main" id="{CA20AF6E-0F6A-4081-9F95-F8A739F9B4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05718" y="108169607"/>
              <a:ext cx="800040" cy="933912"/>
            </a:xfrm>
            <a:custGeom>
              <a:avLst/>
              <a:gdLst>
                <a:gd name="T0" fmla="*/ 0 w 800040"/>
                <a:gd name="T1" fmla="*/ 452612 h 933912"/>
                <a:gd name="T2" fmla="*/ 277305 w 800040"/>
                <a:gd name="T3" fmla="*/ 933912 h 933912"/>
                <a:gd name="T4" fmla="*/ 800040 w 800040"/>
                <a:gd name="T5" fmla="*/ 933912 h 933912"/>
                <a:gd name="T6" fmla="*/ 261368 w 800040"/>
                <a:gd name="T7" fmla="*/ 0 h 933912"/>
                <a:gd name="T8" fmla="*/ 261368 w 800040"/>
                <a:gd name="T9" fmla="*/ 0 h 933912"/>
                <a:gd name="T10" fmla="*/ 0 w 800040"/>
                <a:gd name="T11" fmla="*/ 452612 h 933912"/>
                <a:gd name="T12" fmla="*/ 0 w 800040"/>
                <a:gd name="T13" fmla="*/ 452612 h 933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0040" h="933912">
                  <a:moveTo>
                    <a:pt x="0" y="452612"/>
                  </a:moveTo>
                  <a:lnTo>
                    <a:pt x="277305" y="933912"/>
                  </a:lnTo>
                  <a:lnTo>
                    <a:pt x="800040" y="933912"/>
                  </a:lnTo>
                  <a:lnTo>
                    <a:pt x="261368" y="0"/>
                  </a:lnTo>
                  <a:lnTo>
                    <a:pt x="261368" y="0"/>
                  </a:lnTo>
                  <a:lnTo>
                    <a:pt x="0" y="452612"/>
                  </a:lnTo>
                  <a:lnTo>
                    <a:pt x="0" y="4526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70" name="Freeform 504">
              <a:extLst>
                <a:ext uri="{FF2B5EF4-FFF2-40B4-BE49-F238E27FC236}">
                  <a16:creationId xmlns:a16="http://schemas.microsoft.com/office/drawing/2014/main" id="{9FE5DCC5-178B-494C-9994-5DAA1DF3C0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05718" y="108169607"/>
              <a:ext cx="800040" cy="933912"/>
            </a:xfrm>
            <a:custGeom>
              <a:avLst/>
              <a:gdLst>
                <a:gd name="T0" fmla="*/ 0 w 800040"/>
                <a:gd name="T1" fmla="*/ 452612 h 933912"/>
                <a:gd name="T2" fmla="*/ 277305 w 800040"/>
                <a:gd name="T3" fmla="*/ 933912 h 933912"/>
                <a:gd name="T4" fmla="*/ 800040 w 800040"/>
                <a:gd name="T5" fmla="*/ 933912 h 933912"/>
                <a:gd name="T6" fmla="*/ 261368 w 800040"/>
                <a:gd name="T7" fmla="*/ 0 h 933912"/>
                <a:gd name="T8" fmla="*/ 261368 w 800040"/>
                <a:gd name="T9" fmla="*/ 0 h 933912"/>
                <a:gd name="T10" fmla="*/ 0 w 800040"/>
                <a:gd name="T11" fmla="*/ 452612 h 933912"/>
                <a:gd name="T12" fmla="*/ 0 w 800040"/>
                <a:gd name="T13" fmla="*/ 452612 h 933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0040" h="933912">
                  <a:moveTo>
                    <a:pt x="0" y="452612"/>
                  </a:moveTo>
                  <a:lnTo>
                    <a:pt x="277305" y="933912"/>
                  </a:lnTo>
                  <a:lnTo>
                    <a:pt x="800040" y="933912"/>
                  </a:lnTo>
                  <a:lnTo>
                    <a:pt x="261368" y="0"/>
                  </a:lnTo>
                  <a:lnTo>
                    <a:pt x="261368" y="0"/>
                  </a:lnTo>
                  <a:lnTo>
                    <a:pt x="0" y="452612"/>
                  </a:lnTo>
                  <a:lnTo>
                    <a:pt x="0" y="452612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71" name="Freeform 505">
              <a:extLst>
                <a:ext uri="{FF2B5EF4-FFF2-40B4-BE49-F238E27FC236}">
                  <a16:creationId xmlns:a16="http://schemas.microsoft.com/office/drawing/2014/main" id="{AD4ECD14-FB0B-4ED7-A421-AF64A86023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05718" y="109103519"/>
              <a:ext cx="800040" cy="930724"/>
            </a:xfrm>
            <a:custGeom>
              <a:avLst/>
              <a:gdLst>
                <a:gd name="T0" fmla="*/ 800040 w 800040"/>
                <a:gd name="T1" fmla="*/ 0 h 930724"/>
                <a:gd name="T2" fmla="*/ 800040 w 800040"/>
                <a:gd name="T3" fmla="*/ 0 h 930724"/>
                <a:gd name="T4" fmla="*/ 277305 w 800040"/>
                <a:gd name="T5" fmla="*/ 0 h 930724"/>
                <a:gd name="T6" fmla="*/ 277305 w 800040"/>
                <a:gd name="T7" fmla="*/ 0 h 930724"/>
                <a:gd name="T8" fmla="*/ 0 w 800040"/>
                <a:gd name="T9" fmla="*/ 481299 h 930724"/>
                <a:gd name="T10" fmla="*/ 0 w 800040"/>
                <a:gd name="T11" fmla="*/ 481299 h 930724"/>
                <a:gd name="T12" fmla="*/ 261368 w 800040"/>
                <a:gd name="T13" fmla="*/ 930724 h 930724"/>
                <a:gd name="T14" fmla="*/ 800040 w 800040"/>
                <a:gd name="T15" fmla="*/ 0 h 930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0040" h="930724">
                  <a:moveTo>
                    <a:pt x="800040" y="0"/>
                  </a:moveTo>
                  <a:lnTo>
                    <a:pt x="800040" y="0"/>
                  </a:lnTo>
                  <a:lnTo>
                    <a:pt x="277305" y="0"/>
                  </a:lnTo>
                  <a:lnTo>
                    <a:pt x="277305" y="0"/>
                  </a:lnTo>
                  <a:lnTo>
                    <a:pt x="0" y="481299"/>
                  </a:lnTo>
                  <a:lnTo>
                    <a:pt x="0" y="481299"/>
                  </a:lnTo>
                  <a:lnTo>
                    <a:pt x="261368" y="930724"/>
                  </a:lnTo>
                  <a:lnTo>
                    <a:pt x="8000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72" name="Freeform 506">
              <a:extLst>
                <a:ext uri="{FF2B5EF4-FFF2-40B4-BE49-F238E27FC236}">
                  <a16:creationId xmlns:a16="http://schemas.microsoft.com/office/drawing/2014/main" id="{763BEDF2-FD74-4C3C-B211-6BFFB9A8AF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05718" y="109103519"/>
              <a:ext cx="800040" cy="930724"/>
            </a:xfrm>
            <a:custGeom>
              <a:avLst/>
              <a:gdLst>
                <a:gd name="T0" fmla="*/ 800040 w 800040"/>
                <a:gd name="T1" fmla="*/ 0 h 930724"/>
                <a:gd name="T2" fmla="*/ 800040 w 800040"/>
                <a:gd name="T3" fmla="*/ 0 h 930724"/>
                <a:gd name="T4" fmla="*/ 277305 w 800040"/>
                <a:gd name="T5" fmla="*/ 0 h 930724"/>
                <a:gd name="T6" fmla="*/ 277305 w 800040"/>
                <a:gd name="T7" fmla="*/ 0 h 930724"/>
                <a:gd name="T8" fmla="*/ 0 w 800040"/>
                <a:gd name="T9" fmla="*/ 481299 h 930724"/>
                <a:gd name="T10" fmla="*/ 0 w 800040"/>
                <a:gd name="T11" fmla="*/ 481299 h 930724"/>
                <a:gd name="T12" fmla="*/ 261368 w 800040"/>
                <a:gd name="T13" fmla="*/ 930724 h 930724"/>
                <a:gd name="T14" fmla="*/ 800040 w 800040"/>
                <a:gd name="T15" fmla="*/ 0 h 930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0040" h="930724">
                  <a:moveTo>
                    <a:pt x="800040" y="0"/>
                  </a:moveTo>
                  <a:lnTo>
                    <a:pt x="800040" y="0"/>
                  </a:lnTo>
                  <a:lnTo>
                    <a:pt x="277305" y="0"/>
                  </a:lnTo>
                  <a:lnTo>
                    <a:pt x="277305" y="0"/>
                  </a:lnTo>
                  <a:lnTo>
                    <a:pt x="0" y="481299"/>
                  </a:lnTo>
                  <a:lnTo>
                    <a:pt x="0" y="481299"/>
                  </a:lnTo>
                  <a:lnTo>
                    <a:pt x="261368" y="930724"/>
                  </a:lnTo>
                  <a:lnTo>
                    <a:pt x="80004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73" name="Freeform 507">
              <a:extLst>
                <a:ext uri="{FF2B5EF4-FFF2-40B4-BE49-F238E27FC236}">
                  <a16:creationId xmlns:a16="http://schemas.microsoft.com/office/drawing/2014/main" id="{EB52F415-8BE6-444F-908B-3BD346CF32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1047074" y="110027868"/>
              <a:ext cx="637482" cy="1112408"/>
            </a:xfrm>
            <a:custGeom>
              <a:avLst/>
              <a:gdLst>
                <a:gd name="T0" fmla="*/ 0 w 637482"/>
                <a:gd name="T1" fmla="*/ 879726 h 1112408"/>
                <a:gd name="T2" fmla="*/ 0 w 637482"/>
                <a:gd name="T3" fmla="*/ 879726 h 1112408"/>
                <a:gd name="T4" fmla="*/ 133871 w 637482"/>
                <a:gd name="T5" fmla="*/ 1112408 h 1112408"/>
                <a:gd name="T6" fmla="*/ 133871 w 637482"/>
                <a:gd name="T7" fmla="*/ 1112408 h 1112408"/>
                <a:gd name="T8" fmla="*/ 124309 w 637482"/>
                <a:gd name="T9" fmla="*/ 1096470 h 1112408"/>
                <a:gd name="T10" fmla="*/ 124309 w 637482"/>
                <a:gd name="T11" fmla="*/ 1096470 h 1112408"/>
                <a:gd name="T12" fmla="*/ 0 w 637482"/>
                <a:gd name="T13" fmla="*/ 879726 h 1112408"/>
                <a:gd name="T14" fmla="*/ 503611 w 637482"/>
                <a:gd name="T15" fmla="*/ 0 h 1112408"/>
                <a:gd name="T16" fmla="*/ 503611 w 637482"/>
                <a:gd name="T17" fmla="*/ 3188 h 1112408"/>
                <a:gd name="T18" fmla="*/ 637482 w 637482"/>
                <a:gd name="T19" fmla="*/ 232682 h 1112408"/>
                <a:gd name="T20" fmla="*/ 637482 w 637482"/>
                <a:gd name="T21" fmla="*/ 232682 h 1112408"/>
                <a:gd name="T22" fmla="*/ 503611 w 637482"/>
                <a:gd name="T23" fmla="*/ 0 h 1112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37482" h="1112408">
                  <a:moveTo>
                    <a:pt x="0" y="879726"/>
                  </a:moveTo>
                  <a:lnTo>
                    <a:pt x="0" y="879726"/>
                  </a:lnTo>
                  <a:lnTo>
                    <a:pt x="133871" y="1112408"/>
                  </a:lnTo>
                  <a:lnTo>
                    <a:pt x="133871" y="1112408"/>
                  </a:lnTo>
                  <a:lnTo>
                    <a:pt x="124309" y="1096470"/>
                  </a:lnTo>
                  <a:lnTo>
                    <a:pt x="124309" y="1096470"/>
                  </a:lnTo>
                  <a:lnTo>
                    <a:pt x="0" y="879726"/>
                  </a:lnTo>
                  <a:close/>
                  <a:moveTo>
                    <a:pt x="503611" y="0"/>
                  </a:moveTo>
                  <a:lnTo>
                    <a:pt x="503611" y="3188"/>
                  </a:lnTo>
                  <a:lnTo>
                    <a:pt x="637482" y="232682"/>
                  </a:lnTo>
                  <a:lnTo>
                    <a:pt x="637482" y="232682"/>
                  </a:lnTo>
                  <a:lnTo>
                    <a:pt x="5036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74" name="Freeform 508">
              <a:extLst>
                <a:ext uri="{FF2B5EF4-FFF2-40B4-BE49-F238E27FC236}">
                  <a16:creationId xmlns:a16="http://schemas.microsoft.com/office/drawing/2014/main" id="{E1A63012-485F-45F3-8C35-555E5C6310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1047074" y="110027868"/>
              <a:ext cx="637482" cy="1112408"/>
            </a:xfrm>
            <a:custGeom>
              <a:avLst/>
              <a:gdLst>
                <a:gd name="T0" fmla="*/ 0 w 637482"/>
                <a:gd name="T1" fmla="*/ 879726 h 1112408"/>
                <a:gd name="T2" fmla="*/ 0 w 637482"/>
                <a:gd name="T3" fmla="*/ 879726 h 1112408"/>
                <a:gd name="T4" fmla="*/ 133871 w 637482"/>
                <a:gd name="T5" fmla="*/ 1112408 h 1112408"/>
                <a:gd name="T6" fmla="*/ 133871 w 637482"/>
                <a:gd name="T7" fmla="*/ 1112408 h 1112408"/>
                <a:gd name="T8" fmla="*/ 124309 w 637482"/>
                <a:gd name="T9" fmla="*/ 1096470 h 1112408"/>
                <a:gd name="T10" fmla="*/ 124309 w 637482"/>
                <a:gd name="T11" fmla="*/ 1096470 h 1112408"/>
                <a:gd name="T12" fmla="*/ 0 w 637482"/>
                <a:gd name="T13" fmla="*/ 879726 h 1112408"/>
                <a:gd name="T14" fmla="*/ 503611 w 637482"/>
                <a:gd name="T15" fmla="*/ 0 h 1112408"/>
                <a:gd name="T16" fmla="*/ 503611 w 637482"/>
                <a:gd name="T17" fmla="*/ 3188 h 1112408"/>
                <a:gd name="T18" fmla="*/ 637482 w 637482"/>
                <a:gd name="T19" fmla="*/ 232682 h 1112408"/>
                <a:gd name="T20" fmla="*/ 637482 w 637482"/>
                <a:gd name="T21" fmla="*/ 232682 h 1112408"/>
                <a:gd name="T22" fmla="*/ 503611 w 637482"/>
                <a:gd name="T23" fmla="*/ 0 h 1112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37482" h="1112408">
                  <a:moveTo>
                    <a:pt x="0" y="879726"/>
                  </a:moveTo>
                  <a:lnTo>
                    <a:pt x="0" y="879726"/>
                  </a:lnTo>
                  <a:lnTo>
                    <a:pt x="133871" y="1112408"/>
                  </a:lnTo>
                  <a:lnTo>
                    <a:pt x="133871" y="1112408"/>
                  </a:lnTo>
                  <a:lnTo>
                    <a:pt x="124309" y="1096470"/>
                  </a:lnTo>
                  <a:lnTo>
                    <a:pt x="124309" y="1096470"/>
                  </a:lnTo>
                  <a:lnTo>
                    <a:pt x="0" y="879726"/>
                  </a:lnTo>
                  <a:moveTo>
                    <a:pt x="503611" y="0"/>
                  </a:moveTo>
                  <a:lnTo>
                    <a:pt x="503611" y="3188"/>
                  </a:lnTo>
                  <a:lnTo>
                    <a:pt x="637482" y="232682"/>
                  </a:lnTo>
                  <a:lnTo>
                    <a:pt x="637482" y="232682"/>
                  </a:lnTo>
                  <a:lnTo>
                    <a:pt x="503611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75" name="Freeform 509">
              <a:extLst>
                <a:ext uri="{FF2B5EF4-FFF2-40B4-BE49-F238E27FC236}">
                  <a16:creationId xmlns:a16="http://schemas.microsoft.com/office/drawing/2014/main" id="{A615A3CB-D24E-46F8-ACE7-A063B687A04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1047074" y="110031056"/>
              <a:ext cx="637482" cy="1093282"/>
            </a:xfrm>
            <a:custGeom>
              <a:avLst/>
              <a:gdLst>
                <a:gd name="T0" fmla="*/ 0 w 637482"/>
                <a:gd name="T1" fmla="*/ 876538 h 1093282"/>
                <a:gd name="T2" fmla="*/ 0 w 637482"/>
                <a:gd name="T3" fmla="*/ 876538 h 1093282"/>
                <a:gd name="T4" fmla="*/ 124309 w 637482"/>
                <a:gd name="T5" fmla="*/ 1093282 h 1093282"/>
                <a:gd name="T6" fmla="*/ 124309 w 637482"/>
                <a:gd name="T7" fmla="*/ 1093282 h 1093282"/>
                <a:gd name="T8" fmla="*/ 0 w 637482"/>
                <a:gd name="T9" fmla="*/ 876538 h 1093282"/>
                <a:gd name="T10" fmla="*/ 481299 w 637482"/>
                <a:gd name="T11" fmla="*/ 38249 h 1093282"/>
                <a:gd name="T12" fmla="*/ 232681 w 637482"/>
                <a:gd name="T13" fmla="*/ 468549 h 1093282"/>
                <a:gd name="T14" fmla="*/ 366552 w 637482"/>
                <a:gd name="T15" fmla="*/ 701231 h 1093282"/>
                <a:gd name="T16" fmla="*/ 615170 w 637482"/>
                <a:gd name="T17" fmla="*/ 267742 h 1093282"/>
                <a:gd name="T18" fmla="*/ 481299 w 637482"/>
                <a:gd name="T19" fmla="*/ 38249 h 1093282"/>
                <a:gd name="T20" fmla="*/ 503611 w 637482"/>
                <a:gd name="T21" fmla="*/ 0 h 1093282"/>
                <a:gd name="T22" fmla="*/ 503611 w 637482"/>
                <a:gd name="T23" fmla="*/ 0 h 1093282"/>
                <a:gd name="T24" fmla="*/ 637482 w 637482"/>
                <a:gd name="T25" fmla="*/ 229494 h 1093282"/>
                <a:gd name="T26" fmla="*/ 637482 w 637482"/>
                <a:gd name="T27" fmla="*/ 229494 h 1093282"/>
                <a:gd name="T28" fmla="*/ 503611 w 637482"/>
                <a:gd name="T29" fmla="*/ 0 h 1093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7482" h="1093282">
                  <a:moveTo>
                    <a:pt x="0" y="876538"/>
                  </a:moveTo>
                  <a:lnTo>
                    <a:pt x="0" y="876538"/>
                  </a:lnTo>
                  <a:lnTo>
                    <a:pt x="124309" y="1093282"/>
                  </a:lnTo>
                  <a:lnTo>
                    <a:pt x="124309" y="1093282"/>
                  </a:lnTo>
                  <a:lnTo>
                    <a:pt x="0" y="876538"/>
                  </a:lnTo>
                  <a:close/>
                  <a:moveTo>
                    <a:pt x="481299" y="38249"/>
                  </a:moveTo>
                  <a:lnTo>
                    <a:pt x="232681" y="468549"/>
                  </a:lnTo>
                  <a:lnTo>
                    <a:pt x="366552" y="701231"/>
                  </a:lnTo>
                  <a:lnTo>
                    <a:pt x="615170" y="267742"/>
                  </a:lnTo>
                  <a:lnTo>
                    <a:pt x="481299" y="38249"/>
                  </a:lnTo>
                  <a:close/>
                  <a:moveTo>
                    <a:pt x="503611" y="0"/>
                  </a:moveTo>
                  <a:lnTo>
                    <a:pt x="503611" y="0"/>
                  </a:lnTo>
                  <a:lnTo>
                    <a:pt x="637482" y="229494"/>
                  </a:lnTo>
                  <a:lnTo>
                    <a:pt x="637482" y="229494"/>
                  </a:lnTo>
                  <a:lnTo>
                    <a:pt x="503611" y="0"/>
                  </a:lnTo>
                  <a:close/>
                </a:path>
              </a:pathLst>
            </a:custGeom>
            <a:solidFill>
              <a:srgbClr val="97ACC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76" name="Freeform 510">
              <a:extLst>
                <a:ext uri="{FF2B5EF4-FFF2-40B4-BE49-F238E27FC236}">
                  <a16:creationId xmlns:a16="http://schemas.microsoft.com/office/drawing/2014/main" id="{C09760B4-11F2-4C72-91CE-1AAE92BEB9D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1047074" y="110031056"/>
              <a:ext cx="637482" cy="1093282"/>
            </a:xfrm>
            <a:custGeom>
              <a:avLst/>
              <a:gdLst>
                <a:gd name="T0" fmla="*/ 0 w 637482"/>
                <a:gd name="T1" fmla="*/ 876538 h 1093282"/>
                <a:gd name="T2" fmla="*/ 0 w 637482"/>
                <a:gd name="T3" fmla="*/ 876538 h 1093282"/>
                <a:gd name="T4" fmla="*/ 124309 w 637482"/>
                <a:gd name="T5" fmla="*/ 1093282 h 1093282"/>
                <a:gd name="T6" fmla="*/ 124309 w 637482"/>
                <a:gd name="T7" fmla="*/ 1093282 h 1093282"/>
                <a:gd name="T8" fmla="*/ 0 w 637482"/>
                <a:gd name="T9" fmla="*/ 876538 h 1093282"/>
                <a:gd name="T10" fmla="*/ 481299 w 637482"/>
                <a:gd name="T11" fmla="*/ 38249 h 1093282"/>
                <a:gd name="T12" fmla="*/ 232681 w 637482"/>
                <a:gd name="T13" fmla="*/ 468549 h 1093282"/>
                <a:gd name="T14" fmla="*/ 366552 w 637482"/>
                <a:gd name="T15" fmla="*/ 701231 h 1093282"/>
                <a:gd name="T16" fmla="*/ 615170 w 637482"/>
                <a:gd name="T17" fmla="*/ 267742 h 1093282"/>
                <a:gd name="T18" fmla="*/ 481299 w 637482"/>
                <a:gd name="T19" fmla="*/ 38249 h 1093282"/>
                <a:gd name="T20" fmla="*/ 503611 w 637482"/>
                <a:gd name="T21" fmla="*/ 0 h 1093282"/>
                <a:gd name="T22" fmla="*/ 503611 w 637482"/>
                <a:gd name="T23" fmla="*/ 0 h 1093282"/>
                <a:gd name="T24" fmla="*/ 637482 w 637482"/>
                <a:gd name="T25" fmla="*/ 229494 h 1093282"/>
                <a:gd name="T26" fmla="*/ 637482 w 637482"/>
                <a:gd name="T27" fmla="*/ 229494 h 1093282"/>
                <a:gd name="T28" fmla="*/ 503611 w 637482"/>
                <a:gd name="T29" fmla="*/ 0 h 1093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7482" h="1093282">
                  <a:moveTo>
                    <a:pt x="0" y="876538"/>
                  </a:moveTo>
                  <a:lnTo>
                    <a:pt x="0" y="876538"/>
                  </a:lnTo>
                  <a:lnTo>
                    <a:pt x="124309" y="1093282"/>
                  </a:lnTo>
                  <a:lnTo>
                    <a:pt x="124309" y="1093282"/>
                  </a:lnTo>
                  <a:lnTo>
                    <a:pt x="0" y="876538"/>
                  </a:lnTo>
                  <a:moveTo>
                    <a:pt x="481299" y="38249"/>
                  </a:moveTo>
                  <a:lnTo>
                    <a:pt x="232681" y="468549"/>
                  </a:lnTo>
                  <a:lnTo>
                    <a:pt x="366552" y="701231"/>
                  </a:lnTo>
                  <a:lnTo>
                    <a:pt x="615170" y="267742"/>
                  </a:lnTo>
                  <a:lnTo>
                    <a:pt x="481299" y="38249"/>
                  </a:lnTo>
                  <a:moveTo>
                    <a:pt x="503611" y="0"/>
                  </a:moveTo>
                  <a:lnTo>
                    <a:pt x="503611" y="0"/>
                  </a:lnTo>
                  <a:lnTo>
                    <a:pt x="637482" y="229494"/>
                  </a:lnTo>
                  <a:lnTo>
                    <a:pt x="637482" y="229494"/>
                  </a:lnTo>
                  <a:lnTo>
                    <a:pt x="503611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77" name="Freeform 511">
              <a:extLst>
                <a:ext uri="{FF2B5EF4-FFF2-40B4-BE49-F238E27FC236}">
                  <a16:creationId xmlns:a16="http://schemas.microsoft.com/office/drawing/2014/main" id="{8A0EC446-4BA1-4F5A-9885-3E3F5A9C60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171383" y="111124338"/>
              <a:ext cx="9562" cy="15938"/>
            </a:xfrm>
            <a:custGeom>
              <a:avLst/>
              <a:gdLst>
                <a:gd name="T0" fmla="*/ 0 w 9562"/>
                <a:gd name="T1" fmla="*/ 0 h 15938"/>
                <a:gd name="T2" fmla="*/ 0 w 9562"/>
                <a:gd name="T3" fmla="*/ 0 h 15938"/>
                <a:gd name="T4" fmla="*/ 9562 w 9562"/>
                <a:gd name="T5" fmla="*/ 15938 h 15938"/>
                <a:gd name="T6" fmla="*/ 9562 w 9562"/>
                <a:gd name="T7" fmla="*/ 12750 h 15938"/>
                <a:gd name="T8" fmla="*/ 0 w 9562"/>
                <a:gd name="T9" fmla="*/ 0 h 15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62" h="15938">
                  <a:moveTo>
                    <a:pt x="0" y="0"/>
                  </a:moveTo>
                  <a:lnTo>
                    <a:pt x="0" y="0"/>
                  </a:lnTo>
                  <a:lnTo>
                    <a:pt x="9562" y="15938"/>
                  </a:lnTo>
                  <a:lnTo>
                    <a:pt x="9562" y="127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ACC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78" name="Freeform 512">
              <a:extLst>
                <a:ext uri="{FF2B5EF4-FFF2-40B4-BE49-F238E27FC236}">
                  <a16:creationId xmlns:a16="http://schemas.microsoft.com/office/drawing/2014/main" id="{E5CAF8FE-39BA-4F8F-B812-ACCC292BD0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171383" y="111124338"/>
              <a:ext cx="9562" cy="15938"/>
            </a:xfrm>
            <a:custGeom>
              <a:avLst/>
              <a:gdLst>
                <a:gd name="T0" fmla="*/ 0 w 9562"/>
                <a:gd name="T1" fmla="*/ 0 h 15938"/>
                <a:gd name="T2" fmla="*/ 0 w 9562"/>
                <a:gd name="T3" fmla="*/ 0 h 15938"/>
                <a:gd name="T4" fmla="*/ 9562 w 9562"/>
                <a:gd name="T5" fmla="*/ 15938 h 15938"/>
                <a:gd name="T6" fmla="*/ 9562 w 9562"/>
                <a:gd name="T7" fmla="*/ 12750 h 15938"/>
                <a:gd name="T8" fmla="*/ 0 w 9562"/>
                <a:gd name="T9" fmla="*/ 0 h 15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62" h="15938">
                  <a:moveTo>
                    <a:pt x="0" y="0"/>
                  </a:moveTo>
                  <a:lnTo>
                    <a:pt x="0" y="0"/>
                  </a:lnTo>
                  <a:lnTo>
                    <a:pt x="9562" y="15938"/>
                  </a:lnTo>
                  <a:lnTo>
                    <a:pt x="9562" y="1275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79" name="Freeform 513">
              <a:extLst>
                <a:ext uri="{FF2B5EF4-FFF2-40B4-BE49-F238E27FC236}">
                  <a16:creationId xmlns:a16="http://schemas.microsoft.com/office/drawing/2014/main" id="{2A841548-AF9C-4CA1-9B30-7D17C99681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171383" y="111124338"/>
              <a:ext cx="9562" cy="12750"/>
            </a:xfrm>
            <a:custGeom>
              <a:avLst/>
              <a:gdLst>
                <a:gd name="T0" fmla="*/ 0 w 9562"/>
                <a:gd name="T1" fmla="*/ 0 h 12750"/>
                <a:gd name="T2" fmla="*/ 0 w 9562"/>
                <a:gd name="T3" fmla="*/ 0 h 12750"/>
                <a:gd name="T4" fmla="*/ 9562 w 9562"/>
                <a:gd name="T5" fmla="*/ 12750 h 12750"/>
                <a:gd name="T6" fmla="*/ 9562 w 9562"/>
                <a:gd name="T7" fmla="*/ 12750 h 12750"/>
                <a:gd name="T8" fmla="*/ 0 w 9562"/>
                <a:gd name="T9" fmla="*/ 0 h 12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62" h="12750">
                  <a:moveTo>
                    <a:pt x="0" y="0"/>
                  </a:moveTo>
                  <a:lnTo>
                    <a:pt x="0" y="0"/>
                  </a:lnTo>
                  <a:lnTo>
                    <a:pt x="9562" y="12750"/>
                  </a:lnTo>
                  <a:lnTo>
                    <a:pt x="9562" y="127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393A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80" name="Freeform 514">
              <a:extLst>
                <a:ext uri="{FF2B5EF4-FFF2-40B4-BE49-F238E27FC236}">
                  <a16:creationId xmlns:a16="http://schemas.microsoft.com/office/drawing/2014/main" id="{91FF0A9B-1FAE-4C3E-8FB0-33566BE365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171383" y="111124338"/>
              <a:ext cx="9562" cy="12750"/>
            </a:xfrm>
            <a:custGeom>
              <a:avLst/>
              <a:gdLst>
                <a:gd name="T0" fmla="*/ 0 w 9562"/>
                <a:gd name="T1" fmla="*/ 0 h 12750"/>
                <a:gd name="T2" fmla="*/ 0 w 9562"/>
                <a:gd name="T3" fmla="*/ 0 h 12750"/>
                <a:gd name="T4" fmla="*/ 9562 w 9562"/>
                <a:gd name="T5" fmla="*/ 12750 h 12750"/>
                <a:gd name="T6" fmla="*/ 9562 w 9562"/>
                <a:gd name="T7" fmla="*/ 12750 h 12750"/>
                <a:gd name="T8" fmla="*/ 0 w 9562"/>
                <a:gd name="T9" fmla="*/ 0 h 12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62" h="12750">
                  <a:moveTo>
                    <a:pt x="0" y="0"/>
                  </a:moveTo>
                  <a:lnTo>
                    <a:pt x="0" y="0"/>
                  </a:lnTo>
                  <a:lnTo>
                    <a:pt x="9562" y="12750"/>
                  </a:lnTo>
                  <a:lnTo>
                    <a:pt x="9562" y="1275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81" name="Freeform 515">
              <a:extLst>
                <a:ext uri="{FF2B5EF4-FFF2-40B4-BE49-F238E27FC236}">
                  <a16:creationId xmlns:a16="http://schemas.microsoft.com/office/drawing/2014/main" id="{7CF673AC-9C73-4EAE-A36D-FBE1F8857A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047074" y="110499605"/>
              <a:ext cx="366552" cy="624733"/>
            </a:xfrm>
            <a:custGeom>
              <a:avLst/>
              <a:gdLst>
                <a:gd name="T0" fmla="*/ 232681 w 366552"/>
                <a:gd name="T1" fmla="*/ 0 h 624733"/>
                <a:gd name="T2" fmla="*/ 0 w 366552"/>
                <a:gd name="T3" fmla="*/ 407989 h 624733"/>
                <a:gd name="T4" fmla="*/ 124309 w 366552"/>
                <a:gd name="T5" fmla="*/ 624733 h 624733"/>
                <a:gd name="T6" fmla="*/ 143433 w 366552"/>
                <a:gd name="T7" fmla="*/ 624733 h 624733"/>
                <a:gd name="T8" fmla="*/ 366552 w 366552"/>
                <a:gd name="T9" fmla="*/ 232682 h 624733"/>
                <a:gd name="T10" fmla="*/ 232681 w 366552"/>
                <a:gd name="T11" fmla="*/ 0 h 624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6552" h="624733">
                  <a:moveTo>
                    <a:pt x="232681" y="0"/>
                  </a:moveTo>
                  <a:lnTo>
                    <a:pt x="0" y="407989"/>
                  </a:lnTo>
                  <a:lnTo>
                    <a:pt x="124309" y="624733"/>
                  </a:lnTo>
                  <a:lnTo>
                    <a:pt x="143433" y="624733"/>
                  </a:lnTo>
                  <a:lnTo>
                    <a:pt x="366552" y="232682"/>
                  </a:lnTo>
                  <a:lnTo>
                    <a:pt x="232681" y="0"/>
                  </a:lnTo>
                  <a:close/>
                </a:path>
              </a:pathLst>
            </a:custGeom>
            <a:solidFill>
              <a:srgbClr val="9393A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82" name="Freeform 516">
              <a:extLst>
                <a:ext uri="{FF2B5EF4-FFF2-40B4-BE49-F238E27FC236}">
                  <a16:creationId xmlns:a16="http://schemas.microsoft.com/office/drawing/2014/main" id="{9F67D2C6-1576-41D1-8671-2D5EC56F1E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047074" y="110499605"/>
              <a:ext cx="366552" cy="624733"/>
            </a:xfrm>
            <a:custGeom>
              <a:avLst/>
              <a:gdLst>
                <a:gd name="T0" fmla="*/ 232681 w 366552"/>
                <a:gd name="T1" fmla="*/ 0 h 624733"/>
                <a:gd name="T2" fmla="*/ 0 w 366552"/>
                <a:gd name="T3" fmla="*/ 407989 h 624733"/>
                <a:gd name="T4" fmla="*/ 124309 w 366552"/>
                <a:gd name="T5" fmla="*/ 624733 h 624733"/>
                <a:gd name="T6" fmla="*/ 143433 w 366552"/>
                <a:gd name="T7" fmla="*/ 624733 h 624733"/>
                <a:gd name="T8" fmla="*/ 366552 w 366552"/>
                <a:gd name="T9" fmla="*/ 232682 h 624733"/>
                <a:gd name="T10" fmla="*/ 232681 w 366552"/>
                <a:gd name="T11" fmla="*/ 0 h 624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6552" h="624733">
                  <a:moveTo>
                    <a:pt x="232681" y="0"/>
                  </a:moveTo>
                  <a:lnTo>
                    <a:pt x="0" y="407989"/>
                  </a:lnTo>
                  <a:lnTo>
                    <a:pt x="124309" y="624733"/>
                  </a:lnTo>
                  <a:lnTo>
                    <a:pt x="143433" y="624733"/>
                  </a:lnTo>
                  <a:lnTo>
                    <a:pt x="366552" y="232682"/>
                  </a:lnTo>
                  <a:lnTo>
                    <a:pt x="232681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83" name="Freeform 517">
              <a:extLst>
                <a:ext uri="{FF2B5EF4-FFF2-40B4-BE49-F238E27FC236}">
                  <a16:creationId xmlns:a16="http://schemas.microsoft.com/office/drawing/2014/main" id="{7193DED4-5841-4724-85F9-5AB45179D4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171383" y="111124338"/>
              <a:ext cx="19124" cy="12750"/>
            </a:xfrm>
            <a:custGeom>
              <a:avLst/>
              <a:gdLst>
                <a:gd name="T0" fmla="*/ 19124 w 19124"/>
                <a:gd name="T1" fmla="*/ 0 h 12750"/>
                <a:gd name="T2" fmla="*/ 0 w 19124"/>
                <a:gd name="T3" fmla="*/ 0 h 12750"/>
                <a:gd name="T4" fmla="*/ 9562 w 19124"/>
                <a:gd name="T5" fmla="*/ 12750 h 12750"/>
                <a:gd name="T6" fmla="*/ 19124 w 19124"/>
                <a:gd name="T7" fmla="*/ 0 h 12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24" h="12750">
                  <a:moveTo>
                    <a:pt x="19124" y="0"/>
                  </a:moveTo>
                  <a:lnTo>
                    <a:pt x="0" y="0"/>
                  </a:lnTo>
                  <a:lnTo>
                    <a:pt x="9562" y="12750"/>
                  </a:lnTo>
                  <a:lnTo>
                    <a:pt x="19124" y="0"/>
                  </a:lnTo>
                  <a:close/>
                </a:path>
              </a:pathLst>
            </a:custGeom>
            <a:solidFill>
              <a:srgbClr val="8E848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84" name="Freeform 518">
              <a:extLst>
                <a:ext uri="{FF2B5EF4-FFF2-40B4-BE49-F238E27FC236}">
                  <a16:creationId xmlns:a16="http://schemas.microsoft.com/office/drawing/2014/main" id="{BC51DFFC-A16F-4461-9FF3-E34ED7D1D9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171383" y="111124338"/>
              <a:ext cx="19124" cy="12750"/>
            </a:xfrm>
            <a:custGeom>
              <a:avLst/>
              <a:gdLst>
                <a:gd name="T0" fmla="*/ 19124 w 19124"/>
                <a:gd name="T1" fmla="*/ 0 h 12750"/>
                <a:gd name="T2" fmla="*/ 0 w 19124"/>
                <a:gd name="T3" fmla="*/ 0 h 12750"/>
                <a:gd name="T4" fmla="*/ 9562 w 19124"/>
                <a:gd name="T5" fmla="*/ 12750 h 12750"/>
                <a:gd name="T6" fmla="*/ 19124 w 19124"/>
                <a:gd name="T7" fmla="*/ 0 h 12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24" h="12750">
                  <a:moveTo>
                    <a:pt x="19124" y="0"/>
                  </a:moveTo>
                  <a:lnTo>
                    <a:pt x="0" y="0"/>
                  </a:lnTo>
                  <a:lnTo>
                    <a:pt x="9562" y="12750"/>
                  </a:lnTo>
                  <a:lnTo>
                    <a:pt x="19124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85" name="Freeform 519">
              <a:extLst>
                <a:ext uri="{FF2B5EF4-FFF2-40B4-BE49-F238E27FC236}">
                  <a16:creationId xmlns:a16="http://schemas.microsoft.com/office/drawing/2014/main" id="{76BF18BC-DF86-4102-8BE2-6C27DF46B6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28373" y="110031056"/>
              <a:ext cx="156183" cy="267742"/>
            </a:xfrm>
            <a:custGeom>
              <a:avLst/>
              <a:gdLst>
                <a:gd name="T0" fmla="*/ 22312 w 156183"/>
                <a:gd name="T1" fmla="*/ 0 h 267742"/>
                <a:gd name="T2" fmla="*/ 0 w 156183"/>
                <a:gd name="T3" fmla="*/ 38249 h 267742"/>
                <a:gd name="T4" fmla="*/ 133871 w 156183"/>
                <a:gd name="T5" fmla="*/ 267742 h 267742"/>
                <a:gd name="T6" fmla="*/ 156183 w 156183"/>
                <a:gd name="T7" fmla="*/ 229494 h 267742"/>
                <a:gd name="T8" fmla="*/ 22312 w 156183"/>
                <a:gd name="T9" fmla="*/ 0 h 267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183" h="267742">
                  <a:moveTo>
                    <a:pt x="22312" y="0"/>
                  </a:moveTo>
                  <a:lnTo>
                    <a:pt x="0" y="38249"/>
                  </a:lnTo>
                  <a:lnTo>
                    <a:pt x="133871" y="267742"/>
                  </a:lnTo>
                  <a:lnTo>
                    <a:pt x="156183" y="229494"/>
                  </a:lnTo>
                  <a:lnTo>
                    <a:pt x="22312" y="0"/>
                  </a:lnTo>
                  <a:close/>
                </a:path>
              </a:pathLst>
            </a:custGeom>
            <a:solidFill>
              <a:srgbClr val="9393A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86" name="Freeform 520">
              <a:extLst>
                <a:ext uri="{FF2B5EF4-FFF2-40B4-BE49-F238E27FC236}">
                  <a16:creationId xmlns:a16="http://schemas.microsoft.com/office/drawing/2014/main" id="{87A1F5FB-8CE5-4767-B6F4-64BF145E16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28373" y="110031056"/>
              <a:ext cx="156183" cy="267742"/>
            </a:xfrm>
            <a:custGeom>
              <a:avLst/>
              <a:gdLst>
                <a:gd name="T0" fmla="*/ 22312 w 156183"/>
                <a:gd name="T1" fmla="*/ 0 h 267742"/>
                <a:gd name="T2" fmla="*/ 0 w 156183"/>
                <a:gd name="T3" fmla="*/ 38249 h 267742"/>
                <a:gd name="T4" fmla="*/ 133871 w 156183"/>
                <a:gd name="T5" fmla="*/ 267742 h 267742"/>
                <a:gd name="T6" fmla="*/ 156183 w 156183"/>
                <a:gd name="T7" fmla="*/ 229494 h 267742"/>
                <a:gd name="T8" fmla="*/ 22312 w 156183"/>
                <a:gd name="T9" fmla="*/ 0 h 267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183" h="267742">
                  <a:moveTo>
                    <a:pt x="22312" y="0"/>
                  </a:moveTo>
                  <a:lnTo>
                    <a:pt x="0" y="38249"/>
                  </a:lnTo>
                  <a:lnTo>
                    <a:pt x="133871" y="267742"/>
                  </a:lnTo>
                  <a:lnTo>
                    <a:pt x="156183" y="229494"/>
                  </a:lnTo>
                  <a:lnTo>
                    <a:pt x="22312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588" name="Text Box 521">
            <a:extLst>
              <a:ext uri="{FF2B5EF4-FFF2-40B4-BE49-F238E27FC236}">
                <a16:creationId xmlns:a16="http://schemas.microsoft.com/office/drawing/2014/main" id="{54C33BBD-808E-4FE5-A3E5-FA8D8DE17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615" y="2965873"/>
            <a:ext cx="1125185" cy="1301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100" b="1" i="1">
                <a:solidFill>
                  <a:schemeClr val="accent1"/>
                </a:solidFill>
                <a:latin typeface="+mn-lt"/>
              </a:rPr>
              <a:t>As margins continue to tighten, waste is not an option.</a:t>
            </a:r>
          </a:p>
        </p:txBody>
      </p:sp>
      <p:grpSp>
        <p:nvGrpSpPr>
          <p:cNvPr id="834" name="Group 214">
            <a:extLst>
              <a:ext uri="{FF2B5EF4-FFF2-40B4-BE49-F238E27FC236}">
                <a16:creationId xmlns:a16="http://schemas.microsoft.com/office/drawing/2014/main" id="{0A47C6D2-5978-450A-905B-3B8295C66E4E}"/>
              </a:ext>
            </a:extLst>
          </p:cNvPr>
          <p:cNvGrpSpPr>
            <a:grpSpLocks/>
          </p:cNvGrpSpPr>
          <p:nvPr/>
        </p:nvGrpSpPr>
        <p:grpSpPr bwMode="auto">
          <a:xfrm>
            <a:off x="7793984" y="381000"/>
            <a:ext cx="525463" cy="692150"/>
            <a:chOff x="103774903" y="112810990"/>
            <a:chExt cx="526404" cy="692301"/>
          </a:xfrm>
        </p:grpSpPr>
        <p:sp>
          <p:nvSpPr>
            <p:cNvPr id="835" name="Freeform 215">
              <a:extLst>
                <a:ext uri="{FF2B5EF4-FFF2-40B4-BE49-F238E27FC236}">
                  <a16:creationId xmlns:a16="http://schemas.microsoft.com/office/drawing/2014/main" id="{6CE71D0C-0BEE-4F7B-8AD1-07DD425F60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45090" y="112893939"/>
              <a:ext cx="386030" cy="542355"/>
            </a:xfrm>
            <a:custGeom>
              <a:avLst/>
              <a:gdLst>
                <a:gd name="T0" fmla="*/ 4 w 121"/>
                <a:gd name="T1" fmla="*/ 94 h 170"/>
                <a:gd name="T2" fmla="*/ 9 w 121"/>
                <a:gd name="T3" fmla="*/ 139 h 170"/>
                <a:gd name="T4" fmla="*/ 45 w 121"/>
                <a:gd name="T5" fmla="*/ 166 h 170"/>
                <a:gd name="T6" fmla="*/ 89 w 121"/>
                <a:gd name="T7" fmla="*/ 160 h 170"/>
                <a:gd name="T8" fmla="*/ 89 w 121"/>
                <a:gd name="T9" fmla="*/ 160 h 170"/>
                <a:gd name="T10" fmla="*/ 90 w 121"/>
                <a:gd name="T11" fmla="*/ 160 h 170"/>
                <a:gd name="T12" fmla="*/ 117 w 121"/>
                <a:gd name="T13" fmla="*/ 125 h 170"/>
                <a:gd name="T14" fmla="*/ 111 w 121"/>
                <a:gd name="T15" fmla="*/ 80 h 170"/>
                <a:gd name="T16" fmla="*/ 65 w 121"/>
                <a:gd name="T17" fmla="*/ 0 h 170"/>
                <a:gd name="T18" fmla="*/ 65 w 121"/>
                <a:gd name="T19" fmla="*/ 0 h 170"/>
                <a:gd name="T20" fmla="*/ 58 w 121"/>
                <a:gd name="T21" fmla="*/ 18 h 170"/>
                <a:gd name="T22" fmla="*/ 98 w 121"/>
                <a:gd name="T23" fmla="*/ 87 h 170"/>
                <a:gd name="T24" fmla="*/ 102 w 121"/>
                <a:gd name="T25" fmla="*/ 121 h 170"/>
                <a:gd name="T26" fmla="*/ 83 w 121"/>
                <a:gd name="T27" fmla="*/ 147 h 170"/>
                <a:gd name="T28" fmla="*/ 82 w 121"/>
                <a:gd name="T29" fmla="*/ 147 h 170"/>
                <a:gd name="T30" fmla="*/ 81 w 121"/>
                <a:gd name="T31" fmla="*/ 147 h 170"/>
                <a:gd name="T32" fmla="*/ 49 w 121"/>
                <a:gd name="T33" fmla="*/ 152 h 170"/>
                <a:gd name="T34" fmla="*/ 22 w 121"/>
                <a:gd name="T35" fmla="*/ 131 h 170"/>
                <a:gd name="T36" fmla="*/ 18 w 121"/>
                <a:gd name="T37" fmla="*/ 98 h 170"/>
                <a:gd name="T38" fmla="*/ 36 w 121"/>
                <a:gd name="T39" fmla="*/ 73 h 170"/>
                <a:gd name="T40" fmla="*/ 28 w 121"/>
                <a:gd name="T41" fmla="*/ 60 h 170"/>
                <a:gd name="T42" fmla="*/ 4 w 121"/>
                <a:gd name="T43" fmla="*/ 9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1" h="170">
                  <a:moveTo>
                    <a:pt x="4" y="94"/>
                  </a:moveTo>
                  <a:cubicBezTo>
                    <a:pt x="0" y="109"/>
                    <a:pt x="1" y="125"/>
                    <a:pt x="9" y="139"/>
                  </a:cubicBezTo>
                  <a:cubicBezTo>
                    <a:pt x="17" y="153"/>
                    <a:pt x="31" y="162"/>
                    <a:pt x="45" y="166"/>
                  </a:cubicBezTo>
                  <a:cubicBezTo>
                    <a:pt x="59" y="170"/>
                    <a:pt x="75" y="168"/>
                    <a:pt x="89" y="160"/>
                  </a:cubicBezTo>
                  <a:cubicBezTo>
                    <a:pt x="89" y="160"/>
                    <a:pt x="89" y="160"/>
                    <a:pt x="89" y="160"/>
                  </a:cubicBezTo>
                  <a:cubicBezTo>
                    <a:pt x="90" y="160"/>
                    <a:pt x="90" y="160"/>
                    <a:pt x="90" y="160"/>
                  </a:cubicBezTo>
                  <a:cubicBezTo>
                    <a:pt x="104" y="152"/>
                    <a:pt x="113" y="139"/>
                    <a:pt x="117" y="125"/>
                  </a:cubicBezTo>
                  <a:cubicBezTo>
                    <a:pt x="121" y="110"/>
                    <a:pt x="119" y="94"/>
                    <a:pt x="111" y="8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58" y="18"/>
                    <a:pt x="58" y="18"/>
                    <a:pt x="58" y="18"/>
                  </a:cubicBezTo>
                  <a:cubicBezTo>
                    <a:pt x="98" y="87"/>
                    <a:pt x="98" y="87"/>
                    <a:pt x="98" y="87"/>
                  </a:cubicBezTo>
                  <a:cubicBezTo>
                    <a:pt x="104" y="98"/>
                    <a:pt x="105" y="110"/>
                    <a:pt x="102" y="121"/>
                  </a:cubicBezTo>
                  <a:cubicBezTo>
                    <a:pt x="99" y="131"/>
                    <a:pt x="93" y="141"/>
                    <a:pt x="83" y="147"/>
                  </a:cubicBezTo>
                  <a:cubicBezTo>
                    <a:pt x="82" y="147"/>
                    <a:pt x="82" y="147"/>
                    <a:pt x="82" y="147"/>
                  </a:cubicBezTo>
                  <a:cubicBezTo>
                    <a:pt x="82" y="147"/>
                    <a:pt x="82" y="147"/>
                    <a:pt x="81" y="147"/>
                  </a:cubicBezTo>
                  <a:cubicBezTo>
                    <a:pt x="71" y="153"/>
                    <a:pt x="59" y="154"/>
                    <a:pt x="49" y="152"/>
                  </a:cubicBezTo>
                  <a:cubicBezTo>
                    <a:pt x="38" y="149"/>
                    <a:pt x="28" y="142"/>
                    <a:pt x="22" y="131"/>
                  </a:cubicBezTo>
                  <a:cubicBezTo>
                    <a:pt x="16" y="121"/>
                    <a:pt x="15" y="109"/>
                    <a:pt x="18" y="98"/>
                  </a:cubicBezTo>
                  <a:cubicBezTo>
                    <a:pt x="21" y="88"/>
                    <a:pt x="27" y="79"/>
                    <a:pt x="36" y="73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16" y="68"/>
                    <a:pt x="7" y="80"/>
                    <a:pt x="4" y="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6" name="Freeform 216">
              <a:extLst>
                <a:ext uri="{FF2B5EF4-FFF2-40B4-BE49-F238E27FC236}">
                  <a16:creationId xmlns:a16="http://schemas.microsoft.com/office/drawing/2014/main" id="{48840D41-1D7B-410F-B1E6-ADEDC60EB9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774903" y="112810990"/>
              <a:ext cx="526404" cy="692301"/>
            </a:xfrm>
            <a:custGeom>
              <a:avLst/>
              <a:gdLst>
                <a:gd name="T0" fmla="*/ 153 w 165"/>
                <a:gd name="T1" fmla="*/ 99 h 217"/>
                <a:gd name="T2" fmla="*/ 96 w 165"/>
                <a:gd name="T3" fmla="*/ 0 h 217"/>
                <a:gd name="T4" fmla="*/ 89 w 165"/>
                <a:gd name="T5" fmla="*/ 19 h 217"/>
                <a:gd name="T6" fmla="*/ 140 w 165"/>
                <a:gd name="T7" fmla="*/ 106 h 217"/>
                <a:gd name="T8" fmla="*/ 145 w 165"/>
                <a:gd name="T9" fmla="*/ 153 h 217"/>
                <a:gd name="T10" fmla="*/ 115 w 165"/>
                <a:gd name="T11" fmla="*/ 191 h 217"/>
                <a:gd name="T12" fmla="*/ 114 w 165"/>
                <a:gd name="T13" fmla="*/ 191 h 217"/>
                <a:gd name="T14" fmla="*/ 114 w 165"/>
                <a:gd name="T15" fmla="*/ 191 h 217"/>
                <a:gd name="T16" fmla="*/ 66 w 165"/>
                <a:gd name="T17" fmla="*/ 197 h 217"/>
                <a:gd name="T18" fmla="*/ 27 w 165"/>
                <a:gd name="T19" fmla="*/ 167 h 217"/>
                <a:gd name="T20" fmla="*/ 20 w 165"/>
                <a:gd name="T21" fmla="*/ 119 h 217"/>
                <a:gd name="T22" fmla="*/ 48 w 165"/>
                <a:gd name="T23" fmla="*/ 81 h 217"/>
                <a:gd name="T24" fmla="*/ 40 w 165"/>
                <a:gd name="T25" fmla="*/ 68 h 217"/>
                <a:gd name="T26" fmla="*/ 6 w 165"/>
                <a:gd name="T27" fmla="*/ 115 h 217"/>
                <a:gd name="T28" fmla="*/ 14 w 165"/>
                <a:gd name="T29" fmla="*/ 175 h 217"/>
                <a:gd name="T30" fmla="*/ 62 w 165"/>
                <a:gd name="T31" fmla="*/ 212 h 217"/>
                <a:gd name="T32" fmla="*/ 121 w 165"/>
                <a:gd name="T33" fmla="*/ 204 h 217"/>
                <a:gd name="T34" fmla="*/ 122 w 165"/>
                <a:gd name="T35" fmla="*/ 204 h 217"/>
                <a:gd name="T36" fmla="*/ 122 w 165"/>
                <a:gd name="T37" fmla="*/ 203 h 217"/>
                <a:gd name="T38" fmla="*/ 159 w 165"/>
                <a:gd name="T39" fmla="*/ 157 h 217"/>
                <a:gd name="T40" fmla="*/ 153 w 165"/>
                <a:gd name="T41" fmla="*/ 99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5" h="217">
                  <a:moveTo>
                    <a:pt x="153" y="99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140" y="106"/>
                    <a:pt x="140" y="106"/>
                    <a:pt x="140" y="106"/>
                  </a:cubicBezTo>
                  <a:cubicBezTo>
                    <a:pt x="148" y="121"/>
                    <a:pt x="149" y="137"/>
                    <a:pt x="145" y="153"/>
                  </a:cubicBezTo>
                  <a:cubicBezTo>
                    <a:pt x="140" y="168"/>
                    <a:pt x="130" y="182"/>
                    <a:pt x="115" y="191"/>
                  </a:cubicBezTo>
                  <a:cubicBezTo>
                    <a:pt x="115" y="191"/>
                    <a:pt x="114" y="191"/>
                    <a:pt x="114" y="191"/>
                  </a:cubicBezTo>
                  <a:cubicBezTo>
                    <a:pt x="114" y="191"/>
                    <a:pt x="114" y="191"/>
                    <a:pt x="114" y="191"/>
                  </a:cubicBezTo>
                  <a:cubicBezTo>
                    <a:pt x="99" y="200"/>
                    <a:pt x="81" y="202"/>
                    <a:pt x="66" y="197"/>
                  </a:cubicBezTo>
                  <a:cubicBezTo>
                    <a:pt x="50" y="193"/>
                    <a:pt x="35" y="183"/>
                    <a:pt x="27" y="167"/>
                  </a:cubicBezTo>
                  <a:cubicBezTo>
                    <a:pt x="18" y="152"/>
                    <a:pt x="16" y="134"/>
                    <a:pt x="20" y="119"/>
                  </a:cubicBezTo>
                  <a:cubicBezTo>
                    <a:pt x="24" y="104"/>
                    <a:pt x="34" y="90"/>
                    <a:pt x="48" y="81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23" y="79"/>
                    <a:pt x="11" y="96"/>
                    <a:pt x="6" y="115"/>
                  </a:cubicBezTo>
                  <a:cubicBezTo>
                    <a:pt x="0" y="134"/>
                    <a:pt x="3" y="156"/>
                    <a:pt x="14" y="175"/>
                  </a:cubicBezTo>
                  <a:cubicBezTo>
                    <a:pt x="25" y="194"/>
                    <a:pt x="42" y="207"/>
                    <a:pt x="62" y="212"/>
                  </a:cubicBezTo>
                  <a:cubicBezTo>
                    <a:pt x="81" y="217"/>
                    <a:pt x="102" y="215"/>
                    <a:pt x="121" y="204"/>
                  </a:cubicBezTo>
                  <a:cubicBezTo>
                    <a:pt x="121" y="204"/>
                    <a:pt x="121" y="204"/>
                    <a:pt x="122" y="204"/>
                  </a:cubicBezTo>
                  <a:cubicBezTo>
                    <a:pt x="122" y="204"/>
                    <a:pt x="122" y="204"/>
                    <a:pt x="122" y="203"/>
                  </a:cubicBezTo>
                  <a:cubicBezTo>
                    <a:pt x="141" y="193"/>
                    <a:pt x="153" y="176"/>
                    <a:pt x="159" y="157"/>
                  </a:cubicBezTo>
                  <a:cubicBezTo>
                    <a:pt x="165" y="138"/>
                    <a:pt x="163" y="117"/>
                    <a:pt x="153" y="9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7" name="Freeform 217">
              <a:extLst>
                <a:ext uri="{FF2B5EF4-FFF2-40B4-BE49-F238E27FC236}">
                  <a16:creationId xmlns:a16="http://schemas.microsoft.com/office/drawing/2014/main" id="{EDA29B17-FE81-4B47-BA49-AA7CBFCDB2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912087" y="112976887"/>
              <a:ext cx="248846" cy="392410"/>
            </a:xfrm>
            <a:custGeom>
              <a:avLst/>
              <a:gdLst>
                <a:gd name="T0" fmla="*/ 2 w 78"/>
                <a:gd name="T1" fmla="*/ 73 h 123"/>
                <a:gd name="T2" fmla="*/ 6 w 78"/>
                <a:gd name="T3" fmla="*/ 102 h 123"/>
                <a:gd name="T4" fmla="*/ 29 w 78"/>
                <a:gd name="T5" fmla="*/ 120 h 123"/>
                <a:gd name="T6" fmla="*/ 58 w 78"/>
                <a:gd name="T7" fmla="*/ 117 h 123"/>
                <a:gd name="T8" fmla="*/ 58 w 78"/>
                <a:gd name="T9" fmla="*/ 116 h 123"/>
                <a:gd name="T10" fmla="*/ 59 w 78"/>
                <a:gd name="T11" fmla="*/ 116 h 123"/>
                <a:gd name="T12" fmla="*/ 76 w 78"/>
                <a:gd name="T13" fmla="*/ 93 h 123"/>
                <a:gd name="T14" fmla="*/ 72 w 78"/>
                <a:gd name="T15" fmla="*/ 64 h 123"/>
                <a:gd name="T16" fmla="*/ 36 w 78"/>
                <a:gd name="T17" fmla="*/ 2 h 123"/>
                <a:gd name="T18" fmla="*/ 34 w 78"/>
                <a:gd name="T19" fmla="*/ 0 h 123"/>
                <a:gd name="T20" fmla="*/ 28 w 78"/>
                <a:gd name="T21" fmla="*/ 18 h 123"/>
                <a:gd name="T22" fmla="*/ 59 w 78"/>
                <a:gd name="T23" fmla="*/ 72 h 123"/>
                <a:gd name="T24" fmla="*/ 62 w 78"/>
                <a:gd name="T25" fmla="*/ 89 h 123"/>
                <a:gd name="T26" fmla="*/ 51 w 78"/>
                <a:gd name="T27" fmla="*/ 103 h 123"/>
                <a:gd name="T28" fmla="*/ 51 w 78"/>
                <a:gd name="T29" fmla="*/ 103 h 123"/>
                <a:gd name="T30" fmla="*/ 50 w 78"/>
                <a:gd name="T31" fmla="*/ 104 h 123"/>
                <a:gd name="T32" fmla="*/ 33 w 78"/>
                <a:gd name="T33" fmla="*/ 106 h 123"/>
                <a:gd name="T34" fmla="*/ 19 w 78"/>
                <a:gd name="T35" fmla="*/ 95 h 123"/>
                <a:gd name="T36" fmla="*/ 17 w 78"/>
                <a:gd name="T37" fmla="*/ 77 h 123"/>
                <a:gd name="T38" fmla="*/ 25 w 78"/>
                <a:gd name="T39" fmla="*/ 65 h 123"/>
                <a:gd name="T40" fmla="*/ 18 w 78"/>
                <a:gd name="T41" fmla="*/ 52 h 123"/>
                <a:gd name="T42" fmla="*/ 2 w 78"/>
                <a:gd name="T43" fmla="*/ 7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8" h="123">
                  <a:moveTo>
                    <a:pt x="2" y="73"/>
                  </a:moveTo>
                  <a:cubicBezTo>
                    <a:pt x="0" y="83"/>
                    <a:pt x="1" y="93"/>
                    <a:pt x="6" y="102"/>
                  </a:cubicBezTo>
                  <a:cubicBezTo>
                    <a:pt x="11" y="111"/>
                    <a:pt x="20" y="118"/>
                    <a:pt x="29" y="120"/>
                  </a:cubicBezTo>
                  <a:cubicBezTo>
                    <a:pt x="38" y="123"/>
                    <a:pt x="49" y="122"/>
                    <a:pt x="58" y="117"/>
                  </a:cubicBezTo>
                  <a:cubicBezTo>
                    <a:pt x="58" y="117"/>
                    <a:pt x="58" y="116"/>
                    <a:pt x="58" y="116"/>
                  </a:cubicBezTo>
                  <a:cubicBezTo>
                    <a:pt x="58" y="116"/>
                    <a:pt x="59" y="116"/>
                    <a:pt x="59" y="116"/>
                  </a:cubicBezTo>
                  <a:cubicBezTo>
                    <a:pt x="68" y="111"/>
                    <a:pt x="74" y="102"/>
                    <a:pt x="76" y="93"/>
                  </a:cubicBezTo>
                  <a:cubicBezTo>
                    <a:pt x="78" y="84"/>
                    <a:pt x="78" y="73"/>
                    <a:pt x="72" y="6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ubicBezTo>
                    <a:pt x="28" y="18"/>
                    <a:pt x="28" y="18"/>
                    <a:pt x="28" y="18"/>
                  </a:cubicBezTo>
                  <a:cubicBezTo>
                    <a:pt x="59" y="72"/>
                    <a:pt x="59" y="72"/>
                    <a:pt x="59" y="72"/>
                  </a:cubicBezTo>
                  <a:cubicBezTo>
                    <a:pt x="63" y="77"/>
                    <a:pt x="63" y="83"/>
                    <a:pt x="62" y="89"/>
                  </a:cubicBezTo>
                  <a:cubicBezTo>
                    <a:pt x="60" y="95"/>
                    <a:pt x="57" y="100"/>
                    <a:pt x="51" y="103"/>
                  </a:cubicBezTo>
                  <a:cubicBezTo>
                    <a:pt x="51" y="103"/>
                    <a:pt x="51" y="103"/>
                    <a:pt x="51" y="103"/>
                  </a:cubicBezTo>
                  <a:cubicBezTo>
                    <a:pt x="51" y="104"/>
                    <a:pt x="50" y="104"/>
                    <a:pt x="50" y="104"/>
                  </a:cubicBezTo>
                  <a:cubicBezTo>
                    <a:pt x="45" y="107"/>
                    <a:pt x="39" y="107"/>
                    <a:pt x="33" y="106"/>
                  </a:cubicBezTo>
                  <a:cubicBezTo>
                    <a:pt x="27" y="104"/>
                    <a:pt x="22" y="100"/>
                    <a:pt x="19" y="95"/>
                  </a:cubicBezTo>
                  <a:cubicBezTo>
                    <a:pt x="16" y="89"/>
                    <a:pt x="15" y="83"/>
                    <a:pt x="17" y="77"/>
                  </a:cubicBezTo>
                  <a:cubicBezTo>
                    <a:pt x="18" y="72"/>
                    <a:pt x="21" y="68"/>
                    <a:pt x="25" y="65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10" y="57"/>
                    <a:pt x="5" y="65"/>
                    <a:pt x="2" y="7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38" name="Text Box 218">
            <a:extLst>
              <a:ext uri="{FF2B5EF4-FFF2-40B4-BE49-F238E27FC236}">
                <a16:creationId xmlns:a16="http://schemas.microsoft.com/office/drawing/2014/main" id="{1EAE4414-E07F-467D-A969-40DE7A2FC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5684" y="1063625"/>
            <a:ext cx="12573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spc="50" normalizeH="0" baseline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REFINERY</a:t>
            </a:r>
          </a:p>
          <a:p>
            <a:pPr marL="0" marR="0" lvl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spc="150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+mn-lt"/>
              </a:rPr>
              <a:t>SERVICES</a:t>
            </a:r>
            <a:endParaRPr kumimoji="0" lang="en-US" altLang="en-US" sz="900" b="0" i="0" u="none" strike="noStrike" cap="none" spc="150" normalizeH="0" baseline="0">
              <a:ln>
                <a:noFill/>
              </a:ln>
              <a:solidFill>
                <a:schemeClr val="accent2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ockLayouts">
  <a:themeElements>
    <a:clrScheme name="Custom 1">
      <a:dk1>
        <a:sysClr val="windowText" lastClr="000000"/>
      </a:dk1>
      <a:lt1>
        <a:sysClr val="window" lastClr="FFFFFF"/>
      </a:lt1>
      <a:dk2>
        <a:srgbClr val="212120"/>
      </a:dk2>
      <a:lt2>
        <a:srgbClr val="EEECE1"/>
      </a:lt2>
      <a:accent1>
        <a:srgbClr val="9CBDC3"/>
      </a:accent1>
      <a:accent2>
        <a:srgbClr val="62BAB3"/>
      </a:accent2>
      <a:accent3>
        <a:srgbClr val="E3B336"/>
      </a:accent3>
      <a:accent4>
        <a:srgbClr val="20546D"/>
      </a:accent4>
      <a:accent5>
        <a:srgbClr val="4BACC6"/>
      </a:accent5>
      <a:accent6>
        <a:srgbClr val="7030A0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</TotalTime>
  <Words>189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StockLayouts</vt:lpstr>
      <vt:lpstr>Title of Presentation  oil and gas industry</vt:lpstr>
      <vt:lpstr>Content Page with  Text and Photo</vt:lpstr>
      <vt:lpstr>Content Page with  Text and Table</vt:lpstr>
    </vt:vector>
  </TitlesOfParts>
  <Company>StockLayouts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StockLayouts</dc:creator>
  <cp:lastModifiedBy>David Alvis</cp:lastModifiedBy>
  <cp:revision>127</cp:revision>
  <dcterms:created xsi:type="dcterms:W3CDTF">2010-07-09T22:21:36Z</dcterms:created>
  <dcterms:modified xsi:type="dcterms:W3CDTF">2020-03-01T03:38:16Z</dcterms:modified>
</cp:coreProperties>
</file>