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8" r:id="rId3"/>
    <p:sldId id="257" r:id="rId4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5779" autoAdjust="0"/>
  </p:normalViewPr>
  <p:slideViewPr>
    <p:cSldViewPr>
      <p:cViewPr varScale="1">
        <p:scale>
          <a:sx n="86" d="100"/>
          <a:sy n="86" d="100"/>
        </p:scale>
        <p:origin x="15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N0312801-IMG03">
            <a:extLst>
              <a:ext uri="{FF2B5EF4-FFF2-40B4-BE49-F238E27FC236}">
                <a16:creationId xmlns:a16="http://schemas.microsoft.com/office/drawing/2014/main" id="{B1C8DB4C-94FE-4490-8E77-840E58256E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23969" r="1431" b="780"/>
          <a:stretch/>
        </p:blipFill>
        <p:spPr bwMode="auto">
          <a:xfrm>
            <a:off x="0" y="-4763"/>
            <a:ext cx="9144000" cy="47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B2D006-0988-4CFE-99ED-612E12A58246}"/>
              </a:ext>
            </a:extLst>
          </p:cNvPr>
          <p:cNvSpPr/>
          <p:nvPr userDrawn="1"/>
        </p:nvSpPr>
        <p:spPr>
          <a:xfrm>
            <a:off x="0" y="4175576"/>
            <a:ext cx="9144000" cy="2682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63B680-C1EB-4990-B328-4FEEB6AC18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2676525"/>
            <a:ext cx="9144000" cy="3886200"/>
            <a:chOff x="107558445" y="108805494"/>
            <a:chExt cx="6441948" cy="3099548"/>
          </a:xfrm>
          <a:solidFill>
            <a:schemeClr val="bg2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BB35E68-478E-4295-9244-1122F48B5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58445" y="110384027"/>
              <a:ext cx="6441948" cy="1105612"/>
            </a:xfrm>
            <a:custGeom>
              <a:avLst/>
              <a:gdLst>
                <a:gd name="T0" fmla="*/ 1301 w 2016"/>
                <a:gd name="T1" fmla="*/ 314 h 346"/>
                <a:gd name="T2" fmla="*/ 906 w 2016"/>
                <a:gd name="T3" fmla="*/ 186 h 346"/>
                <a:gd name="T4" fmla="*/ 235 w 2016"/>
                <a:gd name="T5" fmla="*/ 0 h 346"/>
                <a:gd name="T6" fmla="*/ 0 w 2016"/>
                <a:gd name="T7" fmla="*/ 23 h 346"/>
                <a:gd name="T8" fmla="*/ 0 w 2016"/>
                <a:gd name="T9" fmla="*/ 40 h 346"/>
                <a:gd name="T10" fmla="*/ 235 w 2016"/>
                <a:gd name="T11" fmla="*/ 17 h 346"/>
                <a:gd name="T12" fmla="*/ 898 w 2016"/>
                <a:gd name="T13" fmla="*/ 200 h 346"/>
                <a:gd name="T14" fmla="*/ 1299 w 2016"/>
                <a:gd name="T15" fmla="*/ 331 h 346"/>
                <a:gd name="T16" fmla="*/ 1674 w 2016"/>
                <a:gd name="T17" fmla="*/ 331 h 346"/>
                <a:gd name="T18" fmla="*/ 2016 w 2016"/>
                <a:gd name="T19" fmla="*/ 256 h 346"/>
                <a:gd name="T20" fmla="*/ 2016 w 2016"/>
                <a:gd name="T21" fmla="*/ 238 h 346"/>
                <a:gd name="T22" fmla="*/ 1671 w 2016"/>
                <a:gd name="T23" fmla="*/ 314 h 346"/>
                <a:gd name="T24" fmla="*/ 1301 w 2016"/>
                <a:gd name="T25" fmla="*/ 31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6" h="346">
                  <a:moveTo>
                    <a:pt x="1301" y="314"/>
                  </a:moveTo>
                  <a:cubicBezTo>
                    <a:pt x="1156" y="295"/>
                    <a:pt x="1023" y="252"/>
                    <a:pt x="906" y="186"/>
                  </a:cubicBezTo>
                  <a:cubicBezTo>
                    <a:pt x="638" y="34"/>
                    <a:pt x="393" y="1"/>
                    <a:pt x="235" y="0"/>
                  </a:cubicBezTo>
                  <a:cubicBezTo>
                    <a:pt x="130" y="0"/>
                    <a:pt x="48" y="13"/>
                    <a:pt x="0" y="2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7" y="30"/>
                    <a:pt x="129" y="16"/>
                    <a:pt x="235" y="17"/>
                  </a:cubicBezTo>
                  <a:cubicBezTo>
                    <a:pt x="392" y="18"/>
                    <a:pt x="634" y="50"/>
                    <a:pt x="898" y="200"/>
                  </a:cubicBezTo>
                  <a:cubicBezTo>
                    <a:pt x="1016" y="267"/>
                    <a:pt x="1151" y="311"/>
                    <a:pt x="1299" y="331"/>
                  </a:cubicBezTo>
                  <a:cubicBezTo>
                    <a:pt x="1417" y="346"/>
                    <a:pt x="1543" y="346"/>
                    <a:pt x="1674" y="331"/>
                  </a:cubicBezTo>
                  <a:cubicBezTo>
                    <a:pt x="1828" y="313"/>
                    <a:pt x="1953" y="276"/>
                    <a:pt x="2016" y="256"/>
                  </a:cubicBezTo>
                  <a:cubicBezTo>
                    <a:pt x="2016" y="238"/>
                    <a:pt x="2016" y="238"/>
                    <a:pt x="2016" y="238"/>
                  </a:cubicBezTo>
                  <a:cubicBezTo>
                    <a:pt x="1956" y="258"/>
                    <a:pt x="1829" y="296"/>
                    <a:pt x="1671" y="314"/>
                  </a:cubicBezTo>
                  <a:cubicBezTo>
                    <a:pt x="1542" y="330"/>
                    <a:pt x="1417" y="330"/>
                    <a:pt x="1301" y="31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67CAAA6-EB3D-4E11-9676-9FB9F17D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58445" y="110725936"/>
              <a:ext cx="6441948" cy="1076853"/>
            </a:xfrm>
            <a:custGeom>
              <a:avLst/>
              <a:gdLst>
                <a:gd name="T0" fmla="*/ 1300 w 2016"/>
                <a:gd name="T1" fmla="*/ 315 h 337"/>
                <a:gd name="T2" fmla="*/ 904 w 2016"/>
                <a:gd name="T3" fmla="*/ 185 h 337"/>
                <a:gd name="T4" fmla="*/ 235 w 2016"/>
                <a:gd name="T5" fmla="*/ 1 h 337"/>
                <a:gd name="T6" fmla="*/ 0 w 2016"/>
                <a:gd name="T7" fmla="*/ 24 h 337"/>
                <a:gd name="T8" fmla="*/ 0 w 2016"/>
                <a:gd name="T9" fmla="*/ 30 h 337"/>
                <a:gd name="T10" fmla="*/ 235 w 2016"/>
                <a:gd name="T11" fmla="*/ 7 h 337"/>
                <a:gd name="T12" fmla="*/ 900 w 2016"/>
                <a:gd name="T13" fmla="*/ 191 h 337"/>
                <a:gd name="T14" fmla="*/ 1299 w 2016"/>
                <a:gd name="T15" fmla="*/ 321 h 337"/>
                <a:gd name="T16" fmla="*/ 1673 w 2016"/>
                <a:gd name="T17" fmla="*/ 321 h 337"/>
                <a:gd name="T18" fmla="*/ 2016 w 2016"/>
                <a:gd name="T19" fmla="*/ 246 h 337"/>
                <a:gd name="T20" fmla="*/ 2016 w 2016"/>
                <a:gd name="T21" fmla="*/ 239 h 337"/>
                <a:gd name="T22" fmla="*/ 1672 w 2016"/>
                <a:gd name="T23" fmla="*/ 315 h 337"/>
                <a:gd name="T24" fmla="*/ 1300 w 2016"/>
                <a:gd name="T25" fmla="*/ 31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6" h="337">
                  <a:moveTo>
                    <a:pt x="1300" y="315"/>
                  </a:moveTo>
                  <a:cubicBezTo>
                    <a:pt x="1154" y="295"/>
                    <a:pt x="1021" y="252"/>
                    <a:pt x="904" y="185"/>
                  </a:cubicBezTo>
                  <a:cubicBezTo>
                    <a:pt x="637" y="34"/>
                    <a:pt x="393" y="1"/>
                    <a:pt x="235" y="1"/>
                  </a:cubicBezTo>
                  <a:cubicBezTo>
                    <a:pt x="130" y="0"/>
                    <a:pt x="48" y="13"/>
                    <a:pt x="0" y="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7" y="20"/>
                    <a:pt x="129" y="7"/>
                    <a:pt x="235" y="7"/>
                  </a:cubicBezTo>
                  <a:cubicBezTo>
                    <a:pt x="392" y="8"/>
                    <a:pt x="635" y="41"/>
                    <a:pt x="900" y="191"/>
                  </a:cubicBezTo>
                  <a:cubicBezTo>
                    <a:pt x="1018" y="258"/>
                    <a:pt x="1153" y="302"/>
                    <a:pt x="1299" y="321"/>
                  </a:cubicBezTo>
                  <a:cubicBezTo>
                    <a:pt x="1417" y="337"/>
                    <a:pt x="1543" y="337"/>
                    <a:pt x="1673" y="321"/>
                  </a:cubicBezTo>
                  <a:cubicBezTo>
                    <a:pt x="1829" y="303"/>
                    <a:pt x="1954" y="266"/>
                    <a:pt x="2016" y="246"/>
                  </a:cubicBezTo>
                  <a:cubicBezTo>
                    <a:pt x="2016" y="239"/>
                    <a:pt x="2016" y="239"/>
                    <a:pt x="2016" y="239"/>
                  </a:cubicBezTo>
                  <a:cubicBezTo>
                    <a:pt x="1955" y="259"/>
                    <a:pt x="1829" y="296"/>
                    <a:pt x="1672" y="315"/>
                  </a:cubicBezTo>
                  <a:cubicBezTo>
                    <a:pt x="1542" y="330"/>
                    <a:pt x="1417" y="330"/>
                    <a:pt x="1300" y="3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B81A609-F2B4-4830-A1FB-29591F90C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58445" y="110610901"/>
              <a:ext cx="6441948" cy="1086440"/>
            </a:xfrm>
            <a:custGeom>
              <a:avLst/>
              <a:gdLst>
                <a:gd name="T0" fmla="*/ 1300 w 2016"/>
                <a:gd name="T1" fmla="*/ 315 h 340"/>
                <a:gd name="T2" fmla="*/ 905 w 2016"/>
                <a:gd name="T3" fmla="*/ 186 h 340"/>
                <a:gd name="T4" fmla="*/ 235 w 2016"/>
                <a:gd name="T5" fmla="*/ 1 h 340"/>
                <a:gd name="T6" fmla="*/ 0 w 2016"/>
                <a:gd name="T7" fmla="*/ 24 h 340"/>
                <a:gd name="T8" fmla="*/ 0 w 2016"/>
                <a:gd name="T9" fmla="*/ 34 h 340"/>
                <a:gd name="T10" fmla="*/ 235 w 2016"/>
                <a:gd name="T11" fmla="*/ 11 h 340"/>
                <a:gd name="T12" fmla="*/ 900 w 2016"/>
                <a:gd name="T13" fmla="*/ 195 h 340"/>
                <a:gd name="T14" fmla="*/ 1299 w 2016"/>
                <a:gd name="T15" fmla="*/ 325 h 340"/>
                <a:gd name="T16" fmla="*/ 1673 w 2016"/>
                <a:gd name="T17" fmla="*/ 325 h 340"/>
                <a:gd name="T18" fmla="*/ 2016 w 2016"/>
                <a:gd name="T19" fmla="*/ 250 h 340"/>
                <a:gd name="T20" fmla="*/ 2016 w 2016"/>
                <a:gd name="T21" fmla="*/ 239 h 340"/>
                <a:gd name="T22" fmla="*/ 1672 w 2016"/>
                <a:gd name="T23" fmla="*/ 315 h 340"/>
                <a:gd name="T24" fmla="*/ 1300 w 2016"/>
                <a:gd name="T25" fmla="*/ 31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6" h="340">
                  <a:moveTo>
                    <a:pt x="1300" y="315"/>
                  </a:moveTo>
                  <a:cubicBezTo>
                    <a:pt x="1155" y="296"/>
                    <a:pt x="1022" y="252"/>
                    <a:pt x="905" y="186"/>
                  </a:cubicBezTo>
                  <a:cubicBezTo>
                    <a:pt x="637" y="34"/>
                    <a:pt x="393" y="2"/>
                    <a:pt x="235" y="1"/>
                  </a:cubicBezTo>
                  <a:cubicBezTo>
                    <a:pt x="130" y="0"/>
                    <a:pt x="48" y="13"/>
                    <a:pt x="0" y="2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7" y="24"/>
                    <a:pt x="129" y="10"/>
                    <a:pt x="235" y="11"/>
                  </a:cubicBezTo>
                  <a:cubicBezTo>
                    <a:pt x="392" y="12"/>
                    <a:pt x="635" y="44"/>
                    <a:pt x="900" y="195"/>
                  </a:cubicBezTo>
                  <a:cubicBezTo>
                    <a:pt x="1018" y="262"/>
                    <a:pt x="1152" y="305"/>
                    <a:pt x="1299" y="325"/>
                  </a:cubicBezTo>
                  <a:cubicBezTo>
                    <a:pt x="1417" y="340"/>
                    <a:pt x="1543" y="340"/>
                    <a:pt x="1673" y="325"/>
                  </a:cubicBezTo>
                  <a:cubicBezTo>
                    <a:pt x="1828" y="306"/>
                    <a:pt x="1954" y="270"/>
                    <a:pt x="2016" y="250"/>
                  </a:cubicBezTo>
                  <a:cubicBezTo>
                    <a:pt x="2016" y="239"/>
                    <a:pt x="2016" y="239"/>
                    <a:pt x="2016" y="239"/>
                  </a:cubicBezTo>
                  <a:cubicBezTo>
                    <a:pt x="1956" y="259"/>
                    <a:pt x="1829" y="296"/>
                    <a:pt x="1672" y="315"/>
                  </a:cubicBezTo>
                  <a:cubicBezTo>
                    <a:pt x="1542" y="330"/>
                    <a:pt x="1417" y="330"/>
                    <a:pt x="1300" y="3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93EB073-AAC1-48A8-9EA4-45E9424D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58445" y="110038922"/>
              <a:ext cx="6441948" cy="1140762"/>
            </a:xfrm>
            <a:custGeom>
              <a:avLst/>
              <a:gdLst>
                <a:gd name="T0" fmla="*/ 1301 w 2016"/>
                <a:gd name="T1" fmla="*/ 315 h 357"/>
                <a:gd name="T2" fmla="*/ 909 w 2016"/>
                <a:gd name="T3" fmla="*/ 187 h 357"/>
                <a:gd name="T4" fmla="*/ 235 w 2016"/>
                <a:gd name="T5" fmla="*/ 1 h 357"/>
                <a:gd name="T6" fmla="*/ 0 w 2016"/>
                <a:gd name="T7" fmla="*/ 24 h 357"/>
                <a:gd name="T8" fmla="*/ 0 w 2016"/>
                <a:gd name="T9" fmla="*/ 51 h 357"/>
                <a:gd name="T10" fmla="*/ 236 w 2016"/>
                <a:gd name="T11" fmla="*/ 28 h 357"/>
                <a:gd name="T12" fmla="*/ 896 w 2016"/>
                <a:gd name="T13" fmla="*/ 210 h 357"/>
                <a:gd name="T14" fmla="*/ 1298 w 2016"/>
                <a:gd name="T15" fmla="*/ 341 h 357"/>
                <a:gd name="T16" fmla="*/ 1674 w 2016"/>
                <a:gd name="T17" fmla="*/ 341 h 357"/>
                <a:gd name="T18" fmla="*/ 2016 w 2016"/>
                <a:gd name="T19" fmla="*/ 267 h 357"/>
                <a:gd name="T20" fmla="*/ 2016 w 2016"/>
                <a:gd name="T21" fmla="*/ 239 h 357"/>
                <a:gd name="T22" fmla="*/ 1670 w 2016"/>
                <a:gd name="T23" fmla="*/ 315 h 357"/>
                <a:gd name="T24" fmla="*/ 1301 w 2016"/>
                <a:gd name="T25" fmla="*/ 31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6" h="357">
                  <a:moveTo>
                    <a:pt x="1301" y="315"/>
                  </a:moveTo>
                  <a:cubicBezTo>
                    <a:pt x="1157" y="296"/>
                    <a:pt x="1025" y="253"/>
                    <a:pt x="909" y="187"/>
                  </a:cubicBezTo>
                  <a:cubicBezTo>
                    <a:pt x="640" y="35"/>
                    <a:pt x="394" y="2"/>
                    <a:pt x="235" y="1"/>
                  </a:cubicBezTo>
                  <a:cubicBezTo>
                    <a:pt x="129" y="0"/>
                    <a:pt x="48" y="13"/>
                    <a:pt x="0" y="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6" y="41"/>
                    <a:pt x="129" y="27"/>
                    <a:pt x="236" y="28"/>
                  </a:cubicBezTo>
                  <a:cubicBezTo>
                    <a:pt x="392" y="28"/>
                    <a:pt x="632" y="61"/>
                    <a:pt x="896" y="210"/>
                  </a:cubicBezTo>
                  <a:cubicBezTo>
                    <a:pt x="1015" y="278"/>
                    <a:pt x="1150" y="322"/>
                    <a:pt x="1298" y="341"/>
                  </a:cubicBezTo>
                  <a:cubicBezTo>
                    <a:pt x="1416" y="357"/>
                    <a:pt x="1543" y="357"/>
                    <a:pt x="1674" y="341"/>
                  </a:cubicBezTo>
                  <a:cubicBezTo>
                    <a:pt x="1828" y="323"/>
                    <a:pt x="1953" y="288"/>
                    <a:pt x="2016" y="267"/>
                  </a:cubicBezTo>
                  <a:cubicBezTo>
                    <a:pt x="2016" y="239"/>
                    <a:pt x="2016" y="239"/>
                    <a:pt x="2016" y="239"/>
                  </a:cubicBezTo>
                  <a:cubicBezTo>
                    <a:pt x="1957" y="259"/>
                    <a:pt x="1829" y="296"/>
                    <a:pt x="1670" y="315"/>
                  </a:cubicBezTo>
                  <a:cubicBezTo>
                    <a:pt x="1541" y="331"/>
                    <a:pt x="1417" y="330"/>
                    <a:pt x="1301" y="3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76EFC30-B8BC-4EF4-9A2C-0000E025E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58445" y="110840971"/>
              <a:ext cx="6441948" cy="1064071"/>
            </a:xfrm>
            <a:custGeom>
              <a:avLst/>
              <a:gdLst>
                <a:gd name="T0" fmla="*/ 1300 w 2016"/>
                <a:gd name="T1" fmla="*/ 314 h 333"/>
                <a:gd name="T2" fmla="*/ 903 w 2016"/>
                <a:gd name="T3" fmla="*/ 185 h 333"/>
                <a:gd name="T4" fmla="*/ 235 w 2016"/>
                <a:gd name="T5" fmla="*/ 0 h 333"/>
                <a:gd name="T6" fmla="*/ 0 w 2016"/>
                <a:gd name="T7" fmla="*/ 23 h 333"/>
                <a:gd name="T8" fmla="*/ 0 w 2016"/>
                <a:gd name="T9" fmla="*/ 27 h 333"/>
                <a:gd name="T10" fmla="*/ 235 w 2016"/>
                <a:gd name="T11" fmla="*/ 4 h 333"/>
                <a:gd name="T12" fmla="*/ 901 w 2016"/>
                <a:gd name="T13" fmla="*/ 188 h 333"/>
                <a:gd name="T14" fmla="*/ 1300 w 2016"/>
                <a:gd name="T15" fmla="*/ 318 h 333"/>
                <a:gd name="T16" fmla="*/ 1673 w 2016"/>
                <a:gd name="T17" fmla="*/ 318 h 333"/>
                <a:gd name="T18" fmla="*/ 2016 w 2016"/>
                <a:gd name="T19" fmla="*/ 242 h 333"/>
                <a:gd name="T20" fmla="*/ 2016 w 2016"/>
                <a:gd name="T21" fmla="*/ 239 h 333"/>
                <a:gd name="T22" fmla="*/ 1672 w 2016"/>
                <a:gd name="T23" fmla="*/ 314 h 333"/>
                <a:gd name="T24" fmla="*/ 1300 w 2016"/>
                <a:gd name="T25" fmla="*/ 3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6" h="333">
                  <a:moveTo>
                    <a:pt x="1300" y="314"/>
                  </a:moveTo>
                  <a:cubicBezTo>
                    <a:pt x="1154" y="295"/>
                    <a:pt x="1020" y="252"/>
                    <a:pt x="903" y="185"/>
                  </a:cubicBezTo>
                  <a:cubicBezTo>
                    <a:pt x="636" y="34"/>
                    <a:pt x="392" y="1"/>
                    <a:pt x="235" y="0"/>
                  </a:cubicBezTo>
                  <a:cubicBezTo>
                    <a:pt x="129" y="0"/>
                    <a:pt x="48" y="1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7" y="16"/>
                    <a:pt x="129" y="3"/>
                    <a:pt x="235" y="4"/>
                  </a:cubicBezTo>
                  <a:cubicBezTo>
                    <a:pt x="392" y="4"/>
                    <a:pt x="635" y="37"/>
                    <a:pt x="901" y="188"/>
                  </a:cubicBezTo>
                  <a:cubicBezTo>
                    <a:pt x="1019" y="255"/>
                    <a:pt x="1153" y="298"/>
                    <a:pt x="1300" y="318"/>
                  </a:cubicBezTo>
                  <a:cubicBezTo>
                    <a:pt x="1417" y="333"/>
                    <a:pt x="1542" y="333"/>
                    <a:pt x="1673" y="318"/>
                  </a:cubicBezTo>
                  <a:cubicBezTo>
                    <a:pt x="1829" y="299"/>
                    <a:pt x="1954" y="263"/>
                    <a:pt x="2016" y="242"/>
                  </a:cubicBezTo>
                  <a:cubicBezTo>
                    <a:pt x="2016" y="239"/>
                    <a:pt x="2016" y="239"/>
                    <a:pt x="2016" y="239"/>
                  </a:cubicBezTo>
                  <a:cubicBezTo>
                    <a:pt x="1955" y="259"/>
                    <a:pt x="1829" y="296"/>
                    <a:pt x="1672" y="314"/>
                  </a:cubicBezTo>
                  <a:cubicBezTo>
                    <a:pt x="1542" y="330"/>
                    <a:pt x="1417" y="330"/>
                    <a:pt x="1300" y="31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7E4AC61-EC04-4BA6-9814-6DE0322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58445" y="110268992"/>
              <a:ext cx="6441948" cy="1118394"/>
            </a:xfrm>
            <a:custGeom>
              <a:avLst/>
              <a:gdLst>
                <a:gd name="T0" fmla="*/ 1301 w 2016"/>
                <a:gd name="T1" fmla="*/ 315 h 350"/>
                <a:gd name="T2" fmla="*/ 907 w 2016"/>
                <a:gd name="T3" fmla="*/ 186 h 350"/>
                <a:gd name="T4" fmla="*/ 235 w 2016"/>
                <a:gd name="T5" fmla="*/ 1 h 350"/>
                <a:gd name="T6" fmla="*/ 0 w 2016"/>
                <a:gd name="T7" fmla="*/ 23 h 350"/>
                <a:gd name="T8" fmla="*/ 0 w 2016"/>
                <a:gd name="T9" fmla="*/ 44 h 350"/>
                <a:gd name="T10" fmla="*/ 236 w 2016"/>
                <a:gd name="T11" fmla="*/ 20 h 350"/>
                <a:gd name="T12" fmla="*/ 897 w 2016"/>
                <a:gd name="T13" fmla="*/ 204 h 350"/>
                <a:gd name="T14" fmla="*/ 1299 w 2016"/>
                <a:gd name="T15" fmla="*/ 334 h 350"/>
                <a:gd name="T16" fmla="*/ 1674 w 2016"/>
                <a:gd name="T17" fmla="*/ 334 h 350"/>
                <a:gd name="T18" fmla="*/ 2016 w 2016"/>
                <a:gd name="T19" fmla="*/ 260 h 350"/>
                <a:gd name="T20" fmla="*/ 2016 w 2016"/>
                <a:gd name="T21" fmla="*/ 239 h 350"/>
                <a:gd name="T22" fmla="*/ 1671 w 2016"/>
                <a:gd name="T23" fmla="*/ 315 h 350"/>
                <a:gd name="T24" fmla="*/ 1301 w 2016"/>
                <a:gd name="T25" fmla="*/ 31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6" h="350">
                  <a:moveTo>
                    <a:pt x="1301" y="315"/>
                  </a:moveTo>
                  <a:cubicBezTo>
                    <a:pt x="1156" y="296"/>
                    <a:pt x="1023" y="252"/>
                    <a:pt x="907" y="186"/>
                  </a:cubicBezTo>
                  <a:cubicBezTo>
                    <a:pt x="639" y="34"/>
                    <a:pt x="394" y="1"/>
                    <a:pt x="235" y="1"/>
                  </a:cubicBezTo>
                  <a:cubicBezTo>
                    <a:pt x="129" y="0"/>
                    <a:pt x="48" y="13"/>
                    <a:pt x="0" y="2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7" y="33"/>
                    <a:pt x="129" y="20"/>
                    <a:pt x="236" y="20"/>
                  </a:cubicBezTo>
                  <a:cubicBezTo>
                    <a:pt x="392" y="21"/>
                    <a:pt x="633" y="54"/>
                    <a:pt x="897" y="204"/>
                  </a:cubicBezTo>
                  <a:cubicBezTo>
                    <a:pt x="1016" y="271"/>
                    <a:pt x="1151" y="315"/>
                    <a:pt x="1299" y="334"/>
                  </a:cubicBezTo>
                  <a:cubicBezTo>
                    <a:pt x="1417" y="350"/>
                    <a:pt x="1543" y="350"/>
                    <a:pt x="1674" y="334"/>
                  </a:cubicBezTo>
                  <a:cubicBezTo>
                    <a:pt x="1828" y="316"/>
                    <a:pt x="1953" y="280"/>
                    <a:pt x="2016" y="260"/>
                  </a:cubicBezTo>
                  <a:cubicBezTo>
                    <a:pt x="2016" y="239"/>
                    <a:pt x="2016" y="239"/>
                    <a:pt x="2016" y="239"/>
                  </a:cubicBezTo>
                  <a:cubicBezTo>
                    <a:pt x="1956" y="258"/>
                    <a:pt x="1829" y="296"/>
                    <a:pt x="1671" y="315"/>
                  </a:cubicBezTo>
                  <a:cubicBezTo>
                    <a:pt x="1542" y="330"/>
                    <a:pt x="1417" y="330"/>
                    <a:pt x="1301" y="3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3E85740-C0D2-47F3-A31A-A6A320230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58445" y="110499062"/>
              <a:ext cx="6441948" cy="1096025"/>
            </a:xfrm>
            <a:custGeom>
              <a:avLst/>
              <a:gdLst>
                <a:gd name="T0" fmla="*/ 1301 w 2016"/>
                <a:gd name="T1" fmla="*/ 314 h 343"/>
                <a:gd name="T2" fmla="*/ 905 w 2016"/>
                <a:gd name="T3" fmla="*/ 185 h 343"/>
                <a:gd name="T4" fmla="*/ 235 w 2016"/>
                <a:gd name="T5" fmla="*/ 0 h 343"/>
                <a:gd name="T6" fmla="*/ 0 w 2016"/>
                <a:gd name="T7" fmla="*/ 23 h 343"/>
                <a:gd name="T8" fmla="*/ 0 w 2016"/>
                <a:gd name="T9" fmla="*/ 37 h 343"/>
                <a:gd name="T10" fmla="*/ 235 w 2016"/>
                <a:gd name="T11" fmla="*/ 13 h 343"/>
                <a:gd name="T12" fmla="*/ 899 w 2016"/>
                <a:gd name="T13" fmla="*/ 197 h 343"/>
                <a:gd name="T14" fmla="*/ 1299 w 2016"/>
                <a:gd name="T15" fmla="*/ 327 h 343"/>
                <a:gd name="T16" fmla="*/ 1673 w 2016"/>
                <a:gd name="T17" fmla="*/ 327 h 343"/>
                <a:gd name="T18" fmla="*/ 2016 w 2016"/>
                <a:gd name="T19" fmla="*/ 252 h 343"/>
                <a:gd name="T20" fmla="*/ 2016 w 2016"/>
                <a:gd name="T21" fmla="*/ 238 h 343"/>
                <a:gd name="T22" fmla="*/ 1671 w 2016"/>
                <a:gd name="T23" fmla="*/ 314 h 343"/>
                <a:gd name="T24" fmla="*/ 1301 w 2016"/>
                <a:gd name="T25" fmla="*/ 31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6" h="343">
                  <a:moveTo>
                    <a:pt x="1301" y="314"/>
                  </a:moveTo>
                  <a:cubicBezTo>
                    <a:pt x="1155" y="295"/>
                    <a:pt x="1022" y="252"/>
                    <a:pt x="905" y="185"/>
                  </a:cubicBezTo>
                  <a:cubicBezTo>
                    <a:pt x="638" y="34"/>
                    <a:pt x="393" y="1"/>
                    <a:pt x="235" y="0"/>
                  </a:cubicBezTo>
                  <a:cubicBezTo>
                    <a:pt x="130" y="0"/>
                    <a:pt x="48" y="13"/>
                    <a:pt x="0" y="2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7" y="26"/>
                    <a:pt x="129" y="13"/>
                    <a:pt x="235" y="13"/>
                  </a:cubicBezTo>
                  <a:cubicBezTo>
                    <a:pt x="392" y="14"/>
                    <a:pt x="634" y="47"/>
                    <a:pt x="899" y="197"/>
                  </a:cubicBezTo>
                  <a:cubicBezTo>
                    <a:pt x="1017" y="264"/>
                    <a:pt x="1152" y="308"/>
                    <a:pt x="1299" y="327"/>
                  </a:cubicBezTo>
                  <a:cubicBezTo>
                    <a:pt x="1417" y="343"/>
                    <a:pt x="1543" y="343"/>
                    <a:pt x="1673" y="327"/>
                  </a:cubicBezTo>
                  <a:cubicBezTo>
                    <a:pt x="1828" y="309"/>
                    <a:pt x="1954" y="273"/>
                    <a:pt x="2016" y="252"/>
                  </a:cubicBezTo>
                  <a:cubicBezTo>
                    <a:pt x="2016" y="238"/>
                    <a:pt x="2016" y="238"/>
                    <a:pt x="2016" y="238"/>
                  </a:cubicBezTo>
                  <a:cubicBezTo>
                    <a:pt x="1956" y="258"/>
                    <a:pt x="1829" y="296"/>
                    <a:pt x="1671" y="314"/>
                  </a:cubicBezTo>
                  <a:cubicBezTo>
                    <a:pt x="1542" y="330"/>
                    <a:pt x="1417" y="330"/>
                    <a:pt x="1301" y="31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23363B2-8868-4DE4-A7E4-C529E52BD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58445" y="110153957"/>
              <a:ext cx="6441948" cy="1131176"/>
            </a:xfrm>
            <a:custGeom>
              <a:avLst/>
              <a:gdLst>
                <a:gd name="T0" fmla="*/ 1301 w 2016"/>
                <a:gd name="T1" fmla="*/ 315 h 354"/>
                <a:gd name="T2" fmla="*/ 908 w 2016"/>
                <a:gd name="T3" fmla="*/ 187 h 354"/>
                <a:gd name="T4" fmla="*/ 235 w 2016"/>
                <a:gd name="T5" fmla="*/ 1 h 354"/>
                <a:gd name="T6" fmla="*/ 0 w 2016"/>
                <a:gd name="T7" fmla="*/ 23 h 354"/>
                <a:gd name="T8" fmla="*/ 0 w 2016"/>
                <a:gd name="T9" fmla="*/ 47 h 354"/>
                <a:gd name="T10" fmla="*/ 236 w 2016"/>
                <a:gd name="T11" fmla="*/ 24 h 354"/>
                <a:gd name="T12" fmla="*/ 896 w 2016"/>
                <a:gd name="T13" fmla="*/ 207 h 354"/>
                <a:gd name="T14" fmla="*/ 1298 w 2016"/>
                <a:gd name="T15" fmla="*/ 338 h 354"/>
                <a:gd name="T16" fmla="*/ 1674 w 2016"/>
                <a:gd name="T17" fmla="*/ 338 h 354"/>
                <a:gd name="T18" fmla="*/ 2016 w 2016"/>
                <a:gd name="T19" fmla="*/ 263 h 354"/>
                <a:gd name="T20" fmla="*/ 2016 w 2016"/>
                <a:gd name="T21" fmla="*/ 239 h 354"/>
                <a:gd name="T22" fmla="*/ 1671 w 2016"/>
                <a:gd name="T23" fmla="*/ 315 h 354"/>
                <a:gd name="T24" fmla="*/ 1301 w 2016"/>
                <a:gd name="T25" fmla="*/ 31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6" h="354">
                  <a:moveTo>
                    <a:pt x="1301" y="315"/>
                  </a:moveTo>
                  <a:cubicBezTo>
                    <a:pt x="1156" y="296"/>
                    <a:pt x="1024" y="253"/>
                    <a:pt x="908" y="187"/>
                  </a:cubicBezTo>
                  <a:cubicBezTo>
                    <a:pt x="639" y="34"/>
                    <a:pt x="394" y="2"/>
                    <a:pt x="235" y="1"/>
                  </a:cubicBezTo>
                  <a:cubicBezTo>
                    <a:pt x="129" y="0"/>
                    <a:pt x="48" y="13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7" y="37"/>
                    <a:pt x="129" y="23"/>
                    <a:pt x="236" y="24"/>
                  </a:cubicBezTo>
                  <a:cubicBezTo>
                    <a:pt x="392" y="25"/>
                    <a:pt x="633" y="57"/>
                    <a:pt x="896" y="207"/>
                  </a:cubicBezTo>
                  <a:cubicBezTo>
                    <a:pt x="1015" y="274"/>
                    <a:pt x="1150" y="318"/>
                    <a:pt x="1298" y="338"/>
                  </a:cubicBezTo>
                  <a:cubicBezTo>
                    <a:pt x="1416" y="354"/>
                    <a:pt x="1543" y="354"/>
                    <a:pt x="1674" y="338"/>
                  </a:cubicBezTo>
                  <a:cubicBezTo>
                    <a:pt x="1828" y="320"/>
                    <a:pt x="1953" y="284"/>
                    <a:pt x="2016" y="263"/>
                  </a:cubicBezTo>
                  <a:cubicBezTo>
                    <a:pt x="2016" y="239"/>
                    <a:pt x="2016" y="239"/>
                    <a:pt x="2016" y="239"/>
                  </a:cubicBezTo>
                  <a:cubicBezTo>
                    <a:pt x="1957" y="259"/>
                    <a:pt x="1829" y="296"/>
                    <a:pt x="1671" y="315"/>
                  </a:cubicBezTo>
                  <a:cubicBezTo>
                    <a:pt x="1541" y="330"/>
                    <a:pt x="1417" y="330"/>
                    <a:pt x="1301" y="3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3827A20-51C5-4A2A-B8B7-1FCC3AC628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558445" y="108805494"/>
              <a:ext cx="6441948" cy="2271937"/>
            </a:xfrm>
            <a:custGeom>
              <a:avLst/>
              <a:gdLst>
                <a:gd name="T0" fmla="*/ 1301 w 2016"/>
                <a:gd name="T1" fmla="*/ 665 h 711"/>
                <a:gd name="T2" fmla="*/ 1014 w 2016"/>
                <a:gd name="T3" fmla="*/ 589 h 711"/>
                <a:gd name="T4" fmla="*/ 1298 w 2016"/>
                <a:gd name="T5" fmla="*/ 663 h 711"/>
                <a:gd name="T6" fmla="*/ 1675 w 2016"/>
                <a:gd name="T7" fmla="*/ 663 h 711"/>
                <a:gd name="T8" fmla="*/ 2016 w 2016"/>
                <a:gd name="T9" fmla="*/ 588 h 711"/>
                <a:gd name="T10" fmla="*/ 2016 w 2016"/>
                <a:gd name="T11" fmla="*/ 318 h 711"/>
                <a:gd name="T12" fmla="*/ 1804 w 2016"/>
                <a:gd name="T13" fmla="*/ 357 h 711"/>
                <a:gd name="T14" fmla="*/ 1401 w 2016"/>
                <a:gd name="T15" fmla="*/ 357 h 711"/>
                <a:gd name="T16" fmla="*/ 971 w 2016"/>
                <a:gd name="T17" fmla="*/ 209 h 711"/>
                <a:gd name="T18" fmla="*/ 257 w 2016"/>
                <a:gd name="T19" fmla="*/ 1 h 711"/>
                <a:gd name="T20" fmla="*/ 0 w 2016"/>
                <a:gd name="T21" fmla="*/ 28 h 711"/>
                <a:gd name="T22" fmla="*/ 0 w 2016"/>
                <a:gd name="T23" fmla="*/ 405 h 711"/>
                <a:gd name="T24" fmla="*/ 236 w 2016"/>
                <a:gd name="T25" fmla="*/ 381 h 711"/>
                <a:gd name="T26" fmla="*/ 895 w 2016"/>
                <a:gd name="T27" fmla="*/ 564 h 711"/>
                <a:gd name="T28" fmla="*/ 1298 w 2016"/>
                <a:gd name="T29" fmla="*/ 695 h 711"/>
                <a:gd name="T30" fmla="*/ 1674 w 2016"/>
                <a:gd name="T31" fmla="*/ 695 h 711"/>
                <a:gd name="T32" fmla="*/ 2016 w 2016"/>
                <a:gd name="T33" fmla="*/ 620 h 711"/>
                <a:gd name="T34" fmla="*/ 2016 w 2016"/>
                <a:gd name="T35" fmla="*/ 589 h 711"/>
                <a:gd name="T36" fmla="*/ 1670 w 2016"/>
                <a:gd name="T37" fmla="*/ 666 h 711"/>
                <a:gd name="T38" fmla="*/ 1301 w 2016"/>
                <a:gd name="T39" fmla="*/ 665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16" h="711">
                  <a:moveTo>
                    <a:pt x="1301" y="665"/>
                  </a:moveTo>
                  <a:cubicBezTo>
                    <a:pt x="1199" y="652"/>
                    <a:pt x="1103" y="626"/>
                    <a:pt x="1014" y="589"/>
                  </a:cubicBezTo>
                  <a:cubicBezTo>
                    <a:pt x="1102" y="625"/>
                    <a:pt x="1197" y="649"/>
                    <a:pt x="1298" y="663"/>
                  </a:cubicBezTo>
                  <a:cubicBezTo>
                    <a:pt x="1416" y="678"/>
                    <a:pt x="1543" y="678"/>
                    <a:pt x="1675" y="663"/>
                  </a:cubicBezTo>
                  <a:cubicBezTo>
                    <a:pt x="1828" y="644"/>
                    <a:pt x="1952" y="609"/>
                    <a:pt x="2016" y="588"/>
                  </a:cubicBezTo>
                  <a:cubicBezTo>
                    <a:pt x="2016" y="318"/>
                    <a:pt x="2016" y="318"/>
                    <a:pt x="2016" y="318"/>
                  </a:cubicBezTo>
                  <a:cubicBezTo>
                    <a:pt x="1955" y="333"/>
                    <a:pt x="1883" y="347"/>
                    <a:pt x="1804" y="357"/>
                  </a:cubicBezTo>
                  <a:cubicBezTo>
                    <a:pt x="1664" y="375"/>
                    <a:pt x="1528" y="375"/>
                    <a:pt x="1401" y="357"/>
                  </a:cubicBezTo>
                  <a:cubicBezTo>
                    <a:pt x="1243" y="335"/>
                    <a:pt x="1098" y="285"/>
                    <a:pt x="971" y="209"/>
                  </a:cubicBezTo>
                  <a:cubicBezTo>
                    <a:pt x="686" y="38"/>
                    <a:pt x="425" y="1"/>
                    <a:pt x="257" y="1"/>
                  </a:cubicBezTo>
                  <a:cubicBezTo>
                    <a:pt x="140" y="0"/>
                    <a:pt x="50" y="16"/>
                    <a:pt x="0" y="28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46" y="394"/>
                    <a:pt x="129" y="380"/>
                    <a:pt x="236" y="381"/>
                  </a:cubicBezTo>
                  <a:cubicBezTo>
                    <a:pt x="391" y="382"/>
                    <a:pt x="632" y="414"/>
                    <a:pt x="895" y="564"/>
                  </a:cubicBezTo>
                  <a:cubicBezTo>
                    <a:pt x="1014" y="631"/>
                    <a:pt x="1150" y="675"/>
                    <a:pt x="1298" y="695"/>
                  </a:cubicBezTo>
                  <a:cubicBezTo>
                    <a:pt x="1416" y="711"/>
                    <a:pt x="1543" y="711"/>
                    <a:pt x="1674" y="695"/>
                  </a:cubicBezTo>
                  <a:cubicBezTo>
                    <a:pt x="1828" y="677"/>
                    <a:pt x="1952" y="641"/>
                    <a:pt x="2016" y="620"/>
                  </a:cubicBezTo>
                  <a:cubicBezTo>
                    <a:pt x="2016" y="589"/>
                    <a:pt x="2016" y="589"/>
                    <a:pt x="2016" y="589"/>
                  </a:cubicBezTo>
                  <a:cubicBezTo>
                    <a:pt x="1957" y="609"/>
                    <a:pt x="1830" y="647"/>
                    <a:pt x="1670" y="666"/>
                  </a:cubicBezTo>
                  <a:cubicBezTo>
                    <a:pt x="1541" y="681"/>
                    <a:pt x="1417" y="681"/>
                    <a:pt x="1301" y="66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081524"/>
            <a:ext cx="3657600" cy="126187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Title of the </a:t>
            </a:r>
            <a:br>
              <a:rPr lang="en-US"/>
            </a:br>
            <a:r>
              <a:rPr lang="en-US"/>
              <a:t>   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648200"/>
            <a:ext cx="4419600" cy="4572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800" cap="all" spc="5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of the presentation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7728667" cy="5862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Content page with text and photo</a:t>
            </a: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DA8BC67E-B8FD-4E6B-BE4F-D2FAC8BB7E0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4419600"/>
            <a:ext cx="9141832" cy="2438400"/>
            <a:chOff x="104984550" y="119904407"/>
            <a:chExt cx="10058400" cy="2682343"/>
          </a:xfrm>
          <a:solidFill>
            <a:schemeClr val="bg2"/>
          </a:solidFill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3D016D57-CF1D-4244-9F83-6A6480427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19904407"/>
              <a:ext cx="10058400" cy="1277458"/>
            </a:xfrm>
            <a:custGeom>
              <a:avLst/>
              <a:gdLst>
                <a:gd name="T0" fmla="*/ 2052 w 3168"/>
                <a:gd name="T1" fmla="*/ 19 h 401"/>
                <a:gd name="T2" fmla="*/ 1430 w 3168"/>
                <a:gd name="T3" fmla="*/ 175 h 401"/>
                <a:gd name="T4" fmla="*/ 389 w 3168"/>
                <a:gd name="T5" fmla="*/ 397 h 401"/>
                <a:gd name="T6" fmla="*/ 0 w 3168"/>
                <a:gd name="T7" fmla="*/ 365 h 401"/>
                <a:gd name="T8" fmla="*/ 0 w 3168"/>
                <a:gd name="T9" fmla="*/ 369 h 401"/>
                <a:gd name="T10" fmla="*/ 389 w 3168"/>
                <a:gd name="T11" fmla="*/ 401 h 401"/>
                <a:gd name="T12" fmla="*/ 1432 w 3168"/>
                <a:gd name="T13" fmla="*/ 179 h 401"/>
                <a:gd name="T14" fmla="*/ 2052 w 3168"/>
                <a:gd name="T15" fmla="*/ 23 h 401"/>
                <a:gd name="T16" fmla="*/ 2633 w 3168"/>
                <a:gd name="T17" fmla="*/ 23 h 401"/>
                <a:gd name="T18" fmla="*/ 3168 w 3168"/>
                <a:gd name="T19" fmla="*/ 113 h 401"/>
                <a:gd name="T20" fmla="*/ 3168 w 3168"/>
                <a:gd name="T21" fmla="*/ 109 h 401"/>
                <a:gd name="T22" fmla="*/ 2634 w 3168"/>
                <a:gd name="T23" fmla="*/ 19 h 401"/>
                <a:gd name="T24" fmla="*/ 2052 w 3168"/>
                <a:gd name="T25" fmla="*/ 19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01">
                  <a:moveTo>
                    <a:pt x="2052" y="19"/>
                  </a:moveTo>
                  <a:cubicBezTo>
                    <a:pt x="1823" y="42"/>
                    <a:pt x="1613" y="95"/>
                    <a:pt x="1430" y="175"/>
                  </a:cubicBezTo>
                  <a:cubicBezTo>
                    <a:pt x="1015" y="357"/>
                    <a:pt x="635" y="396"/>
                    <a:pt x="389" y="397"/>
                  </a:cubicBezTo>
                  <a:cubicBezTo>
                    <a:pt x="206" y="397"/>
                    <a:pt x="69" y="378"/>
                    <a:pt x="0" y="365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70" y="382"/>
                    <a:pt x="207" y="401"/>
                    <a:pt x="389" y="401"/>
                  </a:cubicBezTo>
                  <a:cubicBezTo>
                    <a:pt x="635" y="400"/>
                    <a:pt x="1016" y="361"/>
                    <a:pt x="1432" y="179"/>
                  </a:cubicBezTo>
                  <a:cubicBezTo>
                    <a:pt x="1615" y="99"/>
                    <a:pt x="1824" y="46"/>
                    <a:pt x="2052" y="23"/>
                  </a:cubicBezTo>
                  <a:cubicBezTo>
                    <a:pt x="2235" y="4"/>
                    <a:pt x="2430" y="4"/>
                    <a:pt x="2633" y="23"/>
                  </a:cubicBezTo>
                  <a:cubicBezTo>
                    <a:pt x="2876" y="45"/>
                    <a:pt x="3072" y="89"/>
                    <a:pt x="3168" y="113"/>
                  </a:cubicBezTo>
                  <a:cubicBezTo>
                    <a:pt x="3168" y="109"/>
                    <a:pt x="3168" y="109"/>
                    <a:pt x="3168" y="109"/>
                  </a:cubicBezTo>
                  <a:cubicBezTo>
                    <a:pt x="3071" y="85"/>
                    <a:pt x="2876" y="41"/>
                    <a:pt x="2634" y="19"/>
                  </a:cubicBezTo>
                  <a:cubicBezTo>
                    <a:pt x="2431" y="0"/>
                    <a:pt x="2235" y="0"/>
                    <a:pt x="2052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F5114D43-FA35-49AF-BAB7-653463CF6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028649"/>
              <a:ext cx="10058400" cy="1290200"/>
            </a:xfrm>
            <a:custGeom>
              <a:avLst/>
              <a:gdLst>
                <a:gd name="T0" fmla="*/ 2051 w 3168"/>
                <a:gd name="T1" fmla="*/ 19 h 405"/>
                <a:gd name="T2" fmla="*/ 1428 w 3168"/>
                <a:gd name="T3" fmla="*/ 175 h 405"/>
                <a:gd name="T4" fmla="*/ 389 w 3168"/>
                <a:gd name="T5" fmla="*/ 397 h 405"/>
                <a:gd name="T6" fmla="*/ 0 w 3168"/>
                <a:gd name="T7" fmla="*/ 365 h 405"/>
                <a:gd name="T8" fmla="*/ 0 w 3168"/>
                <a:gd name="T9" fmla="*/ 373 h 405"/>
                <a:gd name="T10" fmla="*/ 389 w 3168"/>
                <a:gd name="T11" fmla="*/ 405 h 405"/>
                <a:gd name="T12" fmla="*/ 1433 w 3168"/>
                <a:gd name="T13" fmla="*/ 182 h 405"/>
                <a:gd name="T14" fmla="*/ 2053 w 3168"/>
                <a:gd name="T15" fmla="*/ 27 h 405"/>
                <a:gd name="T16" fmla="*/ 2633 w 3168"/>
                <a:gd name="T17" fmla="*/ 27 h 405"/>
                <a:gd name="T18" fmla="*/ 3168 w 3168"/>
                <a:gd name="T19" fmla="*/ 117 h 405"/>
                <a:gd name="T20" fmla="*/ 3168 w 3168"/>
                <a:gd name="T21" fmla="*/ 109 h 405"/>
                <a:gd name="T22" fmla="*/ 2635 w 3168"/>
                <a:gd name="T23" fmla="*/ 19 h 405"/>
                <a:gd name="T24" fmla="*/ 2051 w 3168"/>
                <a:gd name="T25" fmla="*/ 1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05">
                  <a:moveTo>
                    <a:pt x="2051" y="19"/>
                  </a:moveTo>
                  <a:cubicBezTo>
                    <a:pt x="1822" y="42"/>
                    <a:pt x="1612" y="95"/>
                    <a:pt x="1428" y="175"/>
                  </a:cubicBezTo>
                  <a:cubicBezTo>
                    <a:pt x="1014" y="357"/>
                    <a:pt x="634" y="396"/>
                    <a:pt x="389" y="397"/>
                  </a:cubicBezTo>
                  <a:cubicBezTo>
                    <a:pt x="206" y="397"/>
                    <a:pt x="68" y="378"/>
                    <a:pt x="0" y="365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70" y="386"/>
                    <a:pt x="207" y="405"/>
                    <a:pt x="389" y="405"/>
                  </a:cubicBezTo>
                  <a:cubicBezTo>
                    <a:pt x="635" y="404"/>
                    <a:pt x="1017" y="364"/>
                    <a:pt x="1433" y="182"/>
                  </a:cubicBezTo>
                  <a:cubicBezTo>
                    <a:pt x="1616" y="102"/>
                    <a:pt x="1825" y="50"/>
                    <a:pt x="2053" y="27"/>
                  </a:cubicBezTo>
                  <a:cubicBezTo>
                    <a:pt x="2235" y="8"/>
                    <a:pt x="2430" y="8"/>
                    <a:pt x="2633" y="27"/>
                  </a:cubicBezTo>
                  <a:cubicBezTo>
                    <a:pt x="2876" y="49"/>
                    <a:pt x="3072" y="93"/>
                    <a:pt x="3168" y="117"/>
                  </a:cubicBezTo>
                  <a:cubicBezTo>
                    <a:pt x="3168" y="109"/>
                    <a:pt x="3168" y="109"/>
                    <a:pt x="3168" y="109"/>
                  </a:cubicBezTo>
                  <a:cubicBezTo>
                    <a:pt x="3071" y="84"/>
                    <a:pt x="2876" y="41"/>
                    <a:pt x="2635" y="19"/>
                  </a:cubicBezTo>
                  <a:cubicBezTo>
                    <a:pt x="2431" y="0"/>
                    <a:pt x="2235" y="0"/>
                    <a:pt x="2051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160FDB22-8D03-486C-86C3-B07F7C26E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152891"/>
              <a:ext cx="10058400" cy="1302942"/>
            </a:xfrm>
            <a:custGeom>
              <a:avLst/>
              <a:gdLst>
                <a:gd name="T0" fmla="*/ 2051 w 3168"/>
                <a:gd name="T1" fmla="*/ 19 h 409"/>
                <a:gd name="T2" fmla="*/ 1427 w 3168"/>
                <a:gd name="T3" fmla="*/ 176 h 409"/>
                <a:gd name="T4" fmla="*/ 390 w 3168"/>
                <a:gd name="T5" fmla="*/ 397 h 409"/>
                <a:gd name="T6" fmla="*/ 0 w 3168"/>
                <a:gd name="T7" fmla="*/ 365 h 409"/>
                <a:gd name="T8" fmla="*/ 0 w 3168"/>
                <a:gd name="T9" fmla="*/ 377 h 409"/>
                <a:gd name="T10" fmla="*/ 389 w 3168"/>
                <a:gd name="T11" fmla="*/ 409 h 409"/>
                <a:gd name="T12" fmla="*/ 1435 w 3168"/>
                <a:gd name="T13" fmla="*/ 186 h 409"/>
                <a:gd name="T14" fmla="*/ 2053 w 3168"/>
                <a:gd name="T15" fmla="*/ 31 h 409"/>
                <a:gd name="T16" fmla="*/ 2633 w 3168"/>
                <a:gd name="T17" fmla="*/ 31 h 409"/>
                <a:gd name="T18" fmla="*/ 3168 w 3168"/>
                <a:gd name="T19" fmla="*/ 122 h 409"/>
                <a:gd name="T20" fmla="*/ 3168 w 3168"/>
                <a:gd name="T21" fmla="*/ 109 h 409"/>
                <a:gd name="T22" fmla="*/ 2635 w 3168"/>
                <a:gd name="T23" fmla="*/ 19 h 409"/>
                <a:gd name="T24" fmla="*/ 2051 w 3168"/>
                <a:gd name="T25" fmla="*/ 1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09">
                  <a:moveTo>
                    <a:pt x="2051" y="19"/>
                  </a:moveTo>
                  <a:cubicBezTo>
                    <a:pt x="1821" y="42"/>
                    <a:pt x="1611" y="95"/>
                    <a:pt x="1427" y="176"/>
                  </a:cubicBezTo>
                  <a:cubicBezTo>
                    <a:pt x="1013" y="357"/>
                    <a:pt x="634" y="396"/>
                    <a:pt x="390" y="397"/>
                  </a:cubicBezTo>
                  <a:cubicBezTo>
                    <a:pt x="206" y="398"/>
                    <a:pt x="68" y="377"/>
                    <a:pt x="0" y="365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70" y="390"/>
                    <a:pt x="207" y="409"/>
                    <a:pt x="389" y="409"/>
                  </a:cubicBezTo>
                  <a:cubicBezTo>
                    <a:pt x="636" y="408"/>
                    <a:pt x="1018" y="368"/>
                    <a:pt x="1435" y="186"/>
                  </a:cubicBezTo>
                  <a:cubicBezTo>
                    <a:pt x="1617" y="106"/>
                    <a:pt x="1825" y="54"/>
                    <a:pt x="2053" y="31"/>
                  </a:cubicBezTo>
                  <a:cubicBezTo>
                    <a:pt x="2235" y="12"/>
                    <a:pt x="2430" y="12"/>
                    <a:pt x="2633" y="31"/>
                  </a:cubicBezTo>
                  <a:cubicBezTo>
                    <a:pt x="2876" y="53"/>
                    <a:pt x="3073" y="97"/>
                    <a:pt x="3168" y="122"/>
                  </a:cubicBezTo>
                  <a:cubicBezTo>
                    <a:pt x="3168" y="109"/>
                    <a:pt x="3168" y="109"/>
                    <a:pt x="3168" y="109"/>
                  </a:cubicBezTo>
                  <a:cubicBezTo>
                    <a:pt x="3070" y="84"/>
                    <a:pt x="2875" y="41"/>
                    <a:pt x="2635" y="19"/>
                  </a:cubicBezTo>
                  <a:cubicBezTo>
                    <a:pt x="2431" y="0"/>
                    <a:pt x="2235" y="0"/>
                    <a:pt x="2051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1D3F9515-D1CB-4FA4-9877-C66C3251A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280318"/>
              <a:ext cx="10058400" cy="1312500"/>
            </a:xfrm>
            <a:custGeom>
              <a:avLst/>
              <a:gdLst>
                <a:gd name="T0" fmla="*/ 2051 w 3168"/>
                <a:gd name="T1" fmla="*/ 18 h 412"/>
                <a:gd name="T2" fmla="*/ 1426 w 3168"/>
                <a:gd name="T3" fmla="*/ 175 h 412"/>
                <a:gd name="T4" fmla="*/ 390 w 3168"/>
                <a:gd name="T5" fmla="*/ 396 h 412"/>
                <a:gd name="T6" fmla="*/ 0 w 3168"/>
                <a:gd name="T7" fmla="*/ 364 h 412"/>
                <a:gd name="T8" fmla="*/ 0 w 3168"/>
                <a:gd name="T9" fmla="*/ 380 h 412"/>
                <a:gd name="T10" fmla="*/ 389 w 3168"/>
                <a:gd name="T11" fmla="*/ 412 h 412"/>
                <a:gd name="T12" fmla="*/ 1436 w 3168"/>
                <a:gd name="T13" fmla="*/ 189 h 412"/>
                <a:gd name="T14" fmla="*/ 2053 w 3168"/>
                <a:gd name="T15" fmla="*/ 34 h 412"/>
                <a:gd name="T16" fmla="*/ 2632 w 3168"/>
                <a:gd name="T17" fmla="*/ 34 h 412"/>
                <a:gd name="T18" fmla="*/ 3168 w 3168"/>
                <a:gd name="T19" fmla="*/ 125 h 412"/>
                <a:gd name="T20" fmla="*/ 3168 w 3168"/>
                <a:gd name="T21" fmla="*/ 108 h 412"/>
                <a:gd name="T22" fmla="*/ 2635 w 3168"/>
                <a:gd name="T23" fmla="*/ 18 h 412"/>
                <a:gd name="T24" fmla="*/ 2051 w 3168"/>
                <a:gd name="T25" fmla="*/ 1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12">
                  <a:moveTo>
                    <a:pt x="2051" y="18"/>
                  </a:moveTo>
                  <a:cubicBezTo>
                    <a:pt x="1821" y="42"/>
                    <a:pt x="1610" y="94"/>
                    <a:pt x="1426" y="175"/>
                  </a:cubicBezTo>
                  <a:cubicBezTo>
                    <a:pt x="1012" y="356"/>
                    <a:pt x="634" y="395"/>
                    <a:pt x="390" y="396"/>
                  </a:cubicBezTo>
                  <a:cubicBezTo>
                    <a:pt x="206" y="397"/>
                    <a:pt x="68" y="376"/>
                    <a:pt x="0" y="364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71" y="393"/>
                    <a:pt x="208" y="412"/>
                    <a:pt x="389" y="412"/>
                  </a:cubicBezTo>
                  <a:cubicBezTo>
                    <a:pt x="636" y="411"/>
                    <a:pt x="1018" y="371"/>
                    <a:pt x="1436" y="189"/>
                  </a:cubicBezTo>
                  <a:cubicBezTo>
                    <a:pt x="1618" y="109"/>
                    <a:pt x="1826" y="57"/>
                    <a:pt x="2053" y="34"/>
                  </a:cubicBezTo>
                  <a:cubicBezTo>
                    <a:pt x="2235" y="16"/>
                    <a:pt x="2430" y="15"/>
                    <a:pt x="2632" y="34"/>
                  </a:cubicBezTo>
                  <a:cubicBezTo>
                    <a:pt x="2877" y="56"/>
                    <a:pt x="3073" y="100"/>
                    <a:pt x="3168" y="125"/>
                  </a:cubicBezTo>
                  <a:cubicBezTo>
                    <a:pt x="3168" y="108"/>
                    <a:pt x="3168" y="108"/>
                    <a:pt x="3168" y="108"/>
                  </a:cubicBezTo>
                  <a:cubicBezTo>
                    <a:pt x="3070" y="83"/>
                    <a:pt x="2875" y="40"/>
                    <a:pt x="2635" y="18"/>
                  </a:cubicBezTo>
                  <a:cubicBezTo>
                    <a:pt x="2431" y="0"/>
                    <a:pt x="2234" y="0"/>
                    <a:pt x="2051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2F002A4C-A795-4CD4-91B4-5C4171A4D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404559"/>
              <a:ext cx="10058400" cy="1325243"/>
            </a:xfrm>
            <a:custGeom>
              <a:avLst/>
              <a:gdLst>
                <a:gd name="T0" fmla="*/ 2050 w 3168"/>
                <a:gd name="T1" fmla="*/ 18 h 416"/>
                <a:gd name="T2" fmla="*/ 1424 w 3168"/>
                <a:gd name="T3" fmla="*/ 175 h 416"/>
                <a:gd name="T4" fmla="*/ 390 w 3168"/>
                <a:gd name="T5" fmla="*/ 396 h 416"/>
                <a:gd name="T6" fmla="*/ 0 w 3168"/>
                <a:gd name="T7" fmla="*/ 364 h 416"/>
                <a:gd name="T8" fmla="*/ 0 w 3168"/>
                <a:gd name="T9" fmla="*/ 384 h 416"/>
                <a:gd name="T10" fmla="*/ 389 w 3168"/>
                <a:gd name="T11" fmla="*/ 416 h 416"/>
                <a:gd name="T12" fmla="*/ 1437 w 3168"/>
                <a:gd name="T13" fmla="*/ 193 h 416"/>
                <a:gd name="T14" fmla="*/ 2053 w 3168"/>
                <a:gd name="T15" fmla="*/ 38 h 416"/>
                <a:gd name="T16" fmla="*/ 2632 w 3168"/>
                <a:gd name="T17" fmla="*/ 38 h 416"/>
                <a:gd name="T18" fmla="*/ 3168 w 3168"/>
                <a:gd name="T19" fmla="*/ 129 h 416"/>
                <a:gd name="T20" fmla="*/ 3168 w 3168"/>
                <a:gd name="T21" fmla="*/ 108 h 416"/>
                <a:gd name="T22" fmla="*/ 2635 w 3168"/>
                <a:gd name="T23" fmla="*/ 18 h 416"/>
                <a:gd name="T24" fmla="*/ 2050 w 3168"/>
                <a:gd name="T25" fmla="*/ 1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16">
                  <a:moveTo>
                    <a:pt x="2050" y="18"/>
                  </a:moveTo>
                  <a:cubicBezTo>
                    <a:pt x="1820" y="42"/>
                    <a:pt x="1609" y="94"/>
                    <a:pt x="1424" y="175"/>
                  </a:cubicBezTo>
                  <a:cubicBezTo>
                    <a:pt x="1012" y="356"/>
                    <a:pt x="634" y="395"/>
                    <a:pt x="390" y="396"/>
                  </a:cubicBezTo>
                  <a:cubicBezTo>
                    <a:pt x="205" y="397"/>
                    <a:pt x="67" y="376"/>
                    <a:pt x="0" y="36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71" y="397"/>
                    <a:pt x="208" y="416"/>
                    <a:pt x="389" y="416"/>
                  </a:cubicBezTo>
                  <a:cubicBezTo>
                    <a:pt x="636" y="415"/>
                    <a:pt x="1019" y="375"/>
                    <a:pt x="1437" y="193"/>
                  </a:cubicBezTo>
                  <a:cubicBezTo>
                    <a:pt x="1619" y="113"/>
                    <a:pt x="1827" y="61"/>
                    <a:pt x="2053" y="38"/>
                  </a:cubicBezTo>
                  <a:cubicBezTo>
                    <a:pt x="2235" y="20"/>
                    <a:pt x="2430" y="19"/>
                    <a:pt x="2632" y="38"/>
                  </a:cubicBezTo>
                  <a:cubicBezTo>
                    <a:pt x="2877" y="60"/>
                    <a:pt x="3074" y="105"/>
                    <a:pt x="3168" y="129"/>
                  </a:cubicBezTo>
                  <a:cubicBezTo>
                    <a:pt x="3168" y="108"/>
                    <a:pt x="3168" y="108"/>
                    <a:pt x="3168" y="108"/>
                  </a:cubicBezTo>
                  <a:cubicBezTo>
                    <a:pt x="3070" y="83"/>
                    <a:pt x="2875" y="40"/>
                    <a:pt x="2635" y="18"/>
                  </a:cubicBezTo>
                  <a:cubicBezTo>
                    <a:pt x="2431" y="0"/>
                    <a:pt x="2234" y="0"/>
                    <a:pt x="2050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172DEA93-D2B3-4FE2-9FD4-10194726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528801"/>
              <a:ext cx="10058400" cy="1337985"/>
            </a:xfrm>
            <a:custGeom>
              <a:avLst/>
              <a:gdLst>
                <a:gd name="T0" fmla="*/ 2050 w 3168"/>
                <a:gd name="T1" fmla="*/ 18 h 420"/>
                <a:gd name="T2" fmla="*/ 1423 w 3168"/>
                <a:gd name="T3" fmla="*/ 176 h 420"/>
                <a:gd name="T4" fmla="*/ 390 w 3168"/>
                <a:gd name="T5" fmla="*/ 396 h 420"/>
                <a:gd name="T6" fmla="*/ 0 w 3168"/>
                <a:gd name="T7" fmla="*/ 364 h 420"/>
                <a:gd name="T8" fmla="*/ 0 w 3168"/>
                <a:gd name="T9" fmla="*/ 389 h 420"/>
                <a:gd name="T10" fmla="*/ 389 w 3168"/>
                <a:gd name="T11" fmla="*/ 420 h 420"/>
                <a:gd name="T12" fmla="*/ 1439 w 3168"/>
                <a:gd name="T13" fmla="*/ 196 h 420"/>
                <a:gd name="T14" fmla="*/ 2054 w 3168"/>
                <a:gd name="T15" fmla="*/ 42 h 420"/>
                <a:gd name="T16" fmla="*/ 2631 w 3168"/>
                <a:gd name="T17" fmla="*/ 42 h 420"/>
                <a:gd name="T18" fmla="*/ 3168 w 3168"/>
                <a:gd name="T19" fmla="*/ 133 h 420"/>
                <a:gd name="T20" fmla="*/ 3168 w 3168"/>
                <a:gd name="T21" fmla="*/ 108 h 420"/>
                <a:gd name="T22" fmla="*/ 2636 w 3168"/>
                <a:gd name="T23" fmla="*/ 18 h 420"/>
                <a:gd name="T24" fmla="*/ 2050 w 3168"/>
                <a:gd name="T25" fmla="*/ 1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20">
                  <a:moveTo>
                    <a:pt x="2050" y="18"/>
                  </a:moveTo>
                  <a:cubicBezTo>
                    <a:pt x="1819" y="42"/>
                    <a:pt x="1608" y="95"/>
                    <a:pt x="1423" y="176"/>
                  </a:cubicBezTo>
                  <a:cubicBezTo>
                    <a:pt x="1011" y="356"/>
                    <a:pt x="634" y="395"/>
                    <a:pt x="390" y="396"/>
                  </a:cubicBezTo>
                  <a:cubicBezTo>
                    <a:pt x="205" y="397"/>
                    <a:pt x="67" y="376"/>
                    <a:pt x="0" y="364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71" y="401"/>
                    <a:pt x="206" y="420"/>
                    <a:pt x="389" y="420"/>
                  </a:cubicBezTo>
                  <a:cubicBezTo>
                    <a:pt x="637" y="419"/>
                    <a:pt x="1020" y="379"/>
                    <a:pt x="1439" y="196"/>
                  </a:cubicBezTo>
                  <a:cubicBezTo>
                    <a:pt x="1620" y="117"/>
                    <a:pt x="1827" y="65"/>
                    <a:pt x="2054" y="42"/>
                  </a:cubicBezTo>
                  <a:cubicBezTo>
                    <a:pt x="2235" y="24"/>
                    <a:pt x="2429" y="23"/>
                    <a:pt x="2631" y="42"/>
                  </a:cubicBezTo>
                  <a:cubicBezTo>
                    <a:pt x="2877" y="64"/>
                    <a:pt x="3074" y="109"/>
                    <a:pt x="3168" y="133"/>
                  </a:cubicBezTo>
                  <a:cubicBezTo>
                    <a:pt x="3168" y="108"/>
                    <a:pt x="3168" y="108"/>
                    <a:pt x="3168" y="108"/>
                  </a:cubicBezTo>
                  <a:cubicBezTo>
                    <a:pt x="3069" y="83"/>
                    <a:pt x="2875" y="40"/>
                    <a:pt x="2636" y="18"/>
                  </a:cubicBezTo>
                  <a:cubicBezTo>
                    <a:pt x="2431" y="0"/>
                    <a:pt x="2234" y="0"/>
                    <a:pt x="2050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EEF85D22-CAF2-402E-9141-C2E54FB6A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653043"/>
              <a:ext cx="10058400" cy="1350727"/>
            </a:xfrm>
            <a:custGeom>
              <a:avLst/>
              <a:gdLst>
                <a:gd name="T0" fmla="*/ 2050 w 3168"/>
                <a:gd name="T1" fmla="*/ 18 h 424"/>
                <a:gd name="T2" fmla="*/ 1422 w 3168"/>
                <a:gd name="T3" fmla="*/ 176 h 424"/>
                <a:gd name="T4" fmla="*/ 390 w 3168"/>
                <a:gd name="T5" fmla="*/ 396 h 424"/>
                <a:gd name="T6" fmla="*/ 0 w 3168"/>
                <a:gd name="T7" fmla="*/ 364 h 424"/>
                <a:gd name="T8" fmla="*/ 0 w 3168"/>
                <a:gd name="T9" fmla="*/ 393 h 424"/>
                <a:gd name="T10" fmla="*/ 389 w 3168"/>
                <a:gd name="T11" fmla="*/ 424 h 424"/>
                <a:gd name="T12" fmla="*/ 1440 w 3168"/>
                <a:gd name="T13" fmla="*/ 200 h 424"/>
                <a:gd name="T14" fmla="*/ 2054 w 3168"/>
                <a:gd name="T15" fmla="*/ 46 h 424"/>
                <a:gd name="T16" fmla="*/ 2631 w 3168"/>
                <a:gd name="T17" fmla="*/ 46 h 424"/>
                <a:gd name="T18" fmla="*/ 3168 w 3168"/>
                <a:gd name="T19" fmla="*/ 137 h 424"/>
                <a:gd name="T20" fmla="*/ 3168 w 3168"/>
                <a:gd name="T21" fmla="*/ 108 h 424"/>
                <a:gd name="T22" fmla="*/ 2636 w 3168"/>
                <a:gd name="T23" fmla="*/ 18 h 424"/>
                <a:gd name="T24" fmla="*/ 2050 w 3168"/>
                <a:gd name="T25" fmla="*/ 18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24">
                  <a:moveTo>
                    <a:pt x="2050" y="18"/>
                  </a:moveTo>
                  <a:cubicBezTo>
                    <a:pt x="1819" y="42"/>
                    <a:pt x="1607" y="95"/>
                    <a:pt x="1422" y="176"/>
                  </a:cubicBezTo>
                  <a:cubicBezTo>
                    <a:pt x="1010" y="356"/>
                    <a:pt x="634" y="395"/>
                    <a:pt x="390" y="396"/>
                  </a:cubicBezTo>
                  <a:cubicBezTo>
                    <a:pt x="205" y="397"/>
                    <a:pt x="67" y="376"/>
                    <a:pt x="0" y="364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71" y="405"/>
                    <a:pt x="207" y="424"/>
                    <a:pt x="389" y="424"/>
                  </a:cubicBezTo>
                  <a:cubicBezTo>
                    <a:pt x="637" y="423"/>
                    <a:pt x="1021" y="383"/>
                    <a:pt x="1440" y="200"/>
                  </a:cubicBezTo>
                  <a:cubicBezTo>
                    <a:pt x="1621" y="121"/>
                    <a:pt x="1828" y="69"/>
                    <a:pt x="2054" y="46"/>
                  </a:cubicBezTo>
                  <a:cubicBezTo>
                    <a:pt x="2235" y="28"/>
                    <a:pt x="2429" y="28"/>
                    <a:pt x="2631" y="46"/>
                  </a:cubicBezTo>
                  <a:cubicBezTo>
                    <a:pt x="2877" y="68"/>
                    <a:pt x="3075" y="113"/>
                    <a:pt x="3168" y="137"/>
                  </a:cubicBezTo>
                  <a:cubicBezTo>
                    <a:pt x="3168" y="108"/>
                    <a:pt x="3168" y="108"/>
                    <a:pt x="3168" y="108"/>
                  </a:cubicBezTo>
                  <a:cubicBezTo>
                    <a:pt x="3069" y="83"/>
                    <a:pt x="2875" y="40"/>
                    <a:pt x="2636" y="18"/>
                  </a:cubicBezTo>
                  <a:cubicBezTo>
                    <a:pt x="2431" y="0"/>
                    <a:pt x="2234" y="0"/>
                    <a:pt x="2050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DF7A07F2-8686-472B-B67E-1D46DFF20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777284"/>
              <a:ext cx="10058400" cy="1363471"/>
            </a:xfrm>
            <a:custGeom>
              <a:avLst/>
              <a:gdLst>
                <a:gd name="T0" fmla="*/ 2049 w 3168"/>
                <a:gd name="T1" fmla="*/ 18 h 428"/>
                <a:gd name="T2" fmla="*/ 1421 w 3168"/>
                <a:gd name="T3" fmla="*/ 176 h 428"/>
                <a:gd name="T4" fmla="*/ 391 w 3168"/>
                <a:gd name="T5" fmla="*/ 396 h 428"/>
                <a:gd name="T6" fmla="*/ 0 w 3168"/>
                <a:gd name="T7" fmla="*/ 364 h 428"/>
                <a:gd name="T8" fmla="*/ 0 w 3168"/>
                <a:gd name="T9" fmla="*/ 397 h 428"/>
                <a:gd name="T10" fmla="*/ 389 w 3168"/>
                <a:gd name="T11" fmla="*/ 428 h 428"/>
                <a:gd name="T12" fmla="*/ 1441 w 3168"/>
                <a:gd name="T13" fmla="*/ 204 h 428"/>
                <a:gd name="T14" fmla="*/ 2054 w 3168"/>
                <a:gd name="T15" fmla="*/ 50 h 428"/>
                <a:gd name="T16" fmla="*/ 2630 w 3168"/>
                <a:gd name="T17" fmla="*/ 50 h 428"/>
                <a:gd name="T18" fmla="*/ 3168 w 3168"/>
                <a:gd name="T19" fmla="*/ 141 h 428"/>
                <a:gd name="T20" fmla="*/ 3168 w 3168"/>
                <a:gd name="T21" fmla="*/ 108 h 428"/>
                <a:gd name="T22" fmla="*/ 2636 w 3168"/>
                <a:gd name="T23" fmla="*/ 18 h 428"/>
                <a:gd name="T24" fmla="*/ 2049 w 3168"/>
                <a:gd name="T25" fmla="*/ 1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28">
                  <a:moveTo>
                    <a:pt x="2049" y="18"/>
                  </a:moveTo>
                  <a:cubicBezTo>
                    <a:pt x="1818" y="42"/>
                    <a:pt x="1606" y="95"/>
                    <a:pt x="1421" y="176"/>
                  </a:cubicBezTo>
                  <a:cubicBezTo>
                    <a:pt x="1010" y="356"/>
                    <a:pt x="634" y="395"/>
                    <a:pt x="391" y="396"/>
                  </a:cubicBezTo>
                  <a:cubicBezTo>
                    <a:pt x="205" y="397"/>
                    <a:pt x="66" y="376"/>
                    <a:pt x="0" y="36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71" y="410"/>
                    <a:pt x="207" y="428"/>
                    <a:pt x="389" y="428"/>
                  </a:cubicBezTo>
                  <a:cubicBezTo>
                    <a:pt x="637" y="427"/>
                    <a:pt x="1022" y="387"/>
                    <a:pt x="1441" y="204"/>
                  </a:cubicBezTo>
                  <a:cubicBezTo>
                    <a:pt x="1622" y="125"/>
                    <a:pt x="1828" y="73"/>
                    <a:pt x="2054" y="50"/>
                  </a:cubicBezTo>
                  <a:cubicBezTo>
                    <a:pt x="2235" y="32"/>
                    <a:pt x="2429" y="32"/>
                    <a:pt x="2630" y="50"/>
                  </a:cubicBezTo>
                  <a:cubicBezTo>
                    <a:pt x="2877" y="72"/>
                    <a:pt x="3075" y="117"/>
                    <a:pt x="3168" y="141"/>
                  </a:cubicBezTo>
                  <a:cubicBezTo>
                    <a:pt x="3168" y="108"/>
                    <a:pt x="3168" y="108"/>
                    <a:pt x="3168" y="108"/>
                  </a:cubicBezTo>
                  <a:cubicBezTo>
                    <a:pt x="3068" y="83"/>
                    <a:pt x="2875" y="40"/>
                    <a:pt x="2636" y="18"/>
                  </a:cubicBezTo>
                  <a:cubicBezTo>
                    <a:pt x="2431" y="0"/>
                    <a:pt x="2234" y="0"/>
                    <a:pt x="2049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FB736389-F9C8-441B-BE46-207F311D7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901525"/>
              <a:ext cx="10058400" cy="1685225"/>
            </a:xfrm>
            <a:custGeom>
              <a:avLst/>
              <a:gdLst>
                <a:gd name="T0" fmla="*/ 2049 w 3168"/>
                <a:gd name="T1" fmla="*/ 18 h 529"/>
                <a:gd name="T2" fmla="*/ 1419 w 3168"/>
                <a:gd name="T3" fmla="*/ 176 h 529"/>
                <a:gd name="T4" fmla="*/ 391 w 3168"/>
                <a:gd name="T5" fmla="*/ 396 h 529"/>
                <a:gd name="T6" fmla="*/ 0 w 3168"/>
                <a:gd name="T7" fmla="*/ 364 h 529"/>
                <a:gd name="T8" fmla="*/ 0 w 3168"/>
                <a:gd name="T9" fmla="*/ 401 h 529"/>
                <a:gd name="T10" fmla="*/ 389 w 3168"/>
                <a:gd name="T11" fmla="*/ 432 h 529"/>
                <a:gd name="T12" fmla="*/ 1170 w 3168"/>
                <a:gd name="T13" fmla="*/ 309 h 529"/>
                <a:gd name="T14" fmla="*/ 391 w 3168"/>
                <a:gd name="T15" fmla="*/ 435 h 529"/>
                <a:gd name="T16" fmla="*/ 0 w 3168"/>
                <a:gd name="T17" fmla="*/ 403 h 529"/>
                <a:gd name="T18" fmla="*/ 0 w 3168"/>
                <a:gd name="T19" fmla="*/ 529 h 529"/>
                <a:gd name="T20" fmla="*/ 3168 w 3168"/>
                <a:gd name="T21" fmla="*/ 529 h 529"/>
                <a:gd name="T22" fmla="*/ 3168 w 3168"/>
                <a:gd name="T23" fmla="*/ 146 h 529"/>
                <a:gd name="T24" fmla="*/ 2637 w 3168"/>
                <a:gd name="T25" fmla="*/ 57 h 529"/>
                <a:gd name="T26" fmla="*/ 2049 w 3168"/>
                <a:gd name="T27" fmla="*/ 57 h 529"/>
                <a:gd name="T28" fmla="*/ 1606 w 3168"/>
                <a:gd name="T29" fmla="*/ 146 h 529"/>
                <a:gd name="T30" fmla="*/ 2054 w 3168"/>
                <a:gd name="T31" fmla="*/ 54 h 529"/>
                <a:gd name="T32" fmla="*/ 2630 w 3168"/>
                <a:gd name="T33" fmla="*/ 54 h 529"/>
                <a:gd name="T34" fmla="*/ 3168 w 3168"/>
                <a:gd name="T35" fmla="*/ 145 h 529"/>
                <a:gd name="T36" fmla="*/ 3168 w 3168"/>
                <a:gd name="T37" fmla="*/ 107 h 529"/>
                <a:gd name="T38" fmla="*/ 2637 w 3168"/>
                <a:gd name="T39" fmla="*/ 18 h 529"/>
                <a:gd name="T40" fmla="*/ 2049 w 3168"/>
                <a:gd name="T41" fmla="*/ 18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68" h="529">
                  <a:moveTo>
                    <a:pt x="2049" y="18"/>
                  </a:moveTo>
                  <a:cubicBezTo>
                    <a:pt x="1817" y="42"/>
                    <a:pt x="1605" y="95"/>
                    <a:pt x="1419" y="176"/>
                  </a:cubicBezTo>
                  <a:cubicBezTo>
                    <a:pt x="1009" y="356"/>
                    <a:pt x="634" y="395"/>
                    <a:pt x="391" y="396"/>
                  </a:cubicBezTo>
                  <a:cubicBezTo>
                    <a:pt x="205" y="397"/>
                    <a:pt x="66" y="376"/>
                    <a:pt x="0" y="364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72" y="414"/>
                    <a:pt x="207" y="432"/>
                    <a:pt x="389" y="432"/>
                  </a:cubicBezTo>
                  <a:cubicBezTo>
                    <a:pt x="583" y="431"/>
                    <a:pt x="859" y="407"/>
                    <a:pt x="1170" y="309"/>
                  </a:cubicBezTo>
                  <a:cubicBezTo>
                    <a:pt x="859" y="409"/>
                    <a:pt x="583" y="434"/>
                    <a:pt x="391" y="435"/>
                  </a:cubicBezTo>
                  <a:cubicBezTo>
                    <a:pt x="204" y="436"/>
                    <a:pt x="65" y="415"/>
                    <a:pt x="0" y="403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3168" y="529"/>
                    <a:pt x="3168" y="529"/>
                    <a:pt x="3168" y="529"/>
                  </a:cubicBezTo>
                  <a:cubicBezTo>
                    <a:pt x="3168" y="146"/>
                    <a:pt x="3168" y="146"/>
                    <a:pt x="3168" y="146"/>
                  </a:cubicBezTo>
                  <a:cubicBezTo>
                    <a:pt x="3068" y="121"/>
                    <a:pt x="2874" y="79"/>
                    <a:pt x="2637" y="57"/>
                  </a:cubicBezTo>
                  <a:cubicBezTo>
                    <a:pt x="2432" y="39"/>
                    <a:pt x="2234" y="39"/>
                    <a:pt x="2049" y="57"/>
                  </a:cubicBezTo>
                  <a:cubicBezTo>
                    <a:pt x="1891" y="73"/>
                    <a:pt x="1743" y="103"/>
                    <a:pt x="1606" y="146"/>
                  </a:cubicBezTo>
                  <a:cubicBezTo>
                    <a:pt x="1745" y="101"/>
                    <a:pt x="1895" y="70"/>
                    <a:pt x="2054" y="54"/>
                  </a:cubicBezTo>
                  <a:cubicBezTo>
                    <a:pt x="2235" y="36"/>
                    <a:pt x="2429" y="35"/>
                    <a:pt x="2630" y="54"/>
                  </a:cubicBezTo>
                  <a:cubicBezTo>
                    <a:pt x="2877" y="76"/>
                    <a:pt x="3075" y="121"/>
                    <a:pt x="3168" y="145"/>
                  </a:cubicBezTo>
                  <a:cubicBezTo>
                    <a:pt x="3168" y="107"/>
                    <a:pt x="3168" y="107"/>
                    <a:pt x="3168" y="107"/>
                  </a:cubicBezTo>
                  <a:cubicBezTo>
                    <a:pt x="3068" y="82"/>
                    <a:pt x="2874" y="40"/>
                    <a:pt x="2637" y="18"/>
                  </a:cubicBezTo>
                  <a:cubicBezTo>
                    <a:pt x="2432" y="0"/>
                    <a:pt x="2234" y="0"/>
                    <a:pt x="2049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62200"/>
            <a:ext cx="4584232" cy="408304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562600" y="2362200"/>
            <a:ext cx="2851867" cy="4083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858B0B7-7C42-451B-96E4-E618307FAD49}"/>
              </a:ext>
            </a:extLst>
          </p:cNvPr>
          <p:cNvGrpSpPr/>
          <p:nvPr userDrawn="1"/>
        </p:nvGrpSpPr>
        <p:grpSpPr>
          <a:xfrm>
            <a:off x="-7169" y="405356"/>
            <a:ext cx="9151168" cy="813844"/>
            <a:chOff x="-7169" y="419101"/>
            <a:chExt cx="7774241" cy="691389"/>
          </a:xfrm>
        </p:grpSpPr>
        <p:pic>
          <p:nvPicPr>
            <p:cNvPr id="36" name="Picture 23" descr="FN0310101-IMG07">
              <a:extLst>
                <a:ext uri="{FF2B5EF4-FFF2-40B4-BE49-F238E27FC236}">
                  <a16:creationId xmlns:a16="http://schemas.microsoft.com/office/drawing/2014/main" id="{2839F3A0-5F18-4A05-B62A-0C66836453B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1" t="7515" r="3935" b="47017"/>
            <a:stretch/>
          </p:blipFill>
          <p:spPr bwMode="auto">
            <a:xfrm>
              <a:off x="3869506" y="419101"/>
              <a:ext cx="1943100" cy="69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37" name="Picture 24" descr="FN0310101-IMG09">
              <a:extLst>
                <a:ext uri="{FF2B5EF4-FFF2-40B4-BE49-F238E27FC236}">
                  <a16:creationId xmlns:a16="http://schemas.microsoft.com/office/drawing/2014/main" id="{36CC148B-A762-407E-A2C9-BA0E1247D0D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5" t="28992" r="14837" b="31898"/>
            <a:stretch/>
          </p:blipFill>
          <p:spPr bwMode="auto">
            <a:xfrm>
              <a:off x="-7169" y="419101"/>
              <a:ext cx="1943100" cy="691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38" name="Picture 25" descr="FN0310101-IMG10">
              <a:extLst>
                <a:ext uri="{FF2B5EF4-FFF2-40B4-BE49-F238E27FC236}">
                  <a16:creationId xmlns:a16="http://schemas.microsoft.com/office/drawing/2014/main" id="{E3656107-D5E4-4158-B45B-BD640A94877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" t="15385" r="172" b="61348"/>
            <a:stretch/>
          </p:blipFill>
          <p:spPr bwMode="auto">
            <a:xfrm>
              <a:off x="1931169" y="419101"/>
              <a:ext cx="1943100" cy="69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39" name="Picture 26" descr="FN0310101-IMG11">
              <a:extLst>
                <a:ext uri="{FF2B5EF4-FFF2-40B4-BE49-F238E27FC236}">
                  <a16:creationId xmlns:a16="http://schemas.microsoft.com/office/drawing/2014/main" id="{4201B8FD-B4B9-4111-9973-23A917A0DCA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" t="15350" r="6896" b="58113"/>
            <a:stretch/>
          </p:blipFill>
          <p:spPr bwMode="auto">
            <a:xfrm>
              <a:off x="5809276" y="419101"/>
              <a:ext cx="1957796" cy="69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>
            <a:extLst>
              <a:ext uri="{FF2B5EF4-FFF2-40B4-BE49-F238E27FC236}">
                <a16:creationId xmlns:a16="http://schemas.microsoft.com/office/drawing/2014/main" id="{DBFC14AD-3778-4A8C-995A-3D7B55AD89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4419600"/>
            <a:ext cx="9141832" cy="2438400"/>
            <a:chOff x="104984550" y="119904407"/>
            <a:chExt cx="10058400" cy="2682343"/>
          </a:xfrm>
          <a:solidFill>
            <a:schemeClr val="bg2"/>
          </a:solidFill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C00C6A6F-6D35-4E76-ABC5-E7A00336D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19904407"/>
              <a:ext cx="10058400" cy="1277458"/>
            </a:xfrm>
            <a:custGeom>
              <a:avLst/>
              <a:gdLst>
                <a:gd name="T0" fmla="*/ 2052 w 3168"/>
                <a:gd name="T1" fmla="*/ 19 h 401"/>
                <a:gd name="T2" fmla="*/ 1430 w 3168"/>
                <a:gd name="T3" fmla="*/ 175 h 401"/>
                <a:gd name="T4" fmla="*/ 389 w 3168"/>
                <a:gd name="T5" fmla="*/ 397 h 401"/>
                <a:gd name="T6" fmla="*/ 0 w 3168"/>
                <a:gd name="T7" fmla="*/ 365 h 401"/>
                <a:gd name="T8" fmla="*/ 0 w 3168"/>
                <a:gd name="T9" fmla="*/ 369 h 401"/>
                <a:gd name="T10" fmla="*/ 389 w 3168"/>
                <a:gd name="T11" fmla="*/ 401 h 401"/>
                <a:gd name="T12" fmla="*/ 1432 w 3168"/>
                <a:gd name="T13" fmla="*/ 179 h 401"/>
                <a:gd name="T14" fmla="*/ 2052 w 3168"/>
                <a:gd name="T15" fmla="*/ 23 h 401"/>
                <a:gd name="T16" fmla="*/ 2633 w 3168"/>
                <a:gd name="T17" fmla="*/ 23 h 401"/>
                <a:gd name="T18" fmla="*/ 3168 w 3168"/>
                <a:gd name="T19" fmla="*/ 113 h 401"/>
                <a:gd name="T20" fmla="*/ 3168 w 3168"/>
                <a:gd name="T21" fmla="*/ 109 h 401"/>
                <a:gd name="T22" fmla="*/ 2634 w 3168"/>
                <a:gd name="T23" fmla="*/ 19 h 401"/>
                <a:gd name="T24" fmla="*/ 2052 w 3168"/>
                <a:gd name="T25" fmla="*/ 19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01">
                  <a:moveTo>
                    <a:pt x="2052" y="19"/>
                  </a:moveTo>
                  <a:cubicBezTo>
                    <a:pt x="1823" y="42"/>
                    <a:pt x="1613" y="95"/>
                    <a:pt x="1430" y="175"/>
                  </a:cubicBezTo>
                  <a:cubicBezTo>
                    <a:pt x="1015" y="357"/>
                    <a:pt x="635" y="396"/>
                    <a:pt x="389" y="397"/>
                  </a:cubicBezTo>
                  <a:cubicBezTo>
                    <a:pt x="206" y="397"/>
                    <a:pt x="69" y="378"/>
                    <a:pt x="0" y="365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70" y="382"/>
                    <a:pt x="207" y="401"/>
                    <a:pt x="389" y="401"/>
                  </a:cubicBezTo>
                  <a:cubicBezTo>
                    <a:pt x="635" y="400"/>
                    <a:pt x="1016" y="361"/>
                    <a:pt x="1432" y="179"/>
                  </a:cubicBezTo>
                  <a:cubicBezTo>
                    <a:pt x="1615" y="99"/>
                    <a:pt x="1824" y="46"/>
                    <a:pt x="2052" y="23"/>
                  </a:cubicBezTo>
                  <a:cubicBezTo>
                    <a:pt x="2235" y="4"/>
                    <a:pt x="2430" y="4"/>
                    <a:pt x="2633" y="23"/>
                  </a:cubicBezTo>
                  <a:cubicBezTo>
                    <a:pt x="2876" y="45"/>
                    <a:pt x="3072" y="89"/>
                    <a:pt x="3168" y="113"/>
                  </a:cubicBezTo>
                  <a:cubicBezTo>
                    <a:pt x="3168" y="109"/>
                    <a:pt x="3168" y="109"/>
                    <a:pt x="3168" y="109"/>
                  </a:cubicBezTo>
                  <a:cubicBezTo>
                    <a:pt x="3071" y="85"/>
                    <a:pt x="2876" y="41"/>
                    <a:pt x="2634" y="19"/>
                  </a:cubicBezTo>
                  <a:cubicBezTo>
                    <a:pt x="2431" y="0"/>
                    <a:pt x="2235" y="0"/>
                    <a:pt x="2052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C86306A8-E641-4208-935E-3E20DB55C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028649"/>
              <a:ext cx="10058400" cy="1290200"/>
            </a:xfrm>
            <a:custGeom>
              <a:avLst/>
              <a:gdLst>
                <a:gd name="T0" fmla="*/ 2051 w 3168"/>
                <a:gd name="T1" fmla="*/ 19 h 405"/>
                <a:gd name="T2" fmla="*/ 1428 w 3168"/>
                <a:gd name="T3" fmla="*/ 175 h 405"/>
                <a:gd name="T4" fmla="*/ 389 w 3168"/>
                <a:gd name="T5" fmla="*/ 397 h 405"/>
                <a:gd name="T6" fmla="*/ 0 w 3168"/>
                <a:gd name="T7" fmla="*/ 365 h 405"/>
                <a:gd name="T8" fmla="*/ 0 w 3168"/>
                <a:gd name="T9" fmla="*/ 373 h 405"/>
                <a:gd name="T10" fmla="*/ 389 w 3168"/>
                <a:gd name="T11" fmla="*/ 405 h 405"/>
                <a:gd name="T12" fmla="*/ 1433 w 3168"/>
                <a:gd name="T13" fmla="*/ 182 h 405"/>
                <a:gd name="T14" fmla="*/ 2053 w 3168"/>
                <a:gd name="T15" fmla="*/ 27 h 405"/>
                <a:gd name="T16" fmla="*/ 2633 w 3168"/>
                <a:gd name="T17" fmla="*/ 27 h 405"/>
                <a:gd name="T18" fmla="*/ 3168 w 3168"/>
                <a:gd name="T19" fmla="*/ 117 h 405"/>
                <a:gd name="T20" fmla="*/ 3168 w 3168"/>
                <a:gd name="T21" fmla="*/ 109 h 405"/>
                <a:gd name="T22" fmla="*/ 2635 w 3168"/>
                <a:gd name="T23" fmla="*/ 19 h 405"/>
                <a:gd name="T24" fmla="*/ 2051 w 3168"/>
                <a:gd name="T25" fmla="*/ 1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05">
                  <a:moveTo>
                    <a:pt x="2051" y="19"/>
                  </a:moveTo>
                  <a:cubicBezTo>
                    <a:pt x="1822" y="42"/>
                    <a:pt x="1612" y="95"/>
                    <a:pt x="1428" y="175"/>
                  </a:cubicBezTo>
                  <a:cubicBezTo>
                    <a:pt x="1014" y="357"/>
                    <a:pt x="634" y="396"/>
                    <a:pt x="389" y="397"/>
                  </a:cubicBezTo>
                  <a:cubicBezTo>
                    <a:pt x="206" y="397"/>
                    <a:pt x="68" y="378"/>
                    <a:pt x="0" y="365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70" y="386"/>
                    <a:pt x="207" y="405"/>
                    <a:pt x="389" y="405"/>
                  </a:cubicBezTo>
                  <a:cubicBezTo>
                    <a:pt x="635" y="404"/>
                    <a:pt x="1017" y="364"/>
                    <a:pt x="1433" y="182"/>
                  </a:cubicBezTo>
                  <a:cubicBezTo>
                    <a:pt x="1616" y="102"/>
                    <a:pt x="1825" y="50"/>
                    <a:pt x="2053" y="27"/>
                  </a:cubicBezTo>
                  <a:cubicBezTo>
                    <a:pt x="2235" y="8"/>
                    <a:pt x="2430" y="8"/>
                    <a:pt x="2633" y="27"/>
                  </a:cubicBezTo>
                  <a:cubicBezTo>
                    <a:pt x="2876" y="49"/>
                    <a:pt x="3072" y="93"/>
                    <a:pt x="3168" y="117"/>
                  </a:cubicBezTo>
                  <a:cubicBezTo>
                    <a:pt x="3168" y="109"/>
                    <a:pt x="3168" y="109"/>
                    <a:pt x="3168" y="109"/>
                  </a:cubicBezTo>
                  <a:cubicBezTo>
                    <a:pt x="3071" y="84"/>
                    <a:pt x="2876" y="41"/>
                    <a:pt x="2635" y="19"/>
                  </a:cubicBezTo>
                  <a:cubicBezTo>
                    <a:pt x="2431" y="0"/>
                    <a:pt x="2235" y="0"/>
                    <a:pt x="2051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B2CD0F79-86D2-4436-8474-D976ADAD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152891"/>
              <a:ext cx="10058400" cy="1302942"/>
            </a:xfrm>
            <a:custGeom>
              <a:avLst/>
              <a:gdLst>
                <a:gd name="T0" fmla="*/ 2051 w 3168"/>
                <a:gd name="T1" fmla="*/ 19 h 409"/>
                <a:gd name="T2" fmla="*/ 1427 w 3168"/>
                <a:gd name="T3" fmla="*/ 176 h 409"/>
                <a:gd name="T4" fmla="*/ 390 w 3168"/>
                <a:gd name="T5" fmla="*/ 397 h 409"/>
                <a:gd name="T6" fmla="*/ 0 w 3168"/>
                <a:gd name="T7" fmla="*/ 365 h 409"/>
                <a:gd name="T8" fmla="*/ 0 w 3168"/>
                <a:gd name="T9" fmla="*/ 377 h 409"/>
                <a:gd name="T10" fmla="*/ 389 w 3168"/>
                <a:gd name="T11" fmla="*/ 409 h 409"/>
                <a:gd name="T12" fmla="*/ 1435 w 3168"/>
                <a:gd name="T13" fmla="*/ 186 h 409"/>
                <a:gd name="T14" fmla="*/ 2053 w 3168"/>
                <a:gd name="T15" fmla="*/ 31 h 409"/>
                <a:gd name="T16" fmla="*/ 2633 w 3168"/>
                <a:gd name="T17" fmla="*/ 31 h 409"/>
                <a:gd name="T18" fmla="*/ 3168 w 3168"/>
                <a:gd name="T19" fmla="*/ 122 h 409"/>
                <a:gd name="T20" fmla="*/ 3168 w 3168"/>
                <a:gd name="T21" fmla="*/ 109 h 409"/>
                <a:gd name="T22" fmla="*/ 2635 w 3168"/>
                <a:gd name="T23" fmla="*/ 19 h 409"/>
                <a:gd name="T24" fmla="*/ 2051 w 3168"/>
                <a:gd name="T25" fmla="*/ 1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09">
                  <a:moveTo>
                    <a:pt x="2051" y="19"/>
                  </a:moveTo>
                  <a:cubicBezTo>
                    <a:pt x="1821" y="42"/>
                    <a:pt x="1611" y="95"/>
                    <a:pt x="1427" y="176"/>
                  </a:cubicBezTo>
                  <a:cubicBezTo>
                    <a:pt x="1013" y="357"/>
                    <a:pt x="634" y="396"/>
                    <a:pt x="390" y="397"/>
                  </a:cubicBezTo>
                  <a:cubicBezTo>
                    <a:pt x="206" y="398"/>
                    <a:pt x="68" y="377"/>
                    <a:pt x="0" y="365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70" y="390"/>
                    <a:pt x="207" y="409"/>
                    <a:pt x="389" y="409"/>
                  </a:cubicBezTo>
                  <a:cubicBezTo>
                    <a:pt x="636" y="408"/>
                    <a:pt x="1018" y="368"/>
                    <a:pt x="1435" y="186"/>
                  </a:cubicBezTo>
                  <a:cubicBezTo>
                    <a:pt x="1617" y="106"/>
                    <a:pt x="1825" y="54"/>
                    <a:pt x="2053" y="31"/>
                  </a:cubicBezTo>
                  <a:cubicBezTo>
                    <a:pt x="2235" y="12"/>
                    <a:pt x="2430" y="12"/>
                    <a:pt x="2633" y="31"/>
                  </a:cubicBezTo>
                  <a:cubicBezTo>
                    <a:pt x="2876" y="53"/>
                    <a:pt x="3073" y="97"/>
                    <a:pt x="3168" y="122"/>
                  </a:cubicBezTo>
                  <a:cubicBezTo>
                    <a:pt x="3168" y="109"/>
                    <a:pt x="3168" y="109"/>
                    <a:pt x="3168" y="109"/>
                  </a:cubicBezTo>
                  <a:cubicBezTo>
                    <a:pt x="3070" y="84"/>
                    <a:pt x="2875" y="41"/>
                    <a:pt x="2635" y="19"/>
                  </a:cubicBezTo>
                  <a:cubicBezTo>
                    <a:pt x="2431" y="0"/>
                    <a:pt x="2235" y="0"/>
                    <a:pt x="2051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F7C93EB3-4157-4C96-996C-548FC2C97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280318"/>
              <a:ext cx="10058400" cy="1312500"/>
            </a:xfrm>
            <a:custGeom>
              <a:avLst/>
              <a:gdLst>
                <a:gd name="T0" fmla="*/ 2051 w 3168"/>
                <a:gd name="T1" fmla="*/ 18 h 412"/>
                <a:gd name="T2" fmla="*/ 1426 w 3168"/>
                <a:gd name="T3" fmla="*/ 175 h 412"/>
                <a:gd name="T4" fmla="*/ 390 w 3168"/>
                <a:gd name="T5" fmla="*/ 396 h 412"/>
                <a:gd name="T6" fmla="*/ 0 w 3168"/>
                <a:gd name="T7" fmla="*/ 364 h 412"/>
                <a:gd name="T8" fmla="*/ 0 w 3168"/>
                <a:gd name="T9" fmla="*/ 380 h 412"/>
                <a:gd name="T10" fmla="*/ 389 w 3168"/>
                <a:gd name="T11" fmla="*/ 412 h 412"/>
                <a:gd name="T12" fmla="*/ 1436 w 3168"/>
                <a:gd name="T13" fmla="*/ 189 h 412"/>
                <a:gd name="T14" fmla="*/ 2053 w 3168"/>
                <a:gd name="T15" fmla="*/ 34 h 412"/>
                <a:gd name="T16" fmla="*/ 2632 w 3168"/>
                <a:gd name="T17" fmla="*/ 34 h 412"/>
                <a:gd name="T18" fmla="*/ 3168 w 3168"/>
                <a:gd name="T19" fmla="*/ 125 h 412"/>
                <a:gd name="T20" fmla="*/ 3168 w 3168"/>
                <a:gd name="T21" fmla="*/ 108 h 412"/>
                <a:gd name="T22" fmla="*/ 2635 w 3168"/>
                <a:gd name="T23" fmla="*/ 18 h 412"/>
                <a:gd name="T24" fmla="*/ 2051 w 3168"/>
                <a:gd name="T25" fmla="*/ 1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12">
                  <a:moveTo>
                    <a:pt x="2051" y="18"/>
                  </a:moveTo>
                  <a:cubicBezTo>
                    <a:pt x="1821" y="42"/>
                    <a:pt x="1610" y="94"/>
                    <a:pt x="1426" y="175"/>
                  </a:cubicBezTo>
                  <a:cubicBezTo>
                    <a:pt x="1012" y="356"/>
                    <a:pt x="634" y="395"/>
                    <a:pt x="390" y="396"/>
                  </a:cubicBezTo>
                  <a:cubicBezTo>
                    <a:pt x="206" y="397"/>
                    <a:pt x="68" y="376"/>
                    <a:pt x="0" y="364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71" y="393"/>
                    <a:pt x="208" y="412"/>
                    <a:pt x="389" y="412"/>
                  </a:cubicBezTo>
                  <a:cubicBezTo>
                    <a:pt x="636" y="411"/>
                    <a:pt x="1018" y="371"/>
                    <a:pt x="1436" y="189"/>
                  </a:cubicBezTo>
                  <a:cubicBezTo>
                    <a:pt x="1618" y="109"/>
                    <a:pt x="1826" y="57"/>
                    <a:pt x="2053" y="34"/>
                  </a:cubicBezTo>
                  <a:cubicBezTo>
                    <a:pt x="2235" y="16"/>
                    <a:pt x="2430" y="15"/>
                    <a:pt x="2632" y="34"/>
                  </a:cubicBezTo>
                  <a:cubicBezTo>
                    <a:pt x="2877" y="56"/>
                    <a:pt x="3073" y="100"/>
                    <a:pt x="3168" y="125"/>
                  </a:cubicBezTo>
                  <a:cubicBezTo>
                    <a:pt x="3168" y="108"/>
                    <a:pt x="3168" y="108"/>
                    <a:pt x="3168" y="108"/>
                  </a:cubicBezTo>
                  <a:cubicBezTo>
                    <a:pt x="3070" y="83"/>
                    <a:pt x="2875" y="40"/>
                    <a:pt x="2635" y="18"/>
                  </a:cubicBezTo>
                  <a:cubicBezTo>
                    <a:pt x="2431" y="0"/>
                    <a:pt x="2234" y="0"/>
                    <a:pt x="2051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0F6A9805-C912-49D3-8043-D99992B86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404559"/>
              <a:ext cx="10058400" cy="1325243"/>
            </a:xfrm>
            <a:custGeom>
              <a:avLst/>
              <a:gdLst>
                <a:gd name="T0" fmla="*/ 2050 w 3168"/>
                <a:gd name="T1" fmla="*/ 18 h 416"/>
                <a:gd name="T2" fmla="*/ 1424 w 3168"/>
                <a:gd name="T3" fmla="*/ 175 h 416"/>
                <a:gd name="T4" fmla="*/ 390 w 3168"/>
                <a:gd name="T5" fmla="*/ 396 h 416"/>
                <a:gd name="T6" fmla="*/ 0 w 3168"/>
                <a:gd name="T7" fmla="*/ 364 h 416"/>
                <a:gd name="T8" fmla="*/ 0 w 3168"/>
                <a:gd name="T9" fmla="*/ 384 h 416"/>
                <a:gd name="T10" fmla="*/ 389 w 3168"/>
                <a:gd name="T11" fmla="*/ 416 h 416"/>
                <a:gd name="T12" fmla="*/ 1437 w 3168"/>
                <a:gd name="T13" fmla="*/ 193 h 416"/>
                <a:gd name="T14" fmla="*/ 2053 w 3168"/>
                <a:gd name="T15" fmla="*/ 38 h 416"/>
                <a:gd name="T16" fmla="*/ 2632 w 3168"/>
                <a:gd name="T17" fmla="*/ 38 h 416"/>
                <a:gd name="T18" fmla="*/ 3168 w 3168"/>
                <a:gd name="T19" fmla="*/ 129 h 416"/>
                <a:gd name="T20" fmla="*/ 3168 w 3168"/>
                <a:gd name="T21" fmla="*/ 108 h 416"/>
                <a:gd name="T22" fmla="*/ 2635 w 3168"/>
                <a:gd name="T23" fmla="*/ 18 h 416"/>
                <a:gd name="T24" fmla="*/ 2050 w 3168"/>
                <a:gd name="T25" fmla="*/ 1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16">
                  <a:moveTo>
                    <a:pt x="2050" y="18"/>
                  </a:moveTo>
                  <a:cubicBezTo>
                    <a:pt x="1820" y="42"/>
                    <a:pt x="1609" y="94"/>
                    <a:pt x="1424" y="175"/>
                  </a:cubicBezTo>
                  <a:cubicBezTo>
                    <a:pt x="1012" y="356"/>
                    <a:pt x="634" y="395"/>
                    <a:pt x="390" y="396"/>
                  </a:cubicBezTo>
                  <a:cubicBezTo>
                    <a:pt x="205" y="397"/>
                    <a:pt x="67" y="376"/>
                    <a:pt x="0" y="36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71" y="397"/>
                    <a:pt x="208" y="416"/>
                    <a:pt x="389" y="416"/>
                  </a:cubicBezTo>
                  <a:cubicBezTo>
                    <a:pt x="636" y="415"/>
                    <a:pt x="1019" y="375"/>
                    <a:pt x="1437" y="193"/>
                  </a:cubicBezTo>
                  <a:cubicBezTo>
                    <a:pt x="1619" y="113"/>
                    <a:pt x="1827" y="61"/>
                    <a:pt x="2053" y="38"/>
                  </a:cubicBezTo>
                  <a:cubicBezTo>
                    <a:pt x="2235" y="20"/>
                    <a:pt x="2430" y="19"/>
                    <a:pt x="2632" y="38"/>
                  </a:cubicBezTo>
                  <a:cubicBezTo>
                    <a:pt x="2877" y="60"/>
                    <a:pt x="3074" y="105"/>
                    <a:pt x="3168" y="129"/>
                  </a:cubicBezTo>
                  <a:cubicBezTo>
                    <a:pt x="3168" y="108"/>
                    <a:pt x="3168" y="108"/>
                    <a:pt x="3168" y="108"/>
                  </a:cubicBezTo>
                  <a:cubicBezTo>
                    <a:pt x="3070" y="83"/>
                    <a:pt x="2875" y="40"/>
                    <a:pt x="2635" y="18"/>
                  </a:cubicBezTo>
                  <a:cubicBezTo>
                    <a:pt x="2431" y="0"/>
                    <a:pt x="2234" y="0"/>
                    <a:pt x="2050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9DE10E7-C6F3-429A-A84B-762080931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528801"/>
              <a:ext cx="10058400" cy="1337985"/>
            </a:xfrm>
            <a:custGeom>
              <a:avLst/>
              <a:gdLst>
                <a:gd name="T0" fmla="*/ 2050 w 3168"/>
                <a:gd name="T1" fmla="*/ 18 h 420"/>
                <a:gd name="T2" fmla="*/ 1423 w 3168"/>
                <a:gd name="T3" fmla="*/ 176 h 420"/>
                <a:gd name="T4" fmla="*/ 390 w 3168"/>
                <a:gd name="T5" fmla="*/ 396 h 420"/>
                <a:gd name="T6" fmla="*/ 0 w 3168"/>
                <a:gd name="T7" fmla="*/ 364 h 420"/>
                <a:gd name="T8" fmla="*/ 0 w 3168"/>
                <a:gd name="T9" fmla="*/ 389 h 420"/>
                <a:gd name="T10" fmla="*/ 389 w 3168"/>
                <a:gd name="T11" fmla="*/ 420 h 420"/>
                <a:gd name="T12" fmla="*/ 1439 w 3168"/>
                <a:gd name="T13" fmla="*/ 196 h 420"/>
                <a:gd name="T14" fmla="*/ 2054 w 3168"/>
                <a:gd name="T15" fmla="*/ 42 h 420"/>
                <a:gd name="T16" fmla="*/ 2631 w 3168"/>
                <a:gd name="T17" fmla="*/ 42 h 420"/>
                <a:gd name="T18" fmla="*/ 3168 w 3168"/>
                <a:gd name="T19" fmla="*/ 133 h 420"/>
                <a:gd name="T20" fmla="*/ 3168 w 3168"/>
                <a:gd name="T21" fmla="*/ 108 h 420"/>
                <a:gd name="T22" fmla="*/ 2636 w 3168"/>
                <a:gd name="T23" fmla="*/ 18 h 420"/>
                <a:gd name="T24" fmla="*/ 2050 w 3168"/>
                <a:gd name="T25" fmla="*/ 1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20">
                  <a:moveTo>
                    <a:pt x="2050" y="18"/>
                  </a:moveTo>
                  <a:cubicBezTo>
                    <a:pt x="1819" y="42"/>
                    <a:pt x="1608" y="95"/>
                    <a:pt x="1423" y="176"/>
                  </a:cubicBezTo>
                  <a:cubicBezTo>
                    <a:pt x="1011" y="356"/>
                    <a:pt x="634" y="395"/>
                    <a:pt x="390" y="396"/>
                  </a:cubicBezTo>
                  <a:cubicBezTo>
                    <a:pt x="205" y="397"/>
                    <a:pt x="67" y="376"/>
                    <a:pt x="0" y="364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71" y="401"/>
                    <a:pt x="206" y="420"/>
                    <a:pt x="389" y="420"/>
                  </a:cubicBezTo>
                  <a:cubicBezTo>
                    <a:pt x="637" y="419"/>
                    <a:pt x="1020" y="379"/>
                    <a:pt x="1439" y="196"/>
                  </a:cubicBezTo>
                  <a:cubicBezTo>
                    <a:pt x="1620" y="117"/>
                    <a:pt x="1827" y="65"/>
                    <a:pt x="2054" y="42"/>
                  </a:cubicBezTo>
                  <a:cubicBezTo>
                    <a:pt x="2235" y="24"/>
                    <a:pt x="2429" y="23"/>
                    <a:pt x="2631" y="42"/>
                  </a:cubicBezTo>
                  <a:cubicBezTo>
                    <a:pt x="2877" y="64"/>
                    <a:pt x="3074" y="109"/>
                    <a:pt x="3168" y="133"/>
                  </a:cubicBezTo>
                  <a:cubicBezTo>
                    <a:pt x="3168" y="108"/>
                    <a:pt x="3168" y="108"/>
                    <a:pt x="3168" y="108"/>
                  </a:cubicBezTo>
                  <a:cubicBezTo>
                    <a:pt x="3069" y="83"/>
                    <a:pt x="2875" y="40"/>
                    <a:pt x="2636" y="18"/>
                  </a:cubicBezTo>
                  <a:cubicBezTo>
                    <a:pt x="2431" y="0"/>
                    <a:pt x="2234" y="0"/>
                    <a:pt x="2050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475E2BF1-0B9A-445C-B564-AC8AB31A9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653043"/>
              <a:ext cx="10058400" cy="1350727"/>
            </a:xfrm>
            <a:custGeom>
              <a:avLst/>
              <a:gdLst>
                <a:gd name="T0" fmla="*/ 2050 w 3168"/>
                <a:gd name="T1" fmla="*/ 18 h 424"/>
                <a:gd name="T2" fmla="*/ 1422 w 3168"/>
                <a:gd name="T3" fmla="*/ 176 h 424"/>
                <a:gd name="T4" fmla="*/ 390 w 3168"/>
                <a:gd name="T5" fmla="*/ 396 h 424"/>
                <a:gd name="T6" fmla="*/ 0 w 3168"/>
                <a:gd name="T7" fmla="*/ 364 h 424"/>
                <a:gd name="T8" fmla="*/ 0 w 3168"/>
                <a:gd name="T9" fmla="*/ 393 h 424"/>
                <a:gd name="T10" fmla="*/ 389 w 3168"/>
                <a:gd name="T11" fmla="*/ 424 h 424"/>
                <a:gd name="T12" fmla="*/ 1440 w 3168"/>
                <a:gd name="T13" fmla="*/ 200 h 424"/>
                <a:gd name="T14" fmla="*/ 2054 w 3168"/>
                <a:gd name="T15" fmla="*/ 46 h 424"/>
                <a:gd name="T16" fmla="*/ 2631 w 3168"/>
                <a:gd name="T17" fmla="*/ 46 h 424"/>
                <a:gd name="T18" fmla="*/ 3168 w 3168"/>
                <a:gd name="T19" fmla="*/ 137 h 424"/>
                <a:gd name="T20" fmla="*/ 3168 w 3168"/>
                <a:gd name="T21" fmla="*/ 108 h 424"/>
                <a:gd name="T22" fmla="*/ 2636 w 3168"/>
                <a:gd name="T23" fmla="*/ 18 h 424"/>
                <a:gd name="T24" fmla="*/ 2050 w 3168"/>
                <a:gd name="T25" fmla="*/ 18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24">
                  <a:moveTo>
                    <a:pt x="2050" y="18"/>
                  </a:moveTo>
                  <a:cubicBezTo>
                    <a:pt x="1819" y="42"/>
                    <a:pt x="1607" y="95"/>
                    <a:pt x="1422" y="176"/>
                  </a:cubicBezTo>
                  <a:cubicBezTo>
                    <a:pt x="1010" y="356"/>
                    <a:pt x="634" y="395"/>
                    <a:pt x="390" y="396"/>
                  </a:cubicBezTo>
                  <a:cubicBezTo>
                    <a:pt x="205" y="397"/>
                    <a:pt x="67" y="376"/>
                    <a:pt x="0" y="364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71" y="405"/>
                    <a:pt x="207" y="424"/>
                    <a:pt x="389" y="424"/>
                  </a:cubicBezTo>
                  <a:cubicBezTo>
                    <a:pt x="637" y="423"/>
                    <a:pt x="1021" y="383"/>
                    <a:pt x="1440" y="200"/>
                  </a:cubicBezTo>
                  <a:cubicBezTo>
                    <a:pt x="1621" y="121"/>
                    <a:pt x="1828" y="69"/>
                    <a:pt x="2054" y="46"/>
                  </a:cubicBezTo>
                  <a:cubicBezTo>
                    <a:pt x="2235" y="28"/>
                    <a:pt x="2429" y="28"/>
                    <a:pt x="2631" y="46"/>
                  </a:cubicBezTo>
                  <a:cubicBezTo>
                    <a:pt x="2877" y="68"/>
                    <a:pt x="3075" y="113"/>
                    <a:pt x="3168" y="137"/>
                  </a:cubicBezTo>
                  <a:cubicBezTo>
                    <a:pt x="3168" y="108"/>
                    <a:pt x="3168" y="108"/>
                    <a:pt x="3168" y="108"/>
                  </a:cubicBezTo>
                  <a:cubicBezTo>
                    <a:pt x="3069" y="83"/>
                    <a:pt x="2875" y="40"/>
                    <a:pt x="2636" y="18"/>
                  </a:cubicBezTo>
                  <a:cubicBezTo>
                    <a:pt x="2431" y="0"/>
                    <a:pt x="2234" y="0"/>
                    <a:pt x="2050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AC278F5E-B8C8-44E9-A397-4B5A1CC8B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777284"/>
              <a:ext cx="10058400" cy="1363471"/>
            </a:xfrm>
            <a:custGeom>
              <a:avLst/>
              <a:gdLst>
                <a:gd name="T0" fmla="*/ 2049 w 3168"/>
                <a:gd name="T1" fmla="*/ 18 h 428"/>
                <a:gd name="T2" fmla="*/ 1421 w 3168"/>
                <a:gd name="T3" fmla="*/ 176 h 428"/>
                <a:gd name="T4" fmla="*/ 391 w 3168"/>
                <a:gd name="T5" fmla="*/ 396 h 428"/>
                <a:gd name="T6" fmla="*/ 0 w 3168"/>
                <a:gd name="T7" fmla="*/ 364 h 428"/>
                <a:gd name="T8" fmla="*/ 0 w 3168"/>
                <a:gd name="T9" fmla="*/ 397 h 428"/>
                <a:gd name="T10" fmla="*/ 389 w 3168"/>
                <a:gd name="T11" fmla="*/ 428 h 428"/>
                <a:gd name="T12" fmla="*/ 1441 w 3168"/>
                <a:gd name="T13" fmla="*/ 204 h 428"/>
                <a:gd name="T14" fmla="*/ 2054 w 3168"/>
                <a:gd name="T15" fmla="*/ 50 h 428"/>
                <a:gd name="T16" fmla="*/ 2630 w 3168"/>
                <a:gd name="T17" fmla="*/ 50 h 428"/>
                <a:gd name="T18" fmla="*/ 3168 w 3168"/>
                <a:gd name="T19" fmla="*/ 141 h 428"/>
                <a:gd name="T20" fmla="*/ 3168 w 3168"/>
                <a:gd name="T21" fmla="*/ 108 h 428"/>
                <a:gd name="T22" fmla="*/ 2636 w 3168"/>
                <a:gd name="T23" fmla="*/ 18 h 428"/>
                <a:gd name="T24" fmla="*/ 2049 w 3168"/>
                <a:gd name="T25" fmla="*/ 1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28">
                  <a:moveTo>
                    <a:pt x="2049" y="18"/>
                  </a:moveTo>
                  <a:cubicBezTo>
                    <a:pt x="1818" y="42"/>
                    <a:pt x="1606" y="95"/>
                    <a:pt x="1421" y="176"/>
                  </a:cubicBezTo>
                  <a:cubicBezTo>
                    <a:pt x="1010" y="356"/>
                    <a:pt x="634" y="395"/>
                    <a:pt x="391" y="396"/>
                  </a:cubicBezTo>
                  <a:cubicBezTo>
                    <a:pt x="205" y="397"/>
                    <a:pt x="66" y="376"/>
                    <a:pt x="0" y="36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71" y="410"/>
                    <a:pt x="207" y="428"/>
                    <a:pt x="389" y="428"/>
                  </a:cubicBezTo>
                  <a:cubicBezTo>
                    <a:pt x="637" y="427"/>
                    <a:pt x="1022" y="387"/>
                    <a:pt x="1441" y="204"/>
                  </a:cubicBezTo>
                  <a:cubicBezTo>
                    <a:pt x="1622" y="125"/>
                    <a:pt x="1828" y="73"/>
                    <a:pt x="2054" y="50"/>
                  </a:cubicBezTo>
                  <a:cubicBezTo>
                    <a:pt x="2235" y="32"/>
                    <a:pt x="2429" y="32"/>
                    <a:pt x="2630" y="50"/>
                  </a:cubicBezTo>
                  <a:cubicBezTo>
                    <a:pt x="2877" y="72"/>
                    <a:pt x="3075" y="117"/>
                    <a:pt x="3168" y="141"/>
                  </a:cubicBezTo>
                  <a:cubicBezTo>
                    <a:pt x="3168" y="108"/>
                    <a:pt x="3168" y="108"/>
                    <a:pt x="3168" y="108"/>
                  </a:cubicBezTo>
                  <a:cubicBezTo>
                    <a:pt x="3068" y="83"/>
                    <a:pt x="2875" y="40"/>
                    <a:pt x="2636" y="18"/>
                  </a:cubicBezTo>
                  <a:cubicBezTo>
                    <a:pt x="2431" y="0"/>
                    <a:pt x="2234" y="0"/>
                    <a:pt x="2049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5982FA4-00C6-469B-AC1C-CA7D6BB67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901525"/>
              <a:ext cx="10058400" cy="1685225"/>
            </a:xfrm>
            <a:custGeom>
              <a:avLst/>
              <a:gdLst>
                <a:gd name="T0" fmla="*/ 2049 w 3168"/>
                <a:gd name="T1" fmla="*/ 18 h 529"/>
                <a:gd name="T2" fmla="*/ 1419 w 3168"/>
                <a:gd name="T3" fmla="*/ 176 h 529"/>
                <a:gd name="T4" fmla="*/ 391 w 3168"/>
                <a:gd name="T5" fmla="*/ 396 h 529"/>
                <a:gd name="T6" fmla="*/ 0 w 3168"/>
                <a:gd name="T7" fmla="*/ 364 h 529"/>
                <a:gd name="T8" fmla="*/ 0 w 3168"/>
                <a:gd name="T9" fmla="*/ 401 h 529"/>
                <a:gd name="T10" fmla="*/ 389 w 3168"/>
                <a:gd name="T11" fmla="*/ 432 h 529"/>
                <a:gd name="T12" fmla="*/ 1170 w 3168"/>
                <a:gd name="T13" fmla="*/ 309 h 529"/>
                <a:gd name="T14" fmla="*/ 391 w 3168"/>
                <a:gd name="T15" fmla="*/ 435 h 529"/>
                <a:gd name="T16" fmla="*/ 0 w 3168"/>
                <a:gd name="T17" fmla="*/ 403 h 529"/>
                <a:gd name="T18" fmla="*/ 0 w 3168"/>
                <a:gd name="T19" fmla="*/ 529 h 529"/>
                <a:gd name="T20" fmla="*/ 3168 w 3168"/>
                <a:gd name="T21" fmla="*/ 529 h 529"/>
                <a:gd name="T22" fmla="*/ 3168 w 3168"/>
                <a:gd name="T23" fmla="*/ 146 h 529"/>
                <a:gd name="T24" fmla="*/ 2637 w 3168"/>
                <a:gd name="T25" fmla="*/ 57 h 529"/>
                <a:gd name="T26" fmla="*/ 2049 w 3168"/>
                <a:gd name="T27" fmla="*/ 57 h 529"/>
                <a:gd name="T28" fmla="*/ 1606 w 3168"/>
                <a:gd name="T29" fmla="*/ 146 h 529"/>
                <a:gd name="T30" fmla="*/ 2054 w 3168"/>
                <a:gd name="T31" fmla="*/ 54 h 529"/>
                <a:gd name="T32" fmla="*/ 2630 w 3168"/>
                <a:gd name="T33" fmla="*/ 54 h 529"/>
                <a:gd name="T34" fmla="*/ 3168 w 3168"/>
                <a:gd name="T35" fmla="*/ 145 h 529"/>
                <a:gd name="T36" fmla="*/ 3168 w 3168"/>
                <a:gd name="T37" fmla="*/ 107 h 529"/>
                <a:gd name="T38" fmla="*/ 2637 w 3168"/>
                <a:gd name="T39" fmla="*/ 18 h 529"/>
                <a:gd name="T40" fmla="*/ 2049 w 3168"/>
                <a:gd name="T41" fmla="*/ 18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68" h="529">
                  <a:moveTo>
                    <a:pt x="2049" y="18"/>
                  </a:moveTo>
                  <a:cubicBezTo>
                    <a:pt x="1817" y="42"/>
                    <a:pt x="1605" y="95"/>
                    <a:pt x="1419" y="176"/>
                  </a:cubicBezTo>
                  <a:cubicBezTo>
                    <a:pt x="1009" y="356"/>
                    <a:pt x="634" y="395"/>
                    <a:pt x="391" y="396"/>
                  </a:cubicBezTo>
                  <a:cubicBezTo>
                    <a:pt x="205" y="397"/>
                    <a:pt x="66" y="376"/>
                    <a:pt x="0" y="364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72" y="414"/>
                    <a:pt x="207" y="432"/>
                    <a:pt x="389" y="432"/>
                  </a:cubicBezTo>
                  <a:cubicBezTo>
                    <a:pt x="583" y="431"/>
                    <a:pt x="859" y="407"/>
                    <a:pt x="1170" y="309"/>
                  </a:cubicBezTo>
                  <a:cubicBezTo>
                    <a:pt x="859" y="409"/>
                    <a:pt x="583" y="434"/>
                    <a:pt x="391" y="435"/>
                  </a:cubicBezTo>
                  <a:cubicBezTo>
                    <a:pt x="204" y="436"/>
                    <a:pt x="65" y="415"/>
                    <a:pt x="0" y="403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3168" y="529"/>
                    <a:pt x="3168" y="529"/>
                    <a:pt x="3168" y="529"/>
                  </a:cubicBezTo>
                  <a:cubicBezTo>
                    <a:pt x="3168" y="146"/>
                    <a:pt x="3168" y="146"/>
                    <a:pt x="3168" y="146"/>
                  </a:cubicBezTo>
                  <a:cubicBezTo>
                    <a:pt x="3068" y="121"/>
                    <a:pt x="2874" y="79"/>
                    <a:pt x="2637" y="57"/>
                  </a:cubicBezTo>
                  <a:cubicBezTo>
                    <a:pt x="2432" y="39"/>
                    <a:pt x="2234" y="39"/>
                    <a:pt x="2049" y="57"/>
                  </a:cubicBezTo>
                  <a:cubicBezTo>
                    <a:pt x="1891" y="73"/>
                    <a:pt x="1743" y="103"/>
                    <a:pt x="1606" y="146"/>
                  </a:cubicBezTo>
                  <a:cubicBezTo>
                    <a:pt x="1745" y="101"/>
                    <a:pt x="1895" y="70"/>
                    <a:pt x="2054" y="54"/>
                  </a:cubicBezTo>
                  <a:cubicBezTo>
                    <a:pt x="2235" y="36"/>
                    <a:pt x="2429" y="35"/>
                    <a:pt x="2630" y="54"/>
                  </a:cubicBezTo>
                  <a:cubicBezTo>
                    <a:pt x="2877" y="76"/>
                    <a:pt x="3075" y="121"/>
                    <a:pt x="3168" y="145"/>
                  </a:cubicBezTo>
                  <a:cubicBezTo>
                    <a:pt x="3168" y="107"/>
                    <a:pt x="3168" y="107"/>
                    <a:pt x="3168" y="107"/>
                  </a:cubicBezTo>
                  <a:cubicBezTo>
                    <a:pt x="3068" y="82"/>
                    <a:pt x="2874" y="40"/>
                    <a:pt x="2637" y="18"/>
                  </a:cubicBezTo>
                  <a:cubicBezTo>
                    <a:pt x="2432" y="0"/>
                    <a:pt x="2234" y="0"/>
                    <a:pt x="2049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4642"/>
            <a:ext cx="7728667" cy="41679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7728667" cy="5715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/>
              <a:t>Content page with text and table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697DE6-602D-432E-AE8D-B34D2F0DFA99}"/>
              </a:ext>
            </a:extLst>
          </p:cNvPr>
          <p:cNvGrpSpPr/>
          <p:nvPr userDrawn="1"/>
        </p:nvGrpSpPr>
        <p:grpSpPr>
          <a:xfrm>
            <a:off x="-7169" y="405356"/>
            <a:ext cx="9151168" cy="813844"/>
            <a:chOff x="-7169" y="419101"/>
            <a:chExt cx="7774241" cy="691389"/>
          </a:xfrm>
        </p:grpSpPr>
        <p:pic>
          <p:nvPicPr>
            <p:cNvPr id="43" name="Picture 23" descr="FN0310101-IMG07">
              <a:extLst>
                <a:ext uri="{FF2B5EF4-FFF2-40B4-BE49-F238E27FC236}">
                  <a16:creationId xmlns:a16="http://schemas.microsoft.com/office/drawing/2014/main" id="{AEBADA1A-7EE1-4D68-B566-E3DCDED7641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1" t="7515" r="3935" b="47017"/>
            <a:stretch/>
          </p:blipFill>
          <p:spPr bwMode="auto">
            <a:xfrm>
              <a:off x="3869506" y="419101"/>
              <a:ext cx="1943100" cy="69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44" name="Picture 24" descr="FN0310101-IMG09">
              <a:extLst>
                <a:ext uri="{FF2B5EF4-FFF2-40B4-BE49-F238E27FC236}">
                  <a16:creationId xmlns:a16="http://schemas.microsoft.com/office/drawing/2014/main" id="{268799D9-FBD8-4327-A654-BE21016AC04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5" t="28992" r="14837" b="31898"/>
            <a:stretch/>
          </p:blipFill>
          <p:spPr bwMode="auto">
            <a:xfrm>
              <a:off x="-7169" y="419101"/>
              <a:ext cx="1943100" cy="691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45" name="Picture 25" descr="FN0310101-IMG10">
              <a:extLst>
                <a:ext uri="{FF2B5EF4-FFF2-40B4-BE49-F238E27FC236}">
                  <a16:creationId xmlns:a16="http://schemas.microsoft.com/office/drawing/2014/main" id="{846974BC-8B62-48EB-97DC-AA6BBC6437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" t="15385" r="172" b="61348"/>
            <a:stretch/>
          </p:blipFill>
          <p:spPr bwMode="auto">
            <a:xfrm>
              <a:off x="1931169" y="419101"/>
              <a:ext cx="1943100" cy="69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46" name="Picture 26" descr="FN0310101-IMG11">
              <a:extLst>
                <a:ext uri="{FF2B5EF4-FFF2-40B4-BE49-F238E27FC236}">
                  <a16:creationId xmlns:a16="http://schemas.microsoft.com/office/drawing/2014/main" id="{6C480C7D-C86E-4E82-ADF2-739F944E01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" t="15350" r="6896" b="58113"/>
            <a:stretch/>
          </p:blipFill>
          <p:spPr bwMode="auto">
            <a:xfrm>
              <a:off x="5809276" y="419101"/>
              <a:ext cx="1957796" cy="69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10BA28A5-BFC4-445F-B913-263161290D2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4419600"/>
            <a:ext cx="9141832" cy="2438400"/>
            <a:chOff x="104984550" y="119904407"/>
            <a:chExt cx="10058400" cy="2682343"/>
          </a:xfrm>
          <a:solidFill>
            <a:schemeClr val="bg2"/>
          </a:solidFill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3B65689F-7E2A-47FB-BE45-D0299702C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19904407"/>
              <a:ext cx="10058400" cy="1277458"/>
            </a:xfrm>
            <a:custGeom>
              <a:avLst/>
              <a:gdLst>
                <a:gd name="T0" fmla="*/ 2052 w 3168"/>
                <a:gd name="T1" fmla="*/ 19 h 401"/>
                <a:gd name="T2" fmla="*/ 1430 w 3168"/>
                <a:gd name="T3" fmla="*/ 175 h 401"/>
                <a:gd name="T4" fmla="*/ 389 w 3168"/>
                <a:gd name="T5" fmla="*/ 397 h 401"/>
                <a:gd name="T6" fmla="*/ 0 w 3168"/>
                <a:gd name="T7" fmla="*/ 365 h 401"/>
                <a:gd name="T8" fmla="*/ 0 w 3168"/>
                <a:gd name="T9" fmla="*/ 369 h 401"/>
                <a:gd name="T10" fmla="*/ 389 w 3168"/>
                <a:gd name="T11" fmla="*/ 401 h 401"/>
                <a:gd name="T12" fmla="*/ 1432 w 3168"/>
                <a:gd name="T13" fmla="*/ 179 h 401"/>
                <a:gd name="T14" fmla="*/ 2052 w 3168"/>
                <a:gd name="T15" fmla="*/ 23 h 401"/>
                <a:gd name="T16" fmla="*/ 2633 w 3168"/>
                <a:gd name="T17" fmla="*/ 23 h 401"/>
                <a:gd name="T18" fmla="*/ 3168 w 3168"/>
                <a:gd name="T19" fmla="*/ 113 h 401"/>
                <a:gd name="T20" fmla="*/ 3168 w 3168"/>
                <a:gd name="T21" fmla="*/ 109 h 401"/>
                <a:gd name="T22" fmla="*/ 2634 w 3168"/>
                <a:gd name="T23" fmla="*/ 19 h 401"/>
                <a:gd name="T24" fmla="*/ 2052 w 3168"/>
                <a:gd name="T25" fmla="*/ 19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01">
                  <a:moveTo>
                    <a:pt x="2052" y="19"/>
                  </a:moveTo>
                  <a:cubicBezTo>
                    <a:pt x="1823" y="42"/>
                    <a:pt x="1613" y="95"/>
                    <a:pt x="1430" y="175"/>
                  </a:cubicBezTo>
                  <a:cubicBezTo>
                    <a:pt x="1015" y="357"/>
                    <a:pt x="635" y="396"/>
                    <a:pt x="389" y="397"/>
                  </a:cubicBezTo>
                  <a:cubicBezTo>
                    <a:pt x="206" y="397"/>
                    <a:pt x="69" y="378"/>
                    <a:pt x="0" y="365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70" y="382"/>
                    <a:pt x="207" y="401"/>
                    <a:pt x="389" y="401"/>
                  </a:cubicBezTo>
                  <a:cubicBezTo>
                    <a:pt x="635" y="400"/>
                    <a:pt x="1016" y="361"/>
                    <a:pt x="1432" y="179"/>
                  </a:cubicBezTo>
                  <a:cubicBezTo>
                    <a:pt x="1615" y="99"/>
                    <a:pt x="1824" y="46"/>
                    <a:pt x="2052" y="23"/>
                  </a:cubicBezTo>
                  <a:cubicBezTo>
                    <a:pt x="2235" y="4"/>
                    <a:pt x="2430" y="4"/>
                    <a:pt x="2633" y="23"/>
                  </a:cubicBezTo>
                  <a:cubicBezTo>
                    <a:pt x="2876" y="45"/>
                    <a:pt x="3072" y="89"/>
                    <a:pt x="3168" y="113"/>
                  </a:cubicBezTo>
                  <a:cubicBezTo>
                    <a:pt x="3168" y="109"/>
                    <a:pt x="3168" y="109"/>
                    <a:pt x="3168" y="109"/>
                  </a:cubicBezTo>
                  <a:cubicBezTo>
                    <a:pt x="3071" y="85"/>
                    <a:pt x="2876" y="41"/>
                    <a:pt x="2634" y="19"/>
                  </a:cubicBezTo>
                  <a:cubicBezTo>
                    <a:pt x="2431" y="0"/>
                    <a:pt x="2235" y="0"/>
                    <a:pt x="2052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6DC3A308-64CB-487B-972A-BACD4D108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028649"/>
              <a:ext cx="10058400" cy="1290200"/>
            </a:xfrm>
            <a:custGeom>
              <a:avLst/>
              <a:gdLst>
                <a:gd name="T0" fmla="*/ 2051 w 3168"/>
                <a:gd name="T1" fmla="*/ 19 h 405"/>
                <a:gd name="T2" fmla="*/ 1428 w 3168"/>
                <a:gd name="T3" fmla="*/ 175 h 405"/>
                <a:gd name="T4" fmla="*/ 389 w 3168"/>
                <a:gd name="T5" fmla="*/ 397 h 405"/>
                <a:gd name="T6" fmla="*/ 0 w 3168"/>
                <a:gd name="T7" fmla="*/ 365 h 405"/>
                <a:gd name="T8" fmla="*/ 0 w 3168"/>
                <a:gd name="T9" fmla="*/ 373 h 405"/>
                <a:gd name="T10" fmla="*/ 389 w 3168"/>
                <a:gd name="T11" fmla="*/ 405 h 405"/>
                <a:gd name="T12" fmla="*/ 1433 w 3168"/>
                <a:gd name="T13" fmla="*/ 182 h 405"/>
                <a:gd name="T14" fmla="*/ 2053 w 3168"/>
                <a:gd name="T15" fmla="*/ 27 h 405"/>
                <a:gd name="T16" fmla="*/ 2633 w 3168"/>
                <a:gd name="T17" fmla="*/ 27 h 405"/>
                <a:gd name="T18" fmla="*/ 3168 w 3168"/>
                <a:gd name="T19" fmla="*/ 117 h 405"/>
                <a:gd name="T20" fmla="*/ 3168 w 3168"/>
                <a:gd name="T21" fmla="*/ 109 h 405"/>
                <a:gd name="T22" fmla="*/ 2635 w 3168"/>
                <a:gd name="T23" fmla="*/ 19 h 405"/>
                <a:gd name="T24" fmla="*/ 2051 w 3168"/>
                <a:gd name="T25" fmla="*/ 1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05">
                  <a:moveTo>
                    <a:pt x="2051" y="19"/>
                  </a:moveTo>
                  <a:cubicBezTo>
                    <a:pt x="1822" y="42"/>
                    <a:pt x="1612" y="95"/>
                    <a:pt x="1428" y="175"/>
                  </a:cubicBezTo>
                  <a:cubicBezTo>
                    <a:pt x="1014" y="357"/>
                    <a:pt x="634" y="396"/>
                    <a:pt x="389" y="397"/>
                  </a:cubicBezTo>
                  <a:cubicBezTo>
                    <a:pt x="206" y="397"/>
                    <a:pt x="68" y="378"/>
                    <a:pt x="0" y="365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70" y="386"/>
                    <a:pt x="207" y="405"/>
                    <a:pt x="389" y="405"/>
                  </a:cubicBezTo>
                  <a:cubicBezTo>
                    <a:pt x="635" y="404"/>
                    <a:pt x="1017" y="364"/>
                    <a:pt x="1433" y="182"/>
                  </a:cubicBezTo>
                  <a:cubicBezTo>
                    <a:pt x="1616" y="102"/>
                    <a:pt x="1825" y="50"/>
                    <a:pt x="2053" y="27"/>
                  </a:cubicBezTo>
                  <a:cubicBezTo>
                    <a:pt x="2235" y="8"/>
                    <a:pt x="2430" y="8"/>
                    <a:pt x="2633" y="27"/>
                  </a:cubicBezTo>
                  <a:cubicBezTo>
                    <a:pt x="2876" y="49"/>
                    <a:pt x="3072" y="93"/>
                    <a:pt x="3168" y="117"/>
                  </a:cubicBezTo>
                  <a:cubicBezTo>
                    <a:pt x="3168" y="109"/>
                    <a:pt x="3168" y="109"/>
                    <a:pt x="3168" y="109"/>
                  </a:cubicBezTo>
                  <a:cubicBezTo>
                    <a:pt x="3071" y="84"/>
                    <a:pt x="2876" y="41"/>
                    <a:pt x="2635" y="19"/>
                  </a:cubicBezTo>
                  <a:cubicBezTo>
                    <a:pt x="2431" y="0"/>
                    <a:pt x="2235" y="0"/>
                    <a:pt x="2051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D2B1B339-4802-4202-AE3C-1A0937599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152891"/>
              <a:ext cx="10058400" cy="1302942"/>
            </a:xfrm>
            <a:custGeom>
              <a:avLst/>
              <a:gdLst>
                <a:gd name="T0" fmla="*/ 2051 w 3168"/>
                <a:gd name="T1" fmla="*/ 19 h 409"/>
                <a:gd name="T2" fmla="*/ 1427 w 3168"/>
                <a:gd name="T3" fmla="*/ 176 h 409"/>
                <a:gd name="T4" fmla="*/ 390 w 3168"/>
                <a:gd name="T5" fmla="*/ 397 h 409"/>
                <a:gd name="T6" fmla="*/ 0 w 3168"/>
                <a:gd name="T7" fmla="*/ 365 h 409"/>
                <a:gd name="T8" fmla="*/ 0 w 3168"/>
                <a:gd name="T9" fmla="*/ 377 h 409"/>
                <a:gd name="T10" fmla="*/ 389 w 3168"/>
                <a:gd name="T11" fmla="*/ 409 h 409"/>
                <a:gd name="T12" fmla="*/ 1435 w 3168"/>
                <a:gd name="T13" fmla="*/ 186 h 409"/>
                <a:gd name="T14" fmla="*/ 2053 w 3168"/>
                <a:gd name="T15" fmla="*/ 31 h 409"/>
                <a:gd name="T16" fmla="*/ 2633 w 3168"/>
                <a:gd name="T17" fmla="*/ 31 h 409"/>
                <a:gd name="T18" fmla="*/ 3168 w 3168"/>
                <a:gd name="T19" fmla="*/ 122 h 409"/>
                <a:gd name="T20" fmla="*/ 3168 w 3168"/>
                <a:gd name="T21" fmla="*/ 109 h 409"/>
                <a:gd name="T22" fmla="*/ 2635 w 3168"/>
                <a:gd name="T23" fmla="*/ 19 h 409"/>
                <a:gd name="T24" fmla="*/ 2051 w 3168"/>
                <a:gd name="T25" fmla="*/ 1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09">
                  <a:moveTo>
                    <a:pt x="2051" y="19"/>
                  </a:moveTo>
                  <a:cubicBezTo>
                    <a:pt x="1821" y="42"/>
                    <a:pt x="1611" y="95"/>
                    <a:pt x="1427" y="176"/>
                  </a:cubicBezTo>
                  <a:cubicBezTo>
                    <a:pt x="1013" y="357"/>
                    <a:pt x="634" y="396"/>
                    <a:pt x="390" y="397"/>
                  </a:cubicBezTo>
                  <a:cubicBezTo>
                    <a:pt x="206" y="398"/>
                    <a:pt x="68" y="377"/>
                    <a:pt x="0" y="365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70" y="390"/>
                    <a:pt x="207" y="409"/>
                    <a:pt x="389" y="409"/>
                  </a:cubicBezTo>
                  <a:cubicBezTo>
                    <a:pt x="636" y="408"/>
                    <a:pt x="1018" y="368"/>
                    <a:pt x="1435" y="186"/>
                  </a:cubicBezTo>
                  <a:cubicBezTo>
                    <a:pt x="1617" y="106"/>
                    <a:pt x="1825" y="54"/>
                    <a:pt x="2053" y="31"/>
                  </a:cubicBezTo>
                  <a:cubicBezTo>
                    <a:pt x="2235" y="12"/>
                    <a:pt x="2430" y="12"/>
                    <a:pt x="2633" y="31"/>
                  </a:cubicBezTo>
                  <a:cubicBezTo>
                    <a:pt x="2876" y="53"/>
                    <a:pt x="3073" y="97"/>
                    <a:pt x="3168" y="122"/>
                  </a:cubicBezTo>
                  <a:cubicBezTo>
                    <a:pt x="3168" y="109"/>
                    <a:pt x="3168" y="109"/>
                    <a:pt x="3168" y="109"/>
                  </a:cubicBezTo>
                  <a:cubicBezTo>
                    <a:pt x="3070" y="84"/>
                    <a:pt x="2875" y="41"/>
                    <a:pt x="2635" y="19"/>
                  </a:cubicBezTo>
                  <a:cubicBezTo>
                    <a:pt x="2431" y="0"/>
                    <a:pt x="2235" y="0"/>
                    <a:pt x="2051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4EBD5CAA-C84C-4089-9C39-1C3F6E32C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280318"/>
              <a:ext cx="10058400" cy="1312500"/>
            </a:xfrm>
            <a:custGeom>
              <a:avLst/>
              <a:gdLst>
                <a:gd name="T0" fmla="*/ 2051 w 3168"/>
                <a:gd name="T1" fmla="*/ 18 h 412"/>
                <a:gd name="T2" fmla="*/ 1426 w 3168"/>
                <a:gd name="T3" fmla="*/ 175 h 412"/>
                <a:gd name="T4" fmla="*/ 390 w 3168"/>
                <a:gd name="T5" fmla="*/ 396 h 412"/>
                <a:gd name="T6" fmla="*/ 0 w 3168"/>
                <a:gd name="T7" fmla="*/ 364 h 412"/>
                <a:gd name="T8" fmla="*/ 0 w 3168"/>
                <a:gd name="T9" fmla="*/ 380 h 412"/>
                <a:gd name="T10" fmla="*/ 389 w 3168"/>
                <a:gd name="T11" fmla="*/ 412 h 412"/>
                <a:gd name="T12" fmla="*/ 1436 w 3168"/>
                <a:gd name="T13" fmla="*/ 189 h 412"/>
                <a:gd name="T14" fmla="*/ 2053 w 3168"/>
                <a:gd name="T15" fmla="*/ 34 h 412"/>
                <a:gd name="T16" fmla="*/ 2632 w 3168"/>
                <a:gd name="T17" fmla="*/ 34 h 412"/>
                <a:gd name="T18" fmla="*/ 3168 w 3168"/>
                <a:gd name="T19" fmla="*/ 125 h 412"/>
                <a:gd name="T20" fmla="*/ 3168 w 3168"/>
                <a:gd name="T21" fmla="*/ 108 h 412"/>
                <a:gd name="T22" fmla="*/ 2635 w 3168"/>
                <a:gd name="T23" fmla="*/ 18 h 412"/>
                <a:gd name="T24" fmla="*/ 2051 w 3168"/>
                <a:gd name="T25" fmla="*/ 1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12">
                  <a:moveTo>
                    <a:pt x="2051" y="18"/>
                  </a:moveTo>
                  <a:cubicBezTo>
                    <a:pt x="1821" y="42"/>
                    <a:pt x="1610" y="94"/>
                    <a:pt x="1426" y="175"/>
                  </a:cubicBezTo>
                  <a:cubicBezTo>
                    <a:pt x="1012" y="356"/>
                    <a:pt x="634" y="395"/>
                    <a:pt x="390" y="396"/>
                  </a:cubicBezTo>
                  <a:cubicBezTo>
                    <a:pt x="206" y="397"/>
                    <a:pt x="68" y="376"/>
                    <a:pt x="0" y="364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71" y="393"/>
                    <a:pt x="208" y="412"/>
                    <a:pt x="389" y="412"/>
                  </a:cubicBezTo>
                  <a:cubicBezTo>
                    <a:pt x="636" y="411"/>
                    <a:pt x="1018" y="371"/>
                    <a:pt x="1436" y="189"/>
                  </a:cubicBezTo>
                  <a:cubicBezTo>
                    <a:pt x="1618" y="109"/>
                    <a:pt x="1826" y="57"/>
                    <a:pt x="2053" y="34"/>
                  </a:cubicBezTo>
                  <a:cubicBezTo>
                    <a:pt x="2235" y="16"/>
                    <a:pt x="2430" y="15"/>
                    <a:pt x="2632" y="34"/>
                  </a:cubicBezTo>
                  <a:cubicBezTo>
                    <a:pt x="2877" y="56"/>
                    <a:pt x="3073" y="100"/>
                    <a:pt x="3168" y="125"/>
                  </a:cubicBezTo>
                  <a:cubicBezTo>
                    <a:pt x="3168" y="108"/>
                    <a:pt x="3168" y="108"/>
                    <a:pt x="3168" y="108"/>
                  </a:cubicBezTo>
                  <a:cubicBezTo>
                    <a:pt x="3070" y="83"/>
                    <a:pt x="2875" y="40"/>
                    <a:pt x="2635" y="18"/>
                  </a:cubicBezTo>
                  <a:cubicBezTo>
                    <a:pt x="2431" y="0"/>
                    <a:pt x="2234" y="0"/>
                    <a:pt x="2051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E47DFF9E-CABC-407D-A4A8-E326980D3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404559"/>
              <a:ext cx="10058400" cy="1325243"/>
            </a:xfrm>
            <a:custGeom>
              <a:avLst/>
              <a:gdLst>
                <a:gd name="T0" fmla="*/ 2050 w 3168"/>
                <a:gd name="T1" fmla="*/ 18 h 416"/>
                <a:gd name="T2" fmla="*/ 1424 w 3168"/>
                <a:gd name="T3" fmla="*/ 175 h 416"/>
                <a:gd name="T4" fmla="*/ 390 w 3168"/>
                <a:gd name="T5" fmla="*/ 396 h 416"/>
                <a:gd name="T6" fmla="*/ 0 w 3168"/>
                <a:gd name="T7" fmla="*/ 364 h 416"/>
                <a:gd name="T8" fmla="*/ 0 w 3168"/>
                <a:gd name="T9" fmla="*/ 384 h 416"/>
                <a:gd name="T10" fmla="*/ 389 w 3168"/>
                <a:gd name="T11" fmla="*/ 416 h 416"/>
                <a:gd name="T12" fmla="*/ 1437 w 3168"/>
                <a:gd name="T13" fmla="*/ 193 h 416"/>
                <a:gd name="T14" fmla="*/ 2053 w 3168"/>
                <a:gd name="T15" fmla="*/ 38 h 416"/>
                <a:gd name="T16" fmla="*/ 2632 w 3168"/>
                <a:gd name="T17" fmla="*/ 38 h 416"/>
                <a:gd name="T18" fmla="*/ 3168 w 3168"/>
                <a:gd name="T19" fmla="*/ 129 h 416"/>
                <a:gd name="T20" fmla="*/ 3168 w 3168"/>
                <a:gd name="T21" fmla="*/ 108 h 416"/>
                <a:gd name="T22" fmla="*/ 2635 w 3168"/>
                <a:gd name="T23" fmla="*/ 18 h 416"/>
                <a:gd name="T24" fmla="*/ 2050 w 3168"/>
                <a:gd name="T25" fmla="*/ 1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16">
                  <a:moveTo>
                    <a:pt x="2050" y="18"/>
                  </a:moveTo>
                  <a:cubicBezTo>
                    <a:pt x="1820" y="42"/>
                    <a:pt x="1609" y="94"/>
                    <a:pt x="1424" y="175"/>
                  </a:cubicBezTo>
                  <a:cubicBezTo>
                    <a:pt x="1012" y="356"/>
                    <a:pt x="634" y="395"/>
                    <a:pt x="390" y="396"/>
                  </a:cubicBezTo>
                  <a:cubicBezTo>
                    <a:pt x="205" y="397"/>
                    <a:pt x="67" y="376"/>
                    <a:pt x="0" y="36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71" y="397"/>
                    <a:pt x="208" y="416"/>
                    <a:pt x="389" y="416"/>
                  </a:cubicBezTo>
                  <a:cubicBezTo>
                    <a:pt x="636" y="415"/>
                    <a:pt x="1019" y="375"/>
                    <a:pt x="1437" y="193"/>
                  </a:cubicBezTo>
                  <a:cubicBezTo>
                    <a:pt x="1619" y="113"/>
                    <a:pt x="1827" y="61"/>
                    <a:pt x="2053" y="38"/>
                  </a:cubicBezTo>
                  <a:cubicBezTo>
                    <a:pt x="2235" y="20"/>
                    <a:pt x="2430" y="19"/>
                    <a:pt x="2632" y="38"/>
                  </a:cubicBezTo>
                  <a:cubicBezTo>
                    <a:pt x="2877" y="60"/>
                    <a:pt x="3074" y="105"/>
                    <a:pt x="3168" y="129"/>
                  </a:cubicBezTo>
                  <a:cubicBezTo>
                    <a:pt x="3168" y="108"/>
                    <a:pt x="3168" y="108"/>
                    <a:pt x="3168" y="108"/>
                  </a:cubicBezTo>
                  <a:cubicBezTo>
                    <a:pt x="3070" y="83"/>
                    <a:pt x="2875" y="40"/>
                    <a:pt x="2635" y="18"/>
                  </a:cubicBezTo>
                  <a:cubicBezTo>
                    <a:pt x="2431" y="0"/>
                    <a:pt x="2234" y="0"/>
                    <a:pt x="2050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DC3DBD60-0F06-48D5-9795-631D1C13D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528801"/>
              <a:ext cx="10058400" cy="1337985"/>
            </a:xfrm>
            <a:custGeom>
              <a:avLst/>
              <a:gdLst>
                <a:gd name="T0" fmla="*/ 2050 w 3168"/>
                <a:gd name="T1" fmla="*/ 18 h 420"/>
                <a:gd name="T2" fmla="*/ 1423 w 3168"/>
                <a:gd name="T3" fmla="*/ 176 h 420"/>
                <a:gd name="T4" fmla="*/ 390 w 3168"/>
                <a:gd name="T5" fmla="*/ 396 h 420"/>
                <a:gd name="T6" fmla="*/ 0 w 3168"/>
                <a:gd name="T7" fmla="*/ 364 h 420"/>
                <a:gd name="T8" fmla="*/ 0 w 3168"/>
                <a:gd name="T9" fmla="*/ 389 h 420"/>
                <a:gd name="T10" fmla="*/ 389 w 3168"/>
                <a:gd name="T11" fmla="*/ 420 h 420"/>
                <a:gd name="T12" fmla="*/ 1439 w 3168"/>
                <a:gd name="T13" fmla="*/ 196 h 420"/>
                <a:gd name="T14" fmla="*/ 2054 w 3168"/>
                <a:gd name="T15" fmla="*/ 42 h 420"/>
                <a:gd name="T16" fmla="*/ 2631 w 3168"/>
                <a:gd name="T17" fmla="*/ 42 h 420"/>
                <a:gd name="T18" fmla="*/ 3168 w 3168"/>
                <a:gd name="T19" fmla="*/ 133 h 420"/>
                <a:gd name="T20" fmla="*/ 3168 w 3168"/>
                <a:gd name="T21" fmla="*/ 108 h 420"/>
                <a:gd name="T22" fmla="*/ 2636 w 3168"/>
                <a:gd name="T23" fmla="*/ 18 h 420"/>
                <a:gd name="T24" fmla="*/ 2050 w 3168"/>
                <a:gd name="T25" fmla="*/ 1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20">
                  <a:moveTo>
                    <a:pt x="2050" y="18"/>
                  </a:moveTo>
                  <a:cubicBezTo>
                    <a:pt x="1819" y="42"/>
                    <a:pt x="1608" y="95"/>
                    <a:pt x="1423" y="176"/>
                  </a:cubicBezTo>
                  <a:cubicBezTo>
                    <a:pt x="1011" y="356"/>
                    <a:pt x="634" y="395"/>
                    <a:pt x="390" y="396"/>
                  </a:cubicBezTo>
                  <a:cubicBezTo>
                    <a:pt x="205" y="397"/>
                    <a:pt x="67" y="376"/>
                    <a:pt x="0" y="364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71" y="401"/>
                    <a:pt x="206" y="420"/>
                    <a:pt x="389" y="420"/>
                  </a:cubicBezTo>
                  <a:cubicBezTo>
                    <a:pt x="637" y="419"/>
                    <a:pt x="1020" y="379"/>
                    <a:pt x="1439" y="196"/>
                  </a:cubicBezTo>
                  <a:cubicBezTo>
                    <a:pt x="1620" y="117"/>
                    <a:pt x="1827" y="65"/>
                    <a:pt x="2054" y="42"/>
                  </a:cubicBezTo>
                  <a:cubicBezTo>
                    <a:pt x="2235" y="24"/>
                    <a:pt x="2429" y="23"/>
                    <a:pt x="2631" y="42"/>
                  </a:cubicBezTo>
                  <a:cubicBezTo>
                    <a:pt x="2877" y="64"/>
                    <a:pt x="3074" y="109"/>
                    <a:pt x="3168" y="133"/>
                  </a:cubicBezTo>
                  <a:cubicBezTo>
                    <a:pt x="3168" y="108"/>
                    <a:pt x="3168" y="108"/>
                    <a:pt x="3168" y="108"/>
                  </a:cubicBezTo>
                  <a:cubicBezTo>
                    <a:pt x="3069" y="83"/>
                    <a:pt x="2875" y="40"/>
                    <a:pt x="2636" y="18"/>
                  </a:cubicBezTo>
                  <a:cubicBezTo>
                    <a:pt x="2431" y="0"/>
                    <a:pt x="2234" y="0"/>
                    <a:pt x="2050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0A18F9D3-FC35-4374-A0C8-5252FE394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653043"/>
              <a:ext cx="10058400" cy="1350727"/>
            </a:xfrm>
            <a:custGeom>
              <a:avLst/>
              <a:gdLst>
                <a:gd name="T0" fmla="*/ 2050 w 3168"/>
                <a:gd name="T1" fmla="*/ 18 h 424"/>
                <a:gd name="T2" fmla="*/ 1422 w 3168"/>
                <a:gd name="T3" fmla="*/ 176 h 424"/>
                <a:gd name="T4" fmla="*/ 390 w 3168"/>
                <a:gd name="T5" fmla="*/ 396 h 424"/>
                <a:gd name="T6" fmla="*/ 0 w 3168"/>
                <a:gd name="T7" fmla="*/ 364 h 424"/>
                <a:gd name="T8" fmla="*/ 0 w 3168"/>
                <a:gd name="T9" fmla="*/ 393 h 424"/>
                <a:gd name="T10" fmla="*/ 389 w 3168"/>
                <a:gd name="T11" fmla="*/ 424 h 424"/>
                <a:gd name="T12" fmla="*/ 1440 w 3168"/>
                <a:gd name="T13" fmla="*/ 200 h 424"/>
                <a:gd name="T14" fmla="*/ 2054 w 3168"/>
                <a:gd name="T15" fmla="*/ 46 h 424"/>
                <a:gd name="T16" fmla="*/ 2631 w 3168"/>
                <a:gd name="T17" fmla="*/ 46 h 424"/>
                <a:gd name="T18" fmla="*/ 3168 w 3168"/>
                <a:gd name="T19" fmla="*/ 137 h 424"/>
                <a:gd name="T20" fmla="*/ 3168 w 3168"/>
                <a:gd name="T21" fmla="*/ 108 h 424"/>
                <a:gd name="T22" fmla="*/ 2636 w 3168"/>
                <a:gd name="T23" fmla="*/ 18 h 424"/>
                <a:gd name="T24" fmla="*/ 2050 w 3168"/>
                <a:gd name="T25" fmla="*/ 18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24">
                  <a:moveTo>
                    <a:pt x="2050" y="18"/>
                  </a:moveTo>
                  <a:cubicBezTo>
                    <a:pt x="1819" y="42"/>
                    <a:pt x="1607" y="95"/>
                    <a:pt x="1422" y="176"/>
                  </a:cubicBezTo>
                  <a:cubicBezTo>
                    <a:pt x="1010" y="356"/>
                    <a:pt x="634" y="395"/>
                    <a:pt x="390" y="396"/>
                  </a:cubicBezTo>
                  <a:cubicBezTo>
                    <a:pt x="205" y="397"/>
                    <a:pt x="67" y="376"/>
                    <a:pt x="0" y="364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71" y="405"/>
                    <a:pt x="207" y="424"/>
                    <a:pt x="389" y="424"/>
                  </a:cubicBezTo>
                  <a:cubicBezTo>
                    <a:pt x="637" y="423"/>
                    <a:pt x="1021" y="383"/>
                    <a:pt x="1440" y="200"/>
                  </a:cubicBezTo>
                  <a:cubicBezTo>
                    <a:pt x="1621" y="121"/>
                    <a:pt x="1828" y="69"/>
                    <a:pt x="2054" y="46"/>
                  </a:cubicBezTo>
                  <a:cubicBezTo>
                    <a:pt x="2235" y="28"/>
                    <a:pt x="2429" y="28"/>
                    <a:pt x="2631" y="46"/>
                  </a:cubicBezTo>
                  <a:cubicBezTo>
                    <a:pt x="2877" y="68"/>
                    <a:pt x="3075" y="113"/>
                    <a:pt x="3168" y="137"/>
                  </a:cubicBezTo>
                  <a:cubicBezTo>
                    <a:pt x="3168" y="108"/>
                    <a:pt x="3168" y="108"/>
                    <a:pt x="3168" y="108"/>
                  </a:cubicBezTo>
                  <a:cubicBezTo>
                    <a:pt x="3069" y="83"/>
                    <a:pt x="2875" y="40"/>
                    <a:pt x="2636" y="18"/>
                  </a:cubicBezTo>
                  <a:cubicBezTo>
                    <a:pt x="2431" y="0"/>
                    <a:pt x="2234" y="0"/>
                    <a:pt x="2050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9F5A1B85-3107-4695-B1B7-913BE8F42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777284"/>
              <a:ext cx="10058400" cy="1363471"/>
            </a:xfrm>
            <a:custGeom>
              <a:avLst/>
              <a:gdLst>
                <a:gd name="T0" fmla="*/ 2049 w 3168"/>
                <a:gd name="T1" fmla="*/ 18 h 428"/>
                <a:gd name="T2" fmla="*/ 1421 w 3168"/>
                <a:gd name="T3" fmla="*/ 176 h 428"/>
                <a:gd name="T4" fmla="*/ 391 w 3168"/>
                <a:gd name="T5" fmla="*/ 396 h 428"/>
                <a:gd name="T6" fmla="*/ 0 w 3168"/>
                <a:gd name="T7" fmla="*/ 364 h 428"/>
                <a:gd name="T8" fmla="*/ 0 w 3168"/>
                <a:gd name="T9" fmla="*/ 397 h 428"/>
                <a:gd name="T10" fmla="*/ 389 w 3168"/>
                <a:gd name="T11" fmla="*/ 428 h 428"/>
                <a:gd name="T12" fmla="*/ 1441 w 3168"/>
                <a:gd name="T13" fmla="*/ 204 h 428"/>
                <a:gd name="T14" fmla="*/ 2054 w 3168"/>
                <a:gd name="T15" fmla="*/ 50 h 428"/>
                <a:gd name="T16" fmla="*/ 2630 w 3168"/>
                <a:gd name="T17" fmla="*/ 50 h 428"/>
                <a:gd name="T18" fmla="*/ 3168 w 3168"/>
                <a:gd name="T19" fmla="*/ 141 h 428"/>
                <a:gd name="T20" fmla="*/ 3168 w 3168"/>
                <a:gd name="T21" fmla="*/ 108 h 428"/>
                <a:gd name="T22" fmla="*/ 2636 w 3168"/>
                <a:gd name="T23" fmla="*/ 18 h 428"/>
                <a:gd name="T24" fmla="*/ 2049 w 3168"/>
                <a:gd name="T25" fmla="*/ 1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8" h="428">
                  <a:moveTo>
                    <a:pt x="2049" y="18"/>
                  </a:moveTo>
                  <a:cubicBezTo>
                    <a:pt x="1818" y="42"/>
                    <a:pt x="1606" y="95"/>
                    <a:pt x="1421" y="176"/>
                  </a:cubicBezTo>
                  <a:cubicBezTo>
                    <a:pt x="1010" y="356"/>
                    <a:pt x="634" y="395"/>
                    <a:pt x="391" y="396"/>
                  </a:cubicBezTo>
                  <a:cubicBezTo>
                    <a:pt x="205" y="397"/>
                    <a:pt x="66" y="376"/>
                    <a:pt x="0" y="36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71" y="410"/>
                    <a:pt x="207" y="428"/>
                    <a:pt x="389" y="428"/>
                  </a:cubicBezTo>
                  <a:cubicBezTo>
                    <a:pt x="637" y="427"/>
                    <a:pt x="1022" y="387"/>
                    <a:pt x="1441" y="204"/>
                  </a:cubicBezTo>
                  <a:cubicBezTo>
                    <a:pt x="1622" y="125"/>
                    <a:pt x="1828" y="73"/>
                    <a:pt x="2054" y="50"/>
                  </a:cubicBezTo>
                  <a:cubicBezTo>
                    <a:pt x="2235" y="32"/>
                    <a:pt x="2429" y="32"/>
                    <a:pt x="2630" y="50"/>
                  </a:cubicBezTo>
                  <a:cubicBezTo>
                    <a:pt x="2877" y="72"/>
                    <a:pt x="3075" y="117"/>
                    <a:pt x="3168" y="141"/>
                  </a:cubicBezTo>
                  <a:cubicBezTo>
                    <a:pt x="3168" y="108"/>
                    <a:pt x="3168" y="108"/>
                    <a:pt x="3168" y="108"/>
                  </a:cubicBezTo>
                  <a:cubicBezTo>
                    <a:pt x="3068" y="83"/>
                    <a:pt x="2875" y="40"/>
                    <a:pt x="2636" y="18"/>
                  </a:cubicBezTo>
                  <a:cubicBezTo>
                    <a:pt x="2431" y="0"/>
                    <a:pt x="2234" y="0"/>
                    <a:pt x="2049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937FA577-C371-4FFB-AF24-E34715FA4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84550" y="120901525"/>
              <a:ext cx="10058400" cy="1685225"/>
            </a:xfrm>
            <a:custGeom>
              <a:avLst/>
              <a:gdLst>
                <a:gd name="T0" fmla="*/ 2049 w 3168"/>
                <a:gd name="T1" fmla="*/ 18 h 529"/>
                <a:gd name="T2" fmla="*/ 1419 w 3168"/>
                <a:gd name="T3" fmla="*/ 176 h 529"/>
                <a:gd name="T4" fmla="*/ 391 w 3168"/>
                <a:gd name="T5" fmla="*/ 396 h 529"/>
                <a:gd name="T6" fmla="*/ 0 w 3168"/>
                <a:gd name="T7" fmla="*/ 364 h 529"/>
                <a:gd name="T8" fmla="*/ 0 w 3168"/>
                <a:gd name="T9" fmla="*/ 401 h 529"/>
                <a:gd name="T10" fmla="*/ 389 w 3168"/>
                <a:gd name="T11" fmla="*/ 432 h 529"/>
                <a:gd name="T12" fmla="*/ 1170 w 3168"/>
                <a:gd name="T13" fmla="*/ 309 h 529"/>
                <a:gd name="T14" fmla="*/ 391 w 3168"/>
                <a:gd name="T15" fmla="*/ 435 h 529"/>
                <a:gd name="T16" fmla="*/ 0 w 3168"/>
                <a:gd name="T17" fmla="*/ 403 h 529"/>
                <a:gd name="T18" fmla="*/ 0 w 3168"/>
                <a:gd name="T19" fmla="*/ 529 h 529"/>
                <a:gd name="T20" fmla="*/ 3168 w 3168"/>
                <a:gd name="T21" fmla="*/ 529 h 529"/>
                <a:gd name="T22" fmla="*/ 3168 w 3168"/>
                <a:gd name="T23" fmla="*/ 146 h 529"/>
                <a:gd name="T24" fmla="*/ 2637 w 3168"/>
                <a:gd name="T25" fmla="*/ 57 h 529"/>
                <a:gd name="T26" fmla="*/ 2049 w 3168"/>
                <a:gd name="T27" fmla="*/ 57 h 529"/>
                <a:gd name="T28" fmla="*/ 1606 w 3168"/>
                <a:gd name="T29" fmla="*/ 146 h 529"/>
                <a:gd name="T30" fmla="*/ 2054 w 3168"/>
                <a:gd name="T31" fmla="*/ 54 h 529"/>
                <a:gd name="T32" fmla="*/ 2630 w 3168"/>
                <a:gd name="T33" fmla="*/ 54 h 529"/>
                <a:gd name="T34" fmla="*/ 3168 w 3168"/>
                <a:gd name="T35" fmla="*/ 145 h 529"/>
                <a:gd name="T36" fmla="*/ 3168 w 3168"/>
                <a:gd name="T37" fmla="*/ 107 h 529"/>
                <a:gd name="T38" fmla="*/ 2637 w 3168"/>
                <a:gd name="T39" fmla="*/ 18 h 529"/>
                <a:gd name="T40" fmla="*/ 2049 w 3168"/>
                <a:gd name="T41" fmla="*/ 18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68" h="529">
                  <a:moveTo>
                    <a:pt x="2049" y="18"/>
                  </a:moveTo>
                  <a:cubicBezTo>
                    <a:pt x="1817" y="42"/>
                    <a:pt x="1605" y="95"/>
                    <a:pt x="1419" y="176"/>
                  </a:cubicBezTo>
                  <a:cubicBezTo>
                    <a:pt x="1009" y="356"/>
                    <a:pt x="634" y="395"/>
                    <a:pt x="391" y="396"/>
                  </a:cubicBezTo>
                  <a:cubicBezTo>
                    <a:pt x="205" y="397"/>
                    <a:pt x="66" y="376"/>
                    <a:pt x="0" y="364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72" y="414"/>
                    <a:pt x="207" y="432"/>
                    <a:pt x="389" y="432"/>
                  </a:cubicBezTo>
                  <a:cubicBezTo>
                    <a:pt x="583" y="431"/>
                    <a:pt x="859" y="407"/>
                    <a:pt x="1170" y="309"/>
                  </a:cubicBezTo>
                  <a:cubicBezTo>
                    <a:pt x="859" y="409"/>
                    <a:pt x="583" y="434"/>
                    <a:pt x="391" y="435"/>
                  </a:cubicBezTo>
                  <a:cubicBezTo>
                    <a:pt x="204" y="436"/>
                    <a:pt x="65" y="415"/>
                    <a:pt x="0" y="403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3168" y="529"/>
                    <a:pt x="3168" y="529"/>
                    <a:pt x="3168" y="529"/>
                  </a:cubicBezTo>
                  <a:cubicBezTo>
                    <a:pt x="3168" y="146"/>
                    <a:pt x="3168" y="146"/>
                    <a:pt x="3168" y="146"/>
                  </a:cubicBezTo>
                  <a:cubicBezTo>
                    <a:pt x="3068" y="121"/>
                    <a:pt x="2874" y="79"/>
                    <a:pt x="2637" y="57"/>
                  </a:cubicBezTo>
                  <a:cubicBezTo>
                    <a:pt x="2432" y="39"/>
                    <a:pt x="2234" y="39"/>
                    <a:pt x="2049" y="57"/>
                  </a:cubicBezTo>
                  <a:cubicBezTo>
                    <a:pt x="1891" y="73"/>
                    <a:pt x="1743" y="103"/>
                    <a:pt x="1606" y="146"/>
                  </a:cubicBezTo>
                  <a:cubicBezTo>
                    <a:pt x="1745" y="101"/>
                    <a:pt x="1895" y="70"/>
                    <a:pt x="2054" y="54"/>
                  </a:cubicBezTo>
                  <a:cubicBezTo>
                    <a:pt x="2235" y="36"/>
                    <a:pt x="2429" y="35"/>
                    <a:pt x="2630" y="54"/>
                  </a:cubicBezTo>
                  <a:cubicBezTo>
                    <a:pt x="2877" y="76"/>
                    <a:pt x="3075" y="121"/>
                    <a:pt x="3168" y="145"/>
                  </a:cubicBezTo>
                  <a:cubicBezTo>
                    <a:pt x="3168" y="107"/>
                    <a:pt x="3168" y="107"/>
                    <a:pt x="3168" y="107"/>
                  </a:cubicBezTo>
                  <a:cubicBezTo>
                    <a:pt x="3068" y="82"/>
                    <a:pt x="2874" y="40"/>
                    <a:pt x="2637" y="18"/>
                  </a:cubicBezTo>
                  <a:cubicBezTo>
                    <a:pt x="2432" y="0"/>
                    <a:pt x="2234" y="0"/>
                    <a:pt x="2049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DF1EAB-854B-49E7-81E6-ECC5219940A2}"/>
              </a:ext>
            </a:extLst>
          </p:cNvPr>
          <p:cNvGrpSpPr/>
          <p:nvPr userDrawn="1"/>
        </p:nvGrpSpPr>
        <p:grpSpPr>
          <a:xfrm>
            <a:off x="-7169" y="405356"/>
            <a:ext cx="9151168" cy="813844"/>
            <a:chOff x="-7169" y="419101"/>
            <a:chExt cx="7774241" cy="691389"/>
          </a:xfrm>
        </p:grpSpPr>
        <p:pic>
          <p:nvPicPr>
            <p:cNvPr id="15" name="Picture 23" descr="FN0310101-IMG07">
              <a:extLst>
                <a:ext uri="{FF2B5EF4-FFF2-40B4-BE49-F238E27FC236}">
                  <a16:creationId xmlns:a16="http://schemas.microsoft.com/office/drawing/2014/main" id="{BA9252CD-C1FE-4659-B0A6-7005D808404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1" t="7515" r="3935" b="47017"/>
            <a:stretch/>
          </p:blipFill>
          <p:spPr bwMode="auto">
            <a:xfrm>
              <a:off x="3869506" y="419101"/>
              <a:ext cx="1943100" cy="69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16" name="Picture 24" descr="FN0310101-IMG09">
              <a:extLst>
                <a:ext uri="{FF2B5EF4-FFF2-40B4-BE49-F238E27FC236}">
                  <a16:creationId xmlns:a16="http://schemas.microsoft.com/office/drawing/2014/main" id="{5D9116F4-EF8E-4DDE-89A1-C162FD7E4E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5" t="28992" r="14837" b="31898"/>
            <a:stretch/>
          </p:blipFill>
          <p:spPr bwMode="auto">
            <a:xfrm>
              <a:off x="-7169" y="419101"/>
              <a:ext cx="1943100" cy="691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17" name="Picture 25" descr="FN0310101-IMG10">
              <a:extLst>
                <a:ext uri="{FF2B5EF4-FFF2-40B4-BE49-F238E27FC236}">
                  <a16:creationId xmlns:a16="http://schemas.microsoft.com/office/drawing/2014/main" id="{0C41137A-DDF5-4C0C-B2F8-D46BA6B800B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" t="15385" r="172" b="61348"/>
            <a:stretch/>
          </p:blipFill>
          <p:spPr bwMode="auto">
            <a:xfrm>
              <a:off x="1931169" y="419101"/>
              <a:ext cx="1943100" cy="69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18" name="Picture 26" descr="FN0310101-IMG11">
              <a:extLst>
                <a:ext uri="{FF2B5EF4-FFF2-40B4-BE49-F238E27FC236}">
                  <a16:creationId xmlns:a16="http://schemas.microsoft.com/office/drawing/2014/main" id="{2E3CD6C0-5D67-41D9-B257-FDBBC095BFE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" t="15350" r="6896" b="58113"/>
            <a:stretch/>
          </p:blipFill>
          <p:spPr bwMode="auto">
            <a:xfrm>
              <a:off x="5809276" y="419101"/>
              <a:ext cx="1957796" cy="69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600201"/>
            <a:ext cx="7772400" cy="576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Content page with text and photo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89215"/>
            <a:ext cx="7772400" cy="416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Title of the </a:t>
            </a:r>
            <a:br>
              <a:rPr lang="en-US"/>
            </a:br>
            <a:r>
              <a:rPr lang="en-US"/>
              <a:t>    </a:t>
            </a:r>
            <a:r>
              <a:rPr lang="en-US" i="1">
                <a:solidFill>
                  <a:schemeClr val="accent3"/>
                </a:solidFill>
              </a:rPr>
              <a:t>presentation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of the presentation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0E9CF949-24E4-4C94-A3A3-6DE87FE2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6056290"/>
            <a:ext cx="14684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ACCOUNTING FIRM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CA22F8C4-2A7B-446D-8842-DD35A856A90B}"/>
              </a:ext>
            </a:extLst>
          </p:cNvPr>
          <p:cNvGrpSpPr>
            <a:grpSpLocks/>
          </p:cNvGrpSpPr>
          <p:nvPr/>
        </p:nvGrpSpPr>
        <p:grpSpPr bwMode="auto">
          <a:xfrm>
            <a:off x="757238" y="5676893"/>
            <a:ext cx="538162" cy="541338"/>
            <a:chOff x="116732059" y="104587530"/>
            <a:chExt cx="538683" cy="541871"/>
          </a:xfrm>
        </p:grpSpPr>
        <p:sp>
          <p:nvSpPr>
            <p:cNvPr id="8" name="Freeform 27">
              <a:extLst>
                <a:ext uri="{FF2B5EF4-FFF2-40B4-BE49-F238E27FC236}">
                  <a16:creationId xmlns:a16="http://schemas.microsoft.com/office/drawing/2014/main" id="{2ACCDF48-044B-4046-89DE-F464B3C51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32059" y="104852090"/>
              <a:ext cx="162561" cy="277311"/>
            </a:xfrm>
            <a:custGeom>
              <a:avLst/>
              <a:gdLst>
                <a:gd name="T0" fmla="*/ 23 w 51"/>
                <a:gd name="T1" fmla="*/ 0 h 87"/>
                <a:gd name="T2" fmla="*/ 0 w 51"/>
                <a:gd name="T3" fmla="*/ 87 h 87"/>
                <a:gd name="T4" fmla="*/ 36 w 51"/>
                <a:gd name="T5" fmla="*/ 87 h 87"/>
                <a:gd name="T6" fmla="*/ 51 w 51"/>
                <a:gd name="T7" fmla="*/ 33 h 87"/>
                <a:gd name="T8" fmla="*/ 48 w 51"/>
                <a:gd name="T9" fmla="*/ 31 h 87"/>
                <a:gd name="T10" fmla="*/ 23 w 51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7">
                  <a:moveTo>
                    <a:pt x="23" y="0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0" y="32"/>
                    <a:pt x="49" y="32"/>
                    <a:pt x="48" y="31"/>
                  </a:cubicBezTo>
                  <a:cubicBezTo>
                    <a:pt x="34" y="22"/>
                    <a:pt x="26" y="12"/>
                    <a:pt x="23" y="0"/>
                  </a:cubicBezTo>
                  <a:close/>
                </a:path>
              </a:pathLst>
            </a:custGeom>
            <a:solidFill>
              <a:srgbClr val="504C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10702A4C-D57F-4543-9B7E-E682AD743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18121" y="104648092"/>
              <a:ext cx="159374" cy="286873"/>
            </a:xfrm>
            <a:custGeom>
              <a:avLst/>
              <a:gdLst>
                <a:gd name="T0" fmla="*/ 4 w 50"/>
                <a:gd name="T1" fmla="*/ 45 h 90"/>
                <a:gd name="T2" fmla="*/ 26 w 50"/>
                <a:gd name="T3" fmla="*/ 90 h 90"/>
                <a:gd name="T4" fmla="*/ 50 w 50"/>
                <a:gd name="T5" fmla="*/ 0 h 90"/>
                <a:gd name="T6" fmla="*/ 4 w 50"/>
                <a:gd name="T7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90">
                  <a:moveTo>
                    <a:pt x="4" y="45"/>
                  </a:moveTo>
                  <a:cubicBezTo>
                    <a:pt x="0" y="62"/>
                    <a:pt x="8" y="78"/>
                    <a:pt x="26" y="9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6" y="12"/>
                    <a:pt x="9" y="28"/>
                    <a:pt x="4" y="45"/>
                  </a:cubicBezTo>
                  <a:close/>
                </a:path>
              </a:pathLst>
            </a:custGeom>
            <a:solidFill>
              <a:srgbClr val="6BC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685AB337-0985-43BC-A606-55E503372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20120" y="104600280"/>
              <a:ext cx="207186" cy="382497"/>
            </a:xfrm>
            <a:custGeom>
              <a:avLst/>
              <a:gdLst>
                <a:gd name="T0" fmla="*/ 25 w 65"/>
                <a:gd name="T1" fmla="*/ 12 h 120"/>
                <a:gd name="T2" fmla="*/ 0 w 65"/>
                <a:gd name="T3" fmla="*/ 108 h 120"/>
                <a:gd name="T4" fmla="*/ 33 w 65"/>
                <a:gd name="T5" fmla="*/ 120 h 120"/>
                <a:gd name="T6" fmla="*/ 65 w 65"/>
                <a:gd name="T7" fmla="*/ 0 h 120"/>
                <a:gd name="T8" fmla="*/ 25 w 65"/>
                <a:gd name="T9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0">
                  <a:moveTo>
                    <a:pt x="25" y="12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9" y="113"/>
                    <a:pt x="20" y="117"/>
                    <a:pt x="33" y="12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3"/>
                    <a:pt x="38" y="7"/>
                    <a:pt x="25" y="12"/>
                  </a:cubicBezTo>
                  <a:close/>
                </a:path>
              </a:pathLst>
            </a:custGeom>
            <a:solidFill>
              <a:srgbClr val="A1D5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1349B2F4-5D74-48E0-8C9E-4AF6E11A3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69120" y="104966839"/>
              <a:ext cx="149812" cy="162562"/>
            </a:xfrm>
            <a:custGeom>
              <a:avLst/>
              <a:gdLst>
                <a:gd name="T0" fmla="*/ 0 w 47"/>
                <a:gd name="T1" fmla="*/ 51 h 51"/>
                <a:gd name="T2" fmla="*/ 37 w 47"/>
                <a:gd name="T3" fmla="*/ 51 h 51"/>
                <a:gd name="T4" fmla="*/ 47 w 47"/>
                <a:gd name="T5" fmla="*/ 11 h 51"/>
                <a:gd name="T6" fmla="*/ 14 w 47"/>
                <a:gd name="T7" fmla="*/ 0 h 51"/>
                <a:gd name="T8" fmla="*/ 0 w 47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1">
                  <a:moveTo>
                    <a:pt x="0" y="51"/>
                  </a:moveTo>
                  <a:cubicBezTo>
                    <a:pt x="37" y="51"/>
                    <a:pt x="37" y="51"/>
                    <a:pt x="37" y="5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5" y="9"/>
                    <a:pt x="24" y="5"/>
                    <a:pt x="14" y="0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504C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59648505-AD05-4DD6-8666-CACBF2F16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44432" y="104587530"/>
              <a:ext cx="226310" cy="407997"/>
            </a:xfrm>
            <a:custGeom>
              <a:avLst/>
              <a:gdLst>
                <a:gd name="T0" fmla="*/ 33 w 71"/>
                <a:gd name="T1" fmla="*/ 3 h 128"/>
                <a:gd name="T2" fmla="*/ 0 w 71"/>
                <a:gd name="T3" fmla="*/ 125 h 128"/>
                <a:gd name="T4" fmla="*/ 35 w 71"/>
                <a:gd name="T5" fmla="*/ 128 h 128"/>
                <a:gd name="T6" fmla="*/ 36 w 71"/>
                <a:gd name="T7" fmla="*/ 128 h 128"/>
                <a:gd name="T8" fmla="*/ 71 w 71"/>
                <a:gd name="T9" fmla="*/ 0 h 128"/>
                <a:gd name="T10" fmla="*/ 69 w 71"/>
                <a:gd name="T11" fmla="*/ 0 h 128"/>
                <a:gd name="T12" fmla="*/ 33 w 71"/>
                <a:gd name="T13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28">
                  <a:moveTo>
                    <a:pt x="33" y="3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11" y="127"/>
                    <a:pt x="23" y="128"/>
                    <a:pt x="35" y="128"/>
                  </a:cubicBezTo>
                  <a:cubicBezTo>
                    <a:pt x="35" y="128"/>
                    <a:pt x="36" y="128"/>
                    <a:pt x="36" y="12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0" y="0"/>
                    <a:pt x="70" y="0"/>
                    <a:pt x="69" y="0"/>
                  </a:cubicBezTo>
                  <a:cubicBezTo>
                    <a:pt x="57" y="0"/>
                    <a:pt x="45" y="1"/>
                    <a:pt x="33" y="3"/>
                  </a:cubicBezTo>
                  <a:close/>
                </a:path>
              </a:pathLst>
            </a:custGeom>
            <a:solidFill>
              <a:srgbClr val="D2EA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2FF824B2-80A8-46AA-B3F0-98B00FD3A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06182" y="105005089"/>
              <a:ext cx="149811" cy="124312"/>
            </a:xfrm>
            <a:custGeom>
              <a:avLst/>
              <a:gdLst>
                <a:gd name="T0" fmla="*/ 11 w 47"/>
                <a:gd name="T1" fmla="*/ 0 h 39"/>
                <a:gd name="T2" fmla="*/ 0 w 47"/>
                <a:gd name="T3" fmla="*/ 39 h 39"/>
                <a:gd name="T4" fmla="*/ 37 w 47"/>
                <a:gd name="T5" fmla="*/ 39 h 39"/>
                <a:gd name="T6" fmla="*/ 47 w 47"/>
                <a:gd name="T7" fmla="*/ 3 h 39"/>
                <a:gd name="T8" fmla="*/ 45 w 47"/>
                <a:gd name="T9" fmla="*/ 3 h 39"/>
                <a:gd name="T10" fmla="*/ 11 w 4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9">
                  <a:moveTo>
                    <a:pt x="1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5" y="3"/>
                  </a:cubicBezTo>
                  <a:cubicBezTo>
                    <a:pt x="33" y="3"/>
                    <a:pt x="22" y="2"/>
                    <a:pt x="11" y="0"/>
                  </a:cubicBezTo>
                  <a:close/>
                </a:path>
              </a:pathLst>
            </a:custGeom>
            <a:solidFill>
              <a:srgbClr val="504C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Content page with </a:t>
            </a:r>
            <a:r>
              <a:rPr lang="en-US" i="1">
                <a:solidFill>
                  <a:schemeClr val="accent3"/>
                </a:solidFill>
              </a:rPr>
              <a:t>text and photo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buNone/>
              <a:defRPr/>
            </a:pPr>
            <a:r>
              <a:rPr lang="en-US" sz="1600" spc="50">
                <a:solidFill>
                  <a:schemeClr val="accent3"/>
                </a:solidFill>
                <a:latin typeface="+mj-lt"/>
              </a:rPr>
              <a:t>SUB HEADING ONE</a:t>
            </a: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/>
              <a:t>Opes sed nonummy tation augue pecus. Venio regula ea fatua incassum. Nisl quia et aliquip, scisco roto minim sed nonummy tation augue pecu.</a:t>
            </a:r>
          </a:p>
          <a:p>
            <a:pPr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n-US" sz="1600" spc="50">
                <a:solidFill>
                  <a:schemeClr val="accent3"/>
                </a:solidFill>
                <a:latin typeface="+mj-lt"/>
              </a:rPr>
              <a:t>SUB HEADING TWO</a:t>
            </a: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/>
              <a:t>Opes sed nonummy tation augue pecus. Venio regula ea fatua incassum. Nisl quia et aliquip, scisco roto minim ali venio regula ea fatua incassum.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1600" spc="50">
                <a:solidFill>
                  <a:schemeClr val="accent3"/>
                </a:solidFill>
                <a:latin typeface="+mj-lt"/>
              </a:rPr>
              <a:t>SUB HEADING THREE</a:t>
            </a: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1400"/>
              <a:t>Opes sed nonummy tation augue pecus. Venio regula ea fatua incassum. Nisl quia et aliquip, scisco rotosed nonummy tation augue pecu.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F951308-B8EE-46B1-8069-A70081CD3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030" y="6286500"/>
            <a:ext cx="14684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ACCOUNTING FIRM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Group 26">
            <a:extLst>
              <a:ext uri="{FF2B5EF4-FFF2-40B4-BE49-F238E27FC236}">
                <a16:creationId xmlns:a16="http://schemas.microsoft.com/office/drawing/2014/main" id="{0B6BDF8B-3302-4F35-BC99-963167F75C1F}"/>
              </a:ext>
            </a:extLst>
          </p:cNvPr>
          <p:cNvGrpSpPr>
            <a:grpSpLocks/>
          </p:cNvGrpSpPr>
          <p:nvPr/>
        </p:nvGrpSpPr>
        <p:grpSpPr bwMode="auto">
          <a:xfrm>
            <a:off x="6504705" y="5907103"/>
            <a:ext cx="538162" cy="541338"/>
            <a:chOff x="116732059" y="104587530"/>
            <a:chExt cx="538683" cy="541871"/>
          </a:xfrm>
        </p:grpSpPr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1F7294BD-706E-4225-A15A-F29FAFA5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32059" y="104852090"/>
              <a:ext cx="162561" cy="277311"/>
            </a:xfrm>
            <a:custGeom>
              <a:avLst/>
              <a:gdLst>
                <a:gd name="T0" fmla="*/ 23 w 51"/>
                <a:gd name="T1" fmla="*/ 0 h 87"/>
                <a:gd name="T2" fmla="*/ 0 w 51"/>
                <a:gd name="T3" fmla="*/ 87 h 87"/>
                <a:gd name="T4" fmla="*/ 36 w 51"/>
                <a:gd name="T5" fmla="*/ 87 h 87"/>
                <a:gd name="T6" fmla="*/ 51 w 51"/>
                <a:gd name="T7" fmla="*/ 33 h 87"/>
                <a:gd name="T8" fmla="*/ 48 w 51"/>
                <a:gd name="T9" fmla="*/ 31 h 87"/>
                <a:gd name="T10" fmla="*/ 23 w 51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7">
                  <a:moveTo>
                    <a:pt x="23" y="0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0" y="32"/>
                    <a:pt x="49" y="32"/>
                    <a:pt x="48" y="31"/>
                  </a:cubicBezTo>
                  <a:cubicBezTo>
                    <a:pt x="34" y="22"/>
                    <a:pt x="26" y="12"/>
                    <a:pt x="23" y="0"/>
                  </a:cubicBezTo>
                  <a:close/>
                </a:path>
              </a:pathLst>
            </a:custGeom>
            <a:solidFill>
              <a:srgbClr val="504C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43CA9E71-50D8-4763-9A9F-4F832F326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18121" y="104648092"/>
              <a:ext cx="159374" cy="286873"/>
            </a:xfrm>
            <a:custGeom>
              <a:avLst/>
              <a:gdLst>
                <a:gd name="T0" fmla="*/ 4 w 50"/>
                <a:gd name="T1" fmla="*/ 45 h 90"/>
                <a:gd name="T2" fmla="*/ 26 w 50"/>
                <a:gd name="T3" fmla="*/ 90 h 90"/>
                <a:gd name="T4" fmla="*/ 50 w 50"/>
                <a:gd name="T5" fmla="*/ 0 h 90"/>
                <a:gd name="T6" fmla="*/ 4 w 50"/>
                <a:gd name="T7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90">
                  <a:moveTo>
                    <a:pt x="4" y="45"/>
                  </a:moveTo>
                  <a:cubicBezTo>
                    <a:pt x="0" y="62"/>
                    <a:pt x="8" y="78"/>
                    <a:pt x="26" y="9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6" y="12"/>
                    <a:pt x="9" y="28"/>
                    <a:pt x="4" y="45"/>
                  </a:cubicBezTo>
                  <a:close/>
                </a:path>
              </a:pathLst>
            </a:custGeom>
            <a:solidFill>
              <a:srgbClr val="6BC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881CF63C-3BFC-4EBA-BE50-83A804F2D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20120" y="104600280"/>
              <a:ext cx="207186" cy="382497"/>
            </a:xfrm>
            <a:custGeom>
              <a:avLst/>
              <a:gdLst>
                <a:gd name="T0" fmla="*/ 25 w 65"/>
                <a:gd name="T1" fmla="*/ 12 h 120"/>
                <a:gd name="T2" fmla="*/ 0 w 65"/>
                <a:gd name="T3" fmla="*/ 108 h 120"/>
                <a:gd name="T4" fmla="*/ 33 w 65"/>
                <a:gd name="T5" fmla="*/ 120 h 120"/>
                <a:gd name="T6" fmla="*/ 65 w 65"/>
                <a:gd name="T7" fmla="*/ 0 h 120"/>
                <a:gd name="T8" fmla="*/ 25 w 65"/>
                <a:gd name="T9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0">
                  <a:moveTo>
                    <a:pt x="25" y="12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9" y="113"/>
                    <a:pt x="20" y="117"/>
                    <a:pt x="33" y="12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3"/>
                    <a:pt x="38" y="7"/>
                    <a:pt x="25" y="12"/>
                  </a:cubicBezTo>
                  <a:close/>
                </a:path>
              </a:pathLst>
            </a:custGeom>
            <a:solidFill>
              <a:srgbClr val="A1D5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028A6F7F-84EE-453B-BF34-232F7174A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69120" y="104966839"/>
              <a:ext cx="149812" cy="162562"/>
            </a:xfrm>
            <a:custGeom>
              <a:avLst/>
              <a:gdLst>
                <a:gd name="T0" fmla="*/ 0 w 47"/>
                <a:gd name="T1" fmla="*/ 51 h 51"/>
                <a:gd name="T2" fmla="*/ 37 w 47"/>
                <a:gd name="T3" fmla="*/ 51 h 51"/>
                <a:gd name="T4" fmla="*/ 47 w 47"/>
                <a:gd name="T5" fmla="*/ 11 h 51"/>
                <a:gd name="T6" fmla="*/ 14 w 47"/>
                <a:gd name="T7" fmla="*/ 0 h 51"/>
                <a:gd name="T8" fmla="*/ 0 w 47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1">
                  <a:moveTo>
                    <a:pt x="0" y="51"/>
                  </a:moveTo>
                  <a:cubicBezTo>
                    <a:pt x="37" y="51"/>
                    <a:pt x="37" y="51"/>
                    <a:pt x="37" y="5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5" y="9"/>
                    <a:pt x="24" y="5"/>
                    <a:pt x="14" y="0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504C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435B3428-70E6-48F3-9DA4-5D9A7D87E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44432" y="104587530"/>
              <a:ext cx="226310" cy="407997"/>
            </a:xfrm>
            <a:custGeom>
              <a:avLst/>
              <a:gdLst>
                <a:gd name="T0" fmla="*/ 33 w 71"/>
                <a:gd name="T1" fmla="*/ 3 h 128"/>
                <a:gd name="T2" fmla="*/ 0 w 71"/>
                <a:gd name="T3" fmla="*/ 125 h 128"/>
                <a:gd name="T4" fmla="*/ 35 w 71"/>
                <a:gd name="T5" fmla="*/ 128 h 128"/>
                <a:gd name="T6" fmla="*/ 36 w 71"/>
                <a:gd name="T7" fmla="*/ 128 h 128"/>
                <a:gd name="T8" fmla="*/ 71 w 71"/>
                <a:gd name="T9" fmla="*/ 0 h 128"/>
                <a:gd name="T10" fmla="*/ 69 w 71"/>
                <a:gd name="T11" fmla="*/ 0 h 128"/>
                <a:gd name="T12" fmla="*/ 33 w 71"/>
                <a:gd name="T13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28">
                  <a:moveTo>
                    <a:pt x="33" y="3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11" y="127"/>
                    <a:pt x="23" y="128"/>
                    <a:pt x="35" y="128"/>
                  </a:cubicBezTo>
                  <a:cubicBezTo>
                    <a:pt x="35" y="128"/>
                    <a:pt x="36" y="128"/>
                    <a:pt x="36" y="12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0" y="0"/>
                    <a:pt x="70" y="0"/>
                    <a:pt x="69" y="0"/>
                  </a:cubicBezTo>
                  <a:cubicBezTo>
                    <a:pt x="57" y="0"/>
                    <a:pt x="45" y="1"/>
                    <a:pt x="33" y="3"/>
                  </a:cubicBezTo>
                  <a:close/>
                </a:path>
              </a:pathLst>
            </a:custGeom>
            <a:solidFill>
              <a:srgbClr val="D2EA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A53A3098-20C3-43C1-92D4-09B36F2AE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06182" y="105005089"/>
              <a:ext cx="149811" cy="124312"/>
            </a:xfrm>
            <a:custGeom>
              <a:avLst/>
              <a:gdLst>
                <a:gd name="T0" fmla="*/ 11 w 47"/>
                <a:gd name="T1" fmla="*/ 0 h 39"/>
                <a:gd name="T2" fmla="*/ 0 w 47"/>
                <a:gd name="T3" fmla="*/ 39 h 39"/>
                <a:gd name="T4" fmla="*/ 37 w 47"/>
                <a:gd name="T5" fmla="*/ 39 h 39"/>
                <a:gd name="T6" fmla="*/ 47 w 47"/>
                <a:gd name="T7" fmla="*/ 3 h 39"/>
                <a:gd name="T8" fmla="*/ 45 w 47"/>
                <a:gd name="T9" fmla="*/ 3 h 39"/>
                <a:gd name="T10" fmla="*/ 11 w 4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9">
                  <a:moveTo>
                    <a:pt x="1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5" y="3"/>
                  </a:cubicBezTo>
                  <a:cubicBezTo>
                    <a:pt x="33" y="3"/>
                    <a:pt x="22" y="2"/>
                    <a:pt x="11" y="0"/>
                  </a:cubicBezTo>
                  <a:close/>
                </a:path>
              </a:pathLst>
            </a:custGeom>
            <a:solidFill>
              <a:srgbClr val="504C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" name="Picture 2" descr="FN0310701-IMG05">
            <a:extLst>
              <a:ext uri="{FF2B5EF4-FFF2-40B4-BE49-F238E27FC236}">
                <a16:creationId xmlns:a16="http://schemas.microsoft.com/office/drawing/2014/main" id="{29A30643-62C2-4CAE-9CAF-94C44DD74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1865" r="2777" b="25116"/>
          <a:stretch>
            <a:fillRect/>
          </a:stretch>
        </p:blipFill>
        <p:spPr bwMode="auto">
          <a:xfrm>
            <a:off x="5624095" y="2390236"/>
            <a:ext cx="283754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Place holder for first level text and more and more copy</a:t>
            </a:r>
          </a:p>
          <a:p>
            <a:r>
              <a:rPr lang="en-US"/>
              <a:t>More placeholder text and more first level placeholder text</a:t>
            </a:r>
          </a:p>
          <a:p>
            <a:pPr lvl="1"/>
            <a:r>
              <a:rPr lang="en-US"/>
              <a:t>Place holder for second level text and more second level</a:t>
            </a:r>
          </a:p>
          <a:p>
            <a:pPr lvl="2"/>
            <a:r>
              <a:rPr lang="en-US"/>
              <a:t>Place holder for third level text and more and more copy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 page with text and table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46314"/>
              </p:ext>
            </p:extLst>
          </p:nvPr>
        </p:nvGraphicFramePr>
        <p:xfrm>
          <a:off x="914400" y="3962400"/>
          <a:ext cx="7239000" cy="1356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COLUMN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COLUMN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COLUMN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COLUMN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/>
                        <a:t>Item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/>
                        <a:t>Item 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/>
                        <a:t>Item 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/>
                        <a:t>Item Four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 Box 13">
            <a:extLst>
              <a:ext uri="{FF2B5EF4-FFF2-40B4-BE49-F238E27FC236}">
                <a16:creationId xmlns:a16="http://schemas.microsoft.com/office/drawing/2014/main" id="{48334FFA-510A-4599-AC61-348F7E8B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030" y="6286500"/>
            <a:ext cx="14684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ACCOUNTING FIRM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Group 26">
            <a:extLst>
              <a:ext uri="{FF2B5EF4-FFF2-40B4-BE49-F238E27FC236}">
                <a16:creationId xmlns:a16="http://schemas.microsoft.com/office/drawing/2014/main" id="{61A2C723-0DEB-464D-872C-680252D4B0A9}"/>
              </a:ext>
            </a:extLst>
          </p:cNvPr>
          <p:cNvGrpSpPr>
            <a:grpSpLocks/>
          </p:cNvGrpSpPr>
          <p:nvPr/>
        </p:nvGrpSpPr>
        <p:grpSpPr bwMode="auto">
          <a:xfrm>
            <a:off x="6504705" y="5907103"/>
            <a:ext cx="538162" cy="541338"/>
            <a:chOff x="116732059" y="104587530"/>
            <a:chExt cx="538683" cy="541871"/>
          </a:xfrm>
        </p:grpSpPr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24AADED8-C8A0-4B3E-A29A-2323B2153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32059" y="104852090"/>
              <a:ext cx="162561" cy="277311"/>
            </a:xfrm>
            <a:custGeom>
              <a:avLst/>
              <a:gdLst>
                <a:gd name="T0" fmla="*/ 23 w 51"/>
                <a:gd name="T1" fmla="*/ 0 h 87"/>
                <a:gd name="T2" fmla="*/ 0 w 51"/>
                <a:gd name="T3" fmla="*/ 87 h 87"/>
                <a:gd name="T4" fmla="*/ 36 w 51"/>
                <a:gd name="T5" fmla="*/ 87 h 87"/>
                <a:gd name="T6" fmla="*/ 51 w 51"/>
                <a:gd name="T7" fmla="*/ 33 h 87"/>
                <a:gd name="T8" fmla="*/ 48 w 51"/>
                <a:gd name="T9" fmla="*/ 31 h 87"/>
                <a:gd name="T10" fmla="*/ 23 w 51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7">
                  <a:moveTo>
                    <a:pt x="23" y="0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0" y="32"/>
                    <a:pt x="49" y="32"/>
                    <a:pt x="48" y="31"/>
                  </a:cubicBezTo>
                  <a:cubicBezTo>
                    <a:pt x="34" y="22"/>
                    <a:pt x="26" y="12"/>
                    <a:pt x="23" y="0"/>
                  </a:cubicBezTo>
                  <a:close/>
                </a:path>
              </a:pathLst>
            </a:custGeom>
            <a:solidFill>
              <a:srgbClr val="504C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125AA172-ED04-40F9-BE83-1EF0E065B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18121" y="104648092"/>
              <a:ext cx="159374" cy="286873"/>
            </a:xfrm>
            <a:custGeom>
              <a:avLst/>
              <a:gdLst>
                <a:gd name="T0" fmla="*/ 4 w 50"/>
                <a:gd name="T1" fmla="*/ 45 h 90"/>
                <a:gd name="T2" fmla="*/ 26 w 50"/>
                <a:gd name="T3" fmla="*/ 90 h 90"/>
                <a:gd name="T4" fmla="*/ 50 w 50"/>
                <a:gd name="T5" fmla="*/ 0 h 90"/>
                <a:gd name="T6" fmla="*/ 4 w 50"/>
                <a:gd name="T7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90">
                  <a:moveTo>
                    <a:pt x="4" y="45"/>
                  </a:moveTo>
                  <a:cubicBezTo>
                    <a:pt x="0" y="62"/>
                    <a:pt x="8" y="78"/>
                    <a:pt x="26" y="9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6" y="12"/>
                    <a:pt x="9" y="28"/>
                    <a:pt x="4" y="45"/>
                  </a:cubicBezTo>
                  <a:close/>
                </a:path>
              </a:pathLst>
            </a:custGeom>
            <a:solidFill>
              <a:srgbClr val="6BC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D5FA9E0B-1AC0-47AA-9991-5B1126F7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20120" y="104600280"/>
              <a:ext cx="207186" cy="382497"/>
            </a:xfrm>
            <a:custGeom>
              <a:avLst/>
              <a:gdLst>
                <a:gd name="T0" fmla="*/ 25 w 65"/>
                <a:gd name="T1" fmla="*/ 12 h 120"/>
                <a:gd name="T2" fmla="*/ 0 w 65"/>
                <a:gd name="T3" fmla="*/ 108 h 120"/>
                <a:gd name="T4" fmla="*/ 33 w 65"/>
                <a:gd name="T5" fmla="*/ 120 h 120"/>
                <a:gd name="T6" fmla="*/ 65 w 65"/>
                <a:gd name="T7" fmla="*/ 0 h 120"/>
                <a:gd name="T8" fmla="*/ 25 w 65"/>
                <a:gd name="T9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0">
                  <a:moveTo>
                    <a:pt x="25" y="12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9" y="113"/>
                    <a:pt x="20" y="117"/>
                    <a:pt x="33" y="12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3"/>
                    <a:pt x="38" y="7"/>
                    <a:pt x="25" y="12"/>
                  </a:cubicBezTo>
                  <a:close/>
                </a:path>
              </a:pathLst>
            </a:custGeom>
            <a:solidFill>
              <a:srgbClr val="A1D5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4327138D-97A4-46C0-BE8C-5BA0F3AB1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69120" y="104966839"/>
              <a:ext cx="149812" cy="162562"/>
            </a:xfrm>
            <a:custGeom>
              <a:avLst/>
              <a:gdLst>
                <a:gd name="T0" fmla="*/ 0 w 47"/>
                <a:gd name="T1" fmla="*/ 51 h 51"/>
                <a:gd name="T2" fmla="*/ 37 w 47"/>
                <a:gd name="T3" fmla="*/ 51 h 51"/>
                <a:gd name="T4" fmla="*/ 47 w 47"/>
                <a:gd name="T5" fmla="*/ 11 h 51"/>
                <a:gd name="T6" fmla="*/ 14 w 47"/>
                <a:gd name="T7" fmla="*/ 0 h 51"/>
                <a:gd name="T8" fmla="*/ 0 w 47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1">
                  <a:moveTo>
                    <a:pt x="0" y="51"/>
                  </a:moveTo>
                  <a:cubicBezTo>
                    <a:pt x="37" y="51"/>
                    <a:pt x="37" y="51"/>
                    <a:pt x="37" y="5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5" y="9"/>
                    <a:pt x="24" y="5"/>
                    <a:pt x="14" y="0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504C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81C64174-2A83-484E-B813-ADEBC0CAC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44432" y="104587530"/>
              <a:ext cx="226310" cy="407997"/>
            </a:xfrm>
            <a:custGeom>
              <a:avLst/>
              <a:gdLst>
                <a:gd name="T0" fmla="*/ 33 w 71"/>
                <a:gd name="T1" fmla="*/ 3 h 128"/>
                <a:gd name="T2" fmla="*/ 0 w 71"/>
                <a:gd name="T3" fmla="*/ 125 h 128"/>
                <a:gd name="T4" fmla="*/ 35 w 71"/>
                <a:gd name="T5" fmla="*/ 128 h 128"/>
                <a:gd name="T6" fmla="*/ 36 w 71"/>
                <a:gd name="T7" fmla="*/ 128 h 128"/>
                <a:gd name="T8" fmla="*/ 71 w 71"/>
                <a:gd name="T9" fmla="*/ 0 h 128"/>
                <a:gd name="T10" fmla="*/ 69 w 71"/>
                <a:gd name="T11" fmla="*/ 0 h 128"/>
                <a:gd name="T12" fmla="*/ 33 w 71"/>
                <a:gd name="T13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28">
                  <a:moveTo>
                    <a:pt x="33" y="3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11" y="127"/>
                    <a:pt x="23" y="128"/>
                    <a:pt x="35" y="128"/>
                  </a:cubicBezTo>
                  <a:cubicBezTo>
                    <a:pt x="35" y="128"/>
                    <a:pt x="36" y="128"/>
                    <a:pt x="36" y="12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0" y="0"/>
                    <a:pt x="70" y="0"/>
                    <a:pt x="69" y="0"/>
                  </a:cubicBezTo>
                  <a:cubicBezTo>
                    <a:pt x="57" y="0"/>
                    <a:pt x="45" y="1"/>
                    <a:pt x="33" y="3"/>
                  </a:cubicBezTo>
                  <a:close/>
                </a:path>
              </a:pathLst>
            </a:custGeom>
            <a:solidFill>
              <a:srgbClr val="D2EA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457CB0F1-AF3D-404F-9BF0-F652384E4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06182" y="105005089"/>
              <a:ext cx="149811" cy="124312"/>
            </a:xfrm>
            <a:custGeom>
              <a:avLst/>
              <a:gdLst>
                <a:gd name="T0" fmla="*/ 11 w 47"/>
                <a:gd name="T1" fmla="*/ 0 h 39"/>
                <a:gd name="T2" fmla="*/ 0 w 47"/>
                <a:gd name="T3" fmla="*/ 39 h 39"/>
                <a:gd name="T4" fmla="*/ 37 w 47"/>
                <a:gd name="T5" fmla="*/ 39 h 39"/>
                <a:gd name="T6" fmla="*/ 47 w 47"/>
                <a:gd name="T7" fmla="*/ 3 h 39"/>
                <a:gd name="T8" fmla="*/ 45 w 47"/>
                <a:gd name="T9" fmla="*/ 3 h 39"/>
                <a:gd name="T10" fmla="*/ 11 w 4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9">
                  <a:moveTo>
                    <a:pt x="1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5" y="3"/>
                  </a:cubicBezTo>
                  <a:cubicBezTo>
                    <a:pt x="33" y="3"/>
                    <a:pt x="22" y="2"/>
                    <a:pt x="11" y="0"/>
                  </a:cubicBezTo>
                  <a:close/>
                </a:path>
              </a:pathLst>
            </a:custGeom>
            <a:solidFill>
              <a:srgbClr val="504C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tockLayouts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E9F4FA"/>
      </a:lt2>
      <a:accent1>
        <a:srgbClr val="3EB54B"/>
      </a:accent1>
      <a:accent2>
        <a:srgbClr val="EC6C2D"/>
      </a:accent2>
      <a:accent3>
        <a:srgbClr val="63B0D0"/>
      </a:accent3>
      <a:accent4>
        <a:srgbClr val="212120"/>
      </a:accent4>
      <a:accent5>
        <a:srgbClr val="4BACC6"/>
      </a:accent5>
      <a:accent6>
        <a:srgbClr val="7030A0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174</Words>
  <Application>Microsoft Office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Arial Narrow</vt:lpstr>
      <vt:lpstr>StockLayouts</vt:lpstr>
      <vt:lpstr>Title of the      presentation</vt:lpstr>
      <vt:lpstr>Content page with text and photo</vt:lpstr>
      <vt:lpstr>Content page with text and table</vt:lpstr>
    </vt:vector>
  </TitlesOfParts>
  <Company>StockLayouts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David Alvis</cp:lastModifiedBy>
  <cp:revision>120</cp:revision>
  <dcterms:created xsi:type="dcterms:W3CDTF">2010-07-09T22:21:36Z</dcterms:created>
  <dcterms:modified xsi:type="dcterms:W3CDTF">2020-03-01T03:44:12Z</dcterms:modified>
</cp:coreProperties>
</file>